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912" r:id="rId3"/>
    <p:sldId id="839" r:id="rId4"/>
    <p:sldId id="913" r:id="rId5"/>
    <p:sldId id="846" r:id="rId6"/>
    <p:sldId id="847" r:id="rId7"/>
    <p:sldId id="848" r:id="rId8"/>
    <p:sldId id="855" r:id="rId9"/>
    <p:sldId id="856" r:id="rId10"/>
    <p:sldId id="921" r:id="rId11"/>
    <p:sldId id="922" r:id="rId12"/>
    <p:sldId id="923" r:id="rId13"/>
    <p:sldId id="924" r:id="rId14"/>
    <p:sldId id="925" r:id="rId15"/>
    <p:sldId id="926" r:id="rId16"/>
    <p:sldId id="927" r:id="rId17"/>
    <p:sldId id="928" r:id="rId18"/>
    <p:sldId id="929" r:id="rId19"/>
    <p:sldId id="930" r:id="rId20"/>
    <p:sldId id="931" r:id="rId21"/>
    <p:sldId id="932" r:id="rId22"/>
    <p:sldId id="933" r:id="rId23"/>
    <p:sldId id="934" r:id="rId24"/>
    <p:sldId id="935" r:id="rId25"/>
    <p:sldId id="936" r:id="rId26"/>
    <p:sldId id="937" r:id="rId27"/>
    <p:sldId id="869" r:id="rId28"/>
    <p:sldId id="906" r:id="rId29"/>
    <p:sldId id="907" r:id="rId30"/>
    <p:sldId id="938" r:id="rId31"/>
    <p:sldId id="939" r:id="rId32"/>
    <p:sldId id="916" r:id="rId33"/>
    <p:sldId id="893" r:id="rId34"/>
    <p:sldId id="894" r:id="rId35"/>
    <p:sldId id="895" r:id="rId36"/>
    <p:sldId id="943" r:id="rId37"/>
    <p:sldId id="944" r:id="rId38"/>
    <p:sldId id="898" r:id="rId39"/>
    <p:sldId id="902" r:id="rId40"/>
    <p:sldId id="94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userDrawn="1">
          <p15:clr>
            <a:srgbClr val="A4A3A4"/>
          </p15:clr>
        </p15:guide>
        <p15:guide id="2" pos="38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D26"/>
    <a:srgbClr val="54351F"/>
    <a:srgbClr val="EAE3D8"/>
    <a:srgbClr val="624E3C"/>
    <a:srgbClr val="C1B19F"/>
    <a:srgbClr val="7E654E"/>
    <a:srgbClr val="150600"/>
    <a:srgbClr val="9C7D60"/>
    <a:srgbClr val="836951"/>
    <a:srgbClr val="601F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20" autoAdjust="0"/>
    <p:restoredTop sz="94660"/>
  </p:normalViewPr>
  <p:slideViewPr>
    <p:cSldViewPr snapToGrid="0" showGuides="1">
      <p:cViewPr>
        <p:scale>
          <a:sx n="75" d="100"/>
          <a:sy n="75" d="100"/>
        </p:scale>
        <p:origin x="1168" y="632"/>
      </p:cViewPr>
      <p:guideLst>
        <p:guide orient="horz" pos="2166"/>
        <p:guide pos="3844"/>
      </p:guideLst>
    </p:cSldViewPr>
  </p:slideViewPr>
  <p:notesTextViewPr>
    <p:cViewPr>
      <p:scale>
        <a:sx n="1" d="1"/>
        <a:sy n="1" d="1"/>
      </p:scale>
      <p:origin x="0" y="0"/>
    </p:cViewPr>
  </p:notesTextViewPr>
  <p:sorterViewPr>
    <p:cViewPr>
      <p:scale>
        <a:sx n="100" d="100"/>
        <a:sy n="100" d="100"/>
      </p:scale>
      <p:origin x="0" y="-1646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microsoft.com/office/2007/relationships/hdphoto" Target="../media/image7.wdp"/><Relationship Id="rId5" Type="http://schemas.openxmlformats.org/officeDocument/2006/relationships/image" Target="../media/image6.jpeg"/><Relationship Id="rId4" Type="http://schemas.openxmlformats.org/officeDocument/2006/relationships/image" Target="../media/image5.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图片包含 桌子, 一群, 行, 食物&#10;&#10;描述已自动生成"/>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artisticFilmGrain/>
                    </a14:imgEffect>
                    <a14:imgEffect>
                      <a14:brightnessContrast bright="10000" contrast="-20000"/>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15592"/>
          <a:stretch>
            <a:fillRect/>
          </a:stretch>
        </p:blipFill>
        <p:spPr>
          <a:xfrm>
            <a:off x="2" y="0"/>
            <a:ext cx="12191996"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3" name="组合 2"/>
          <p:cNvGrpSpPr/>
          <p:nvPr userDrawn="1"/>
        </p:nvGrpSpPr>
        <p:grpSpPr>
          <a:xfrm>
            <a:off x="0" y="0"/>
            <a:ext cx="12192618" cy="6858000"/>
            <a:chOff x="0" y="0"/>
            <a:chExt cx="12192618" cy="6858000"/>
          </a:xfrm>
        </p:grpSpPr>
        <p:pic>
          <p:nvPicPr>
            <p:cNvPr id="4" name="Picture 51"/>
            <p:cNvPicPr>
              <a:picLocks noChangeAspect="1"/>
            </p:cNvPicPr>
            <p:nvPr/>
          </p:nvPicPr>
          <p:blipFill>
            <a:blip r:embed="rId2">
              <a:alphaModFix amt="35000"/>
              <a:extLst>
                <a:ext uri="{BEBA8EAE-BF5A-486C-A8C5-ECC9F3942E4B}">
                  <a14:imgProps xmlns:a14="http://schemas.microsoft.com/office/drawing/2010/main">
                    <a14:imgLayer r:embed="rId3">
                      <a14:imgEffect>
                        <a14:artisticBlur/>
                      </a14:imgEffect>
                      <a14:imgEffect>
                        <a14:brightnessContrast bright="-20000"/>
                      </a14:imgEffect>
                      <a14:imgEffect>
                        <a14:colorTemperature colorTemp="7200"/>
                      </a14:imgEffect>
                      <a14:imgEffect>
                        <a14:saturation sat="66000"/>
                      </a14:imgEffect>
                      <a14:imgEffect>
                        <a14:sharpenSoften amount="25000"/>
                      </a14:imgEffect>
                    </a14:imgLayer>
                  </a14:imgProps>
                </a:ext>
              </a:extLst>
            </a:blip>
            <a:stretch>
              <a:fillRect/>
            </a:stretch>
          </p:blipFill>
          <p:spPr>
            <a:xfrm>
              <a:off x="7840074" y="0"/>
              <a:ext cx="4352544" cy="6858000"/>
            </a:xfrm>
            <a:prstGeom prst="rect">
              <a:avLst/>
            </a:prstGeom>
          </p:spPr>
        </p:pic>
        <p:pic>
          <p:nvPicPr>
            <p:cNvPr id="5" name="Picture 51"/>
            <p:cNvPicPr>
              <a:picLocks noChangeAspect="1"/>
            </p:cNvPicPr>
            <p:nvPr/>
          </p:nvPicPr>
          <p:blipFill>
            <a:blip r:embed="rId4">
              <a:alphaModFix amt="35000"/>
              <a:extLst>
                <a:ext uri="{BEBA8EAE-BF5A-486C-A8C5-ECC9F3942E4B}">
                  <a14:imgProps xmlns:a14="http://schemas.microsoft.com/office/drawing/2010/main">
                    <a14:imgLayer r:embed="rId3">
                      <a14:imgEffect>
                        <a14:artisticBlur/>
                      </a14:imgEffect>
                      <a14:imgEffect>
                        <a14:brightnessContrast bright="-20000"/>
                      </a14:imgEffect>
                      <a14:imgEffect>
                        <a14:colorTemperature colorTemp="8800"/>
                      </a14:imgEffect>
                      <a14:imgEffect>
                        <a14:saturation sat="66000"/>
                      </a14:imgEffect>
                      <a14:imgEffect>
                        <a14:sharpenSoften amount="25000"/>
                      </a14:imgEffect>
                    </a14:imgLayer>
                  </a14:imgProps>
                </a:ext>
              </a:extLst>
            </a:blip>
            <a:stretch>
              <a:fillRect/>
            </a:stretch>
          </p:blipFill>
          <p:spPr>
            <a:xfrm flipH="1">
              <a:off x="0" y="0"/>
              <a:ext cx="4352544" cy="6858000"/>
            </a:xfrm>
            <a:prstGeom prst="rect">
              <a:avLst/>
            </a:prstGeom>
          </p:spPr>
        </p:pic>
      </p:grpSp>
      <p:pic>
        <p:nvPicPr>
          <p:cNvPr id="2" name="图片-" descr="书架上有许多书&#10;&#10;描述已自动生成"/>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contrast="10000"/>
                    </a14:imgEffect>
                    <a14:imgEffect>
                      <a14:colorTemperature colorTemp="8800"/>
                    </a14:imgEffect>
                    <a14:imgEffect>
                      <a14:saturation sat="30000"/>
                    </a14:imgEffect>
                  </a14:imgLayer>
                </a14:imgProps>
              </a:ext>
              <a:ext uri="{28A0092B-C50C-407E-A947-70E740481C1C}">
                <a14:useLocalDpi xmlns:a14="http://schemas.microsoft.com/office/drawing/2010/main" val="0"/>
              </a:ext>
            </a:extLst>
          </a:blip>
          <a:srcRect t="83690" b="4671"/>
          <a:stretch>
            <a:fillRect/>
          </a:stretch>
        </p:blipFill>
        <p:spPr>
          <a:xfrm>
            <a:off x="-5912" y="5442479"/>
            <a:ext cx="12191998" cy="1415521"/>
          </a:xfrm>
          <a:custGeom>
            <a:avLst/>
            <a:gdLst>
              <a:gd name="connsiteX0" fmla="*/ 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8" h="6858000">
                <a:moveTo>
                  <a:pt x="0" y="0"/>
                </a:moveTo>
                <a:lnTo>
                  <a:pt x="12191998" y="0"/>
                </a:lnTo>
                <a:lnTo>
                  <a:pt x="12191998" y="6858000"/>
                </a:lnTo>
                <a:lnTo>
                  <a:pt x="0" y="6858000"/>
                </a:lnTo>
                <a:close/>
              </a:path>
            </a:pathLst>
          </a:cu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4597400"/>
            <a:ext cx="12192000" cy="2260601"/>
          </a:xfrm>
          <a:prstGeom prst="rect">
            <a:avLst/>
          </a:prstGeom>
          <a:solidFill>
            <a:srgbClr val="BA3B44"/>
          </a:solidFill>
          <a:ln w="12700">
            <a:miter lim="400000"/>
          </a:ln>
        </p:spPr>
        <p:txBody>
          <a:bodyPr lIns="0" tIns="0" rIns="0" bIns="0" anchor="ctr"/>
          <a:lstStyle/>
          <a:p>
            <a:pPr lvl="0"/>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7190637" y="5894070"/>
            <a:ext cx="4595333" cy="743280"/>
          </a:xfrm>
          <a:prstGeom prst="rect">
            <a:avLst/>
          </a:prstGeom>
          <a:noFill/>
        </p:spPr>
        <p:txBody>
          <a:bodyPr wrap="square" rtlCol="0">
            <a:spAutoFit/>
          </a:bodyPr>
          <a:lstStyle/>
          <a:p>
            <a:pPr lvl="0" algn="ctr" defTabSz="914400">
              <a:lnSpc>
                <a:spcPct val="12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扫描二维码添加客服微信，咨询</a:t>
            </a:r>
            <a:endParaRPr lang="en-US" altLang="zh-CN" dirty="0">
              <a:solidFill>
                <a:schemeClr val="bg1"/>
              </a:solidFill>
              <a:latin typeface="微软雅黑" panose="020B0503020204020204" pitchFamily="34" charset="-122"/>
              <a:ea typeface="微软雅黑" panose="020B0503020204020204" pitchFamily="34" charset="-122"/>
              <a:cs typeface="+mn-ea"/>
              <a:sym typeface="+mn-lt"/>
            </a:endParaRPr>
          </a:p>
          <a:p>
            <a:pPr lvl="0" algn="ctr" defTabSz="914400">
              <a:lnSpc>
                <a:spcPct val="120000"/>
              </a:lnSpc>
            </a:pPr>
            <a:r>
              <a:rPr lang="zh-CN" altLang="en-US" dirty="0">
                <a:solidFill>
                  <a:schemeClr val="bg1"/>
                </a:solidFill>
                <a:latin typeface="微软雅黑" panose="020B0503020204020204" pitchFamily="34" charset="-122"/>
                <a:ea typeface="微软雅黑" panose="020B0503020204020204" pitchFamily="34" charset="-122"/>
                <a:cs typeface="+mn-ea"/>
                <a:sym typeface="+mn-lt"/>
              </a:rPr>
              <a:t>会员服务、课件美化、商务合作相关事宜</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10" name="组合 9"/>
          <p:cNvGrpSpPr/>
          <p:nvPr userDrawn="1"/>
        </p:nvGrpSpPr>
        <p:grpSpPr>
          <a:xfrm>
            <a:off x="943344" y="4725144"/>
            <a:ext cx="6102205" cy="1857510"/>
            <a:chOff x="2198126" y="2154850"/>
            <a:chExt cx="8618831" cy="2623570"/>
          </a:xfrm>
          <a:solidFill>
            <a:schemeClr val="bg1"/>
          </a:solidFill>
        </p:grpSpPr>
        <p:grpSp>
          <p:nvGrpSpPr>
            <p:cNvPr id="11" name="组合 10"/>
            <p:cNvGrpSpPr/>
            <p:nvPr userDrawn="1"/>
          </p:nvGrpSpPr>
          <p:grpSpPr>
            <a:xfrm>
              <a:off x="2198126" y="2154850"/>
              <a:ext cx="8618831" cy="2623570"/>
              <a:chOff x="-3402595" y="3211512"/>
              <a:chExt cx="11979276" cy="3646488"/>
            </a:xfrm>
            <a:grpFill/>
          </p:grpSpPr>
          <p:grpSp>
            <p:nvGrpSpPr>
              <p:cNvPr id="13" name="组合 12"/>
              <p:cNvGrpSpPr/>
              <p:nvPr userDrawn="1"/>
            </p:nvGrpSpPr>
            <p:grpSpPr>
              <a:xfrm>
                <a:off x="1236080" y="3211512"/>
                <a:ext cx="5160963" cy="2266950"/>
                <a:chOff x="3526798" y="1395413"/>
                <a:chExt cx="5160963" cy="2266950"/>
              </a:xfrm>
              <a:grpFill/>
            </p:grpSpPr>
            <p:sp>
              <p:nvSpPr>
                <p:cNvPr id="71" name="Freeform 13"/>
                <p:cNvSpPr/>
                <p:nvPr/>
              </p:nvSpPr>
              <p:spPr bwMode="auto">
                <a:xfrm>
                  <a:off x="5736598" y="1395413"/>
                  <a:ext cx="2481263" cy="2255838"/>
                </a:xfrm>
                <a:custGeom>
                  <a:avLst/>
                  <a:gdLst>
                    <a:gd name="T0" fmla="*/ 637 w 661"/>
                    <a:gd name="T1" fmla="*/ 84 h 600"/>
                    <a:gd name="T2" fmla="*/ 613 w 661"/>
                    <a:gd name="T3" fmla="*/ 153 h 600"/>
                    <a:gd name="T4" fmla="*/ 604 w 661"/>
                    <a:gd name="T5" fmla="*/ 183 h 600"/>
                    <a:gd name="T6" fmla="*/ 589 w 661"/>
                    <a:gd name="T7" fmla="*/ 225 h 600"/>
                    <a:gd name="T8" fmla="*/ 577 w 661"/>
                    <a:gd name="T9" fmla="*/ 261 h 600"/>
                    <a:gd name="T10" fmla="*/ 565 w 661"/>
                    <a:gd name="T11" fmla="*/ 296 h 600"/>
                    <a:gd name="T12" fmla="*/ 553 w 661"/>
                    <a:gd name="T13" fmla="*/ 332 h 600"/>
                    <a:gd name="T14" fmla="*/ 488 w 661"/>
                    <a:gd name="T15" fmla="*/ 519 h 600"/>
                    <a:gd name="T16" fmla="*/ 487 w 661"/>
                    <a:gd name="T17" fmla="*/ 552 h 600"/>
                    <a:gd name="T18" fmla="*/ 619 w 661"/>
                    <a:gd name="T19" fmla="*/ 564 h 600"/>
                    <a:gd name="T20" fmla="*/ 607 w 661"/>
                    <a:gd name="T21" fmla="*/ 599 h 600"/>
                    <a:gd name="T22" fmla="*/ 1 w 661"/>
                    <a:gd name="T23" fmla="*/ 591 h 600"/>
                    <a:gd name="T24" fmla="*/ 12 w 661"/>
                    <a:gd name="T25" fmla="*/ 561 h 600"/>
                    <a:gd name="T26" fmla="*/ 163 w 661"/>
                    <a:gd name="T27" fmla="*/ 543 h 600"/>
                    <a:gd name="T28" fmla="*/ 169 w 661"/>
                    <a:gd name="T29" fmla="*/ 528 h 600"/>
                    <a:gd name="T30" fmla="*/ 179 w 661"/>
                    <a:gd name="T31" fmla="*/ 496 h 600"/>
                    <a:gd name="T32" fmla="*/ 192 w 661"/>
                    <a:gd name="T33" fmla="*/ 459 h 600"/>
                    <a:gd name="T34" fmla="*/ 204 w 661"/>
                    <a:gd name="T35" fmla="*/ 423 h 600"/>
                    <a:gd name="T36" fmla="*/ 216 w 661"/>
                    <a:gd name="T37" fmla="*/ 387 h 600"/>
                    <a:gd name="T38" fmla="*/ 229 w 661"/>
                    <a:gd name="T39" fmla="*/ 351 h 600"/>
                    <a:gd name="T40" fmla="*/ 241 w 661"/>
                    <a:gd name="T41" fmla="*/ 315 h 600"/>
                    <a:gd name="T42" fmla="*/ 259 w 661"/>
                    <a:gd name="T43" fmla="*/ 261 h 600"/>
                    <a:gd name="T44" fmla="*/ 271 w 661"/>
                    <a:gd name="T45" fmla="*/ 225 h 600"/>
                    <a:gd name="T46" fmla="*/ 281 w 661"/>
                    <a:gd name="T47" fmla="*/ 196 h 600"/>
                    <a:gd name="T48" fmla="*/ 289 w 661"/>
                    <a:gd name="T49" fmla="*/ 174 h 600"/>
                    <a:gd name="T50" fmla="*/ 300 w 661"/>
                    <a:gd name="T51" fmla="*/ 141 h 600"/>
                    <a:gd name="T52" fmla="*/ 318 w 661"/>
                    <a:gd name="T53" fmla="*/ 87 h 600"/>
                    <a:gd name="T54" fmla="*/ 330 w 661"/>
                    <a:gd name="T55" fmla="*/ 51 h 600"/>
                    <a:gd name="T56" fmla="*/ 340 w 661"/>
                    <a:gd name="T57" fmla="*/ 21 h 600"/>
                    <a:gd name="T58" fmla="*/ 349 w 661"/>
                    <a:gd name="T59" fmla="*/ 3 h 600"/>
                    <a:gd name="T60" fmla="*/ 481 w 661"/>
                    <a:gd name="T61" fmla="*/ 26 h 600"/>
                    <a:gd name="T62" fmla="*/ 463 w 661"/>
                    <a:gd name="T63" fmla="*/ 78 h 600"/>
                    <a:gd name="T64" fmla="*/ 451 w 661"/>
                    <a:gd name="T65" fmla="*/ 114 h 600"/>
                    <a:gd name="T66" fmla="*/ 439 w 661"/>
                    <a:gd name="T67" fmla="*/ 150 h 600"/>
                    <a:gd name="T68" fmla="*/ 427 w 661"/>
                    <a:gd name="T69" fmla="*/ 186 h 600"/>
                    <a:gd name="T70" fmla="*/ 409 w 661"/>
                    <a:gd name="T71" fmla="*/ 237 h 600"/>
                    <a:gd name="T72" fmla="*/ 391 w 661"/>
                    <a:gd name="T73" fmla="*/ 291 h 600"/>
                    <a:gd name="T74" fmla="*/ 379 w 661"/>
                    <a:gd name="T75" fmla="*/ 327 h 600"/>
                    <a:gd name="T76" fmla="*/ 354 w 661"/>
                    <a:gd name="T77" fmla="*/ 399 h 600"/>
                    <a:gd name="T78" fmla="*/ 343 w 661"/>
                    <a:gd name="T79" fmla="*/ 432 h 600"/>
                    <a:gd name="T80" fmla="*/ 331 w 661"/>
                    <a:gd name="T81" fmla="*/ 468 h 600"/>
                    <a:gd name="T82" fmla="*/ 319 w 661"/>
                    <a:gd name="T83" fmla="*/ 501 h 600"/>
                    <a:gd name="T84" fmla="*/ 307 w 661"/>
                    <a:gd name="T85" fmla="*/ 537 h 600"/>
                    <a:gd name="T86" fmla="*/ 346 w 661"/>
                    <a:gd name="T87" fmla="*/ 519 h 600"/>
                    <a:gd name="T88" fmla="*/ 355 w 661"/>
                    <a:gd name="T89" fmla="*/ 495 h 600"/>
                    <a:gd name="T90" fmla="*/ 378 w 661"/>
                    <a:gd name="T91" fmla="*/ 429 h 600"/>
                    <a:gd name="T92" fmla="*/ 402 w 661"/>
                    <a:gd name="T93" fmla="*/ 357 h 600"/>
                    <a:gd name="T94" fmla="*/ 414 w 661"/>
                    <a:gd name="T95" fmla="*/ 321 h 600"/>
                    <a:gd name="T96" fmla="*/ 420 w 661"/>
                    <a:gd name="T97" fmla="*/ 306 h 600"/>
                    <a:gd name="T98" fmla="*/ 433 w 661"/>
                    <a:gd name="T99" fmla="*/ 267 h 600"/>
                    <a:gd name="T100" fmla="*/ 445 w 661"/>
                    <a:gd name="T101" fmla="*/ 231 h 600"/>
                    <a:gd name="T102" fmla="*/ 457 w 661"/>
                    <a:gd name="T103" fmla="*/ 195 h 600"/>
                    <a:gd name="T104" fmla="*/ 466 w 661"/>
                    <a:gd name="T105" fmla="*/ 165 h 600"/>
                    <a:gd name="T106" fmla="*/ 473 w 661"/>
                    <a:gd name="T107" fmla="*/ 148 h 600"/>
                    <a:gd name="T108" fmla="*/ 481 w 661"/>
                    <a:gd name="T109" fmla="*/ 126 h 600"/>
                    <a:gd name="T110" fmla="*/ 511 w 661"/>
                    <a:gd name="T111" fmla="*/ 39 h 600"/>
                    <a:gd name="T112" fmla="*/ 524 w 661"/>
                    <a:gd name="T113" fmla="*/ 3 h 600"/>
                    <a:gd name="T114" fmla="*/ 661 w 661"/>
                    <a:gd name="T115" fmla="*/ 15 h 600"/>
                    <a:gd name="T116" fmla="*/ 650 w 661"/>
                    <a:gd name="T117" fmla="*/ 4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600">
                      <a:moveTo>
                        <a:pt x="650" y="45"/>
                      </a:moveTo>
                      <a:cubicBezTo>
                        <a:pt x="649" y="46"/>
                        <a:pt x="649" y="47"/>
                        <a:pt x="649" y="48"/>
                      </a:cubicBezTo>
                      <a:cubicBezTo>
                        <a:pt x="643" y="58"/>
                        <a:pt x="640" y="70"/>
                        <a:pt x="637" y="81"/>
                      </a:cubicBezTo>
                      <a:cubicBezTo>
                        <a:pt x="637" y="82"/>
                        <a:pt x="637" y="83"/>
                        <a:pt x="637" y="84"/>
                      </a:cubicBezTo>
                      <a:cubicBezTo>
                        <a:pt x="630" y="100"/>
                        <a:pt x="623" y="117"/>
                        <a:pt x="619" y="135"/>
                      </a:cubicBezTo>
                      <a:cubicBezTo>
                        <a:pt x="619" y="136"/>
                        <a:pt x="619" y="137"/>
                        <a:pt x="619" y="138"/>
                      </a:cubicBezTo>
                      <a:cubicBezTo>
                        <a:pt x="616" y="142"/>
                        <a:pt x="614" y="147"/>
                        <a:pt x="613" y="153"/>
                      </a:cubicBezTo>
                      <a:cubicBezTo>
                        <a:pt x="613" y="153"/>
                        <a:pt x="613" y="153"/>
                        <a:pt x="613" y="153"/>
                      </a:cubicBezTo>
                      <a:cubicBezTo>
                        <a:pt x="610" y="159"/>
                        <a:pt x="607" y="164"/>
                        <a:pt x="607" y="171"/>
                      </a:cubicBezTo>
                      <a:cubicBezTo>
                        <a:pt x="607" y="171"/>
                        <a:pt x="607" y="171"/>
                        <a:pt x="607" y="171"/>
                      </a:cubicBezTo>
                      <a:cubicBezTo>
                        <a:pt x="604" y="174"/>
                        <a:pt x="604" y="179"/>
                        <a:pt x="604" y="183"/>
                      </a:cubicBezTo>
                      <a:cubicBezTo>
                        <a:pt x="604" y="183"/>
                        <a:pt x="604" y="183"/>
                        <a:pt x="604" y="183"/>
                      </a:cubicBezTo>
                      <a:cubicBezTo>
                        <a:pt x="603" y="184"/>
                        <a:pt x="602" y="185"/>
                        <a:pt x="601" y="186"/>
                      </a:cubicBezTo>
                      <a:cubicBezTo>
                        <a:pt x="601" y="187"/>
                        <a:pt x="601" y="188"/>
                        <a:pt x="601" y="189"/>
                      </a:cubicBezTo>
                      <a:cubicBezTo>
                        <a:pt x="595" y="200"/>
                        <a:pt x="591" y="212"/>
                        <a:pt x="589" y="225"/>
                      </a:cubicBezTo>
                      <a:cubicBezTo>
                        <a:pt x="589" y="225"/>
                        <a:pt x="589" y="225"/>
                        <a:pt x="589" y="225"/>
                      </a:cubicBezTo>
                      <a:cubicBezTo>
                        <a:pt x="585" y="230"/>
                        <a:pt x="583" y="236"/>
                        <a:pt x="583" y="243"/>
                      </a:cubicBezTo>
                      <a:cubicBezTo>
                        <a:pt x="583" y="243"/>
                        <a:pt x="583" y="243"/>
                        <a:pt x="583" y="243"/>
                      </a:cubicBezTo>
                      <a:cubicBezTo>
                        <a:pt x="580" y="246"/>
                        <a:pt x="578" y="250"/>
                        <a:pt x="578" y="255"/>
                      </a:cubicBezTo>
                      <a:cubicBezTo>
                        <a:pt x="578" y="257"/>
                        <a:pt x="577" y="259"/>
                        <a:pt x="577" y="261"/>
                      </a:cubicBezTo>
                      <a:cubicBezTo>
                        <a:pt x="574" y="264"/>
                        <a:pt x="572" y="268"/>
                        <a:pt x="572" y="273"/>
                      </a:cubicBezTo>
                      <a:cubicBezTo>
                        <a:pt x="571" y="275"/>
                        <a:pt x="571" y="277"/>
                        <a:pt x="571" y="279"/>
                      </a:cubicBezTo>
                      <a:cubicBezTo>
                        <a:pt x="568" y="282"/>
                        <a:pt x="566" y="286"/>
                        <a:pt x="566" y="291"/>
                      </a:cubicBezTo>
                      <a:cubicBezTo>
                        <a:pt x="565" y="293"/>
                        <a:pt x="565" y="295"/>
                        <a:pt x="565" y="296"/>
                      </a:cubicBezTo>
                      <a:cubicBezTo>
                        <a:pt x="560" y="302"/>
                        <a:pt x="559" y="308"/>
                        <a:pt x="559" y="315"/>
                      </a:cubicBezTo>
                      <a:cubicBezTo>
                        <a:pt x="559" y="315"/>
                        <a:pt x="559" y="315"/>
                        <a:pt x="559" y="315"/>
                      </a:cubicBezTo>
                      <a:cubicBezTo>
                        <a:pt x="555" y="318"/>
                        <a:pt x="554" y="322"/>
                        <a:pt x="554" y="327"/>
                      </a:cubicBezTo>
                      <a:cubicBezTo>
                        <a:pt x="553" y="329"/>
                        <a:pt x="553" y="331"/>
                        <a:pt x="553" y="332"/>
                      </a:cubicBezTo>
                      <a:cubicBezTo>
                        <a:pt x="547" y="338"/>
                        <a:pt x="547" y="346"/>
                        <a:pt x="544" y="353"/>
                      </a:cubicBezTo>
                      <a:cubicBezTo>
                        <a:pt x="527" y="403"/>
                        <a:pt x="510" y="454"/>
                        <a:pt x="493" y="504"/>
                      </a:cubicBezTo>
                      <a:cubicBezTo>
                        <a:pt x="493" y="505"/>
                        <a:pt x="493" y="506"/>
                        <a:pt x="493" y="507"/>
                      </a:cubicBezTo>
                      <a:cubicBezTo>
                        <a:pt x="490" y="510"/>
                        <a:pt x="488" y="514"/>
                        <a:pt x="488" y="519"/>
                      </a:cubicBezTo>
                      <a:cubicBezTo>
                        <a:pt x="488" y="521"/>
                        <a:pt x="487" y="523"/>
                        <a:pt x="487" y="525"/>
                      </a:cubicBezTo>
                      <a:cubicBezTo>
                        <a:pt x="484" y="528"/>
                        <a:pt x="483" y="533"/>
                        <a:pt x="482" y="537"/>
                      </a:cubicBezTo>
                      <a:cubicBezTo>
                        <a:pt x="481" y="539"/>
                        <a:pt x="481" y="541"/>
                        <a:pt x="481" y="543"/>
                      </a:cubicBezTo>
                      <a:cubicBezTo>
                        <a:pt x="475" y="552"/>
                        <a:pt x="481" y="552"/>
                        <a:pt x="487" y="552"/>
                      </a:cubicBezTo>
                      <a:cubicBezTo>
                        <a:pt x="531" y="552"/>
                        <a:pt x="575" y="552"/>
                        <a:pt x="619" y="551"/>
                      </a:cubicBezTo>
                      <a:cubicBezTo>
                        <a:pt x="620" y="553"/>
                        <a:pt x="621" y="554"/>
                        <a:pt x="621" y="555"/>
                      </a:cubicBezTo>
                      <a:cubicBezTo>
                        <a:pt x="619" y="557"/>
                        <a:pt x="619" y="561"/>
                        <a:pt x="619" y="564"/>
                      </a:cubicBezTo>
                      <a:cubicBezTo>
                        <a:pt x="619" y="564"/>
                        <a:pt x="619" y="564"/>
                        <a:pt x="619" y="564"/>
                      </a:cubicBezTo>
                      <a:cubicBezTo>
                        <a:pt x="616" y="566"/>
                        <a:pt x="616" y="570"/>
                        <a:pt x="616" y="573"/>
                      </a:cubicBezTo>
                      <a:cubicBezTo>
                        <a:pt x="613" y="575"/>
                        <a:pt x="613" y="578"/>
                        <a:pt x="613" y="582"/>
                      </a:cubicBezTo>
                      <a:cubicBezTo>
                        <a:pt x="609" y="586"/>
                        <a:pt x="608" y="591"/>
                        <a:pt x="607" y="597"/>
                      </a:cubicBezTo>
                      <a:cubicBezTo>
                        <a:pt x="607" y="598"/>
                        <a:pt x="607" y="598"/>
                        <a:pt x="607" y="599"/>
                      </a:cubicBezTo>
                      <a:cubicBezTo>
                        <a:pt x="597" y="599"/>
                        <a:pt x="587" y="600"/>
                        <a:pt x="577" y="600"/>
                      </a:cubicBezTo>
                      <a:cubicBezTo>
                        <a:pt x="393" y="600"/>
                        <a:pt x="210" y="600"/>
                        <a:pt x="26" y="600"/>
                      </a:cubicBezTo>
                      <a:cubicBezTo>
                        <a:pt x="21" y="600"/>
                        <a:pt x="15" y="600"/>
                        <a:pt x="10" y="600"/>
                      </a:cubicBezTo>
                      <a:cubicBezTo>
                        <a:pt x="3" y="600"/>
                        <a:pt x="0" y="597"/>
                        <a:pt x="1" y="591"/>
                      </a:cubicBezTo>
                      <a:cubicBezTo>
                        <a:pt x="1" y="591"/>
                        <a:pt x="1" y="591"/>
                        <a:pt x="1" y="591"/>
                      </a:cubicBezTo>
                      <a:cubicBezTo>
                        <a:pt x="6" y="586"/>
                        <a:pt x="7" y="580"/>
                        <a:pt x="7" y="573"/>
                      </a:cubicBezTo>
                      <a:cubicBezTo>
                        <a:pt x="7" y="573"/>
                        <a:pt x="7" y="573"/>
                        <a:pt x="7" y="573"/>
                      </a:cubicBezTo>
                      <a:cubicBezTo>
                        <a:pt x="11" y="570"/>
                        <a:pt x="12" y="566"/>
                        <a:pt x="12" y="561"/>
                      </a:cubicBezTo>
                      <a:cubicBezTo>
                        <a:pt x="13" y="560"/>
                        <a:pt x="13" y="559"/>
                        <a:pt x="13" y="558"/>
                      </a:cubicBezTo>
                      <a:cubicBezTo>
                        <a:pt x="17" y="551"/>
                        <a:pt x="24" y="552"/>
                        <a:pt x="30" y="552"/>
                      </a:cubicBezTo>
                      <a:cubicBezTo>
                        <a:pt x="70" y="552"/>
                        <a:pt x="110" y="552"/>
                        <a:pt x="150" y="552"/>
                      </a:cubicBezTo>
                      <a:cubicBezTo>
                        <a:pt x="156" y="552"/>
                        <a:pt x="164" y="554"/>
                        <a:pt x="163" y="543"/>
                      </a:cubicBezTo>
                      <a:cubicBezTo>
                        <a:pt x="163" y="543"/>
                        <a:pt x="163" y="543"/>
                        <a:pt x="163" y="543"/>
                      </a:cubicBezTo>
                      <a:cubicBezTo>
                        <a:pt x="167" y="540"/>
                        <a:pt x="166" y="535"/>
                        <a:pt x="166" y="531"/>
                      </a:cubicBezTo>
                      <a:cubicBezTo>
                        <a:pt x="166" y="531"/>
                        <a:pt x="166" y="531"/>
                        <a:pt x="166" y="531"/>
                      </a:cubicBezTo>
                      <a:cubicBezTo>
                        <a:pt x="167" y="530"/>
                        <a:pt x="168" y="529"/>
                        <a:pt x="169" y="528"/>
                      </a:cubicBezTo>
                      <a:cubicBezTo>
                        <a:pt x="169" y="527"/>
                        <a:pt x="169" y="526"/>
                        <a:pt x="169" y="525"/>
                      </a:cubicBezTo>
                      <a:cubicBezTo>
                        <a:pt x="173" y="522"/>
                        <a:pt x="172" y="517"/>
                        <a:pt x="174" y="513"/>
                      </a:cubicBezTo>
                      <a:cubicBezTo>
                        <a:pt x="174" y="511"/>
                        <a:pt x="175" y="509"/>
                        <a:pt x="175" y="507"/>
                      </a:cubicBezTo>
                      <a:cubicBezTo>
                        <a:pt x="179" y="504"/>
                        <a:pt x="178" y="499"/>
                        <a:pt x="179" y="496"/>
                      </a:cubicBezTo>
                      <a:cubicBezTo>
                        <a:pt x="180" y="493"/>
                        <a:pt x="181" y="491"/>
                        <a:pt x="181" y="489"/>
                      </a:cubicBezTo>
                      <a:cubicBezTo>
                        <a:pt x="185" y="486"/>
                        <a:pt x="184" y="481"/>
                        <a:pt x="186" y="477"/>
                      </a:cubicBezTo>
                      <a:cubicBezTo>
                        <a:pt x="186" y="475"/>
                        <a:pt x="187" y="473"/>
                        <a:pt x="187" y="471"/>
                      </a:cubicBezTo>
                      <a:cubicBezTo>
                        <a:pt x="190" y="468"/>
                        <a:pt x="192" y="464"/>
                        <a:pt x="192" y="459"/>
                      </a:cubicBezTo>
                      <a:cubicBezTo>
                        <a:pt x="193" y="457"/>
                        <a:pt x="193" y="455"/>
                        <a:pt x="193" y="454"/>
                      </a:cubicBezTo>
                      <a:cubicBezTo>
                        <a:pt x="198" y="448"/>
                        <a:pt x="199" y="442"/>
                        <a:pt x="199" y="435"/>
                      </a:cubicBezTo>
                      <a:cubicBezTo>
                        <a:pt x="199" y="435"/>
                        <a:pt x="199" y="435"/>
                        <a:pt x="199" y="435"/>
                      </a:cubicBezTo>
                      <a:cubicBezTo>
                        <a:pt x="203" y="432"/>
                        <a:pt x="204" y="428"/>
                        <a:pt x="204" y="423"/>
                      </a:cubicBezTo>
                      <a:cubicBezTo>
                        <a:pt x="205" y="422"/>
                        <a:pt x="205" y="421"/>
                        <a:pt x="205" y="420"/>
                      </a:cubicBezTo>
                      <a:cubicBezTo>
                        <a:pt x="208" y="415"/>
                        <a:pt x="210" y="410"/>
                        <a:pt x="210" y="405"/>
                      </a:cubicBezTo>
                      <a:cubicBezTo>
                        <a:pt x="211" y="403"/>
                        <a:pt x="211" y="401"/>
                        <a:pt x="211" y="400"/>
                      </a:cubicBezTo>
                      <a:cubicBezTo>
                        <a:pt x="215" y="396"/>
                        <a:pt x="216" y="392"/>
                        <a:pt x="216" y="387"/>
                      </a:cubicBezTo>
                      <a:cubicBezTo>
                        <a:pt x="217" y="386"/>
                        <a:pt x="217" y="385"/>
                        <a:pt x="217" y="384"/>
                      </a:cubicBezTo>
                      <a:cubicBezTo>
                        <a:pt x="220" y="380"/>
                        <a:pt x="222" y="375"/>
                        <a:pt x="223" y="369"/>
                      </a:cubicBezTo>
                      <a:cubicBezTo>
                        <a:pt x="223" y="368"/>
                        <a:pt x="223" y="367"/>
                        <a:pt x="223" y="366"/>
                      </a:cubicBezTo>
                      <a:cubicBezTo>
                        <a:pt x="226" y="362"/>
                        <a:pt x="228" y="357"/>
                        <a:pt x="229" y="351"/>
                      </a:cubicBezTo>
                      <a:cubicBezTo>
                        <a:pt x="229" y="350"/>
                        <a:pt x="229" y="349"/>
                        <a:pt x="229" y="348"/>
                      </a:cubicBezTo>
                      <a:cubicBezTo>
                        <a:pt x="232" y="344"/>
                        <a:pt x="234" y="339"/>
                        <a:pt x="235" y="333"/>
                      </a:cubicBezTo>
                      <a:cubicBezTo>
                        <a:pt x="235" y="332"/>
                        <a:pt x="235" y="331"/>
                        <a:pt x="235" y="330"/>
                      </a:cubicBezTo>
                      <a:cubicBezTo>
                        <a:pt x="239" y="326"/>
                        <a:pt x="240" y="321"/>
                        <a:pt x="241" y="315"/>
                      </a:cubicBezTo>
                      <a:cubicBezTo>
                        <a:pt x="241" y="314"/>
                        <a:pt x="241" y="313"/>
                        <a:pt x="241" y="312"/>
                      </a:cubicBezTo>
                      <a:cubicBezTo>
                        <a:pt x="247" y="302"/>
                        <a:pt x="251" y="291"/>
                        <a:pt x="253" y="279"/>
                      </a:cubicBezTo>
                      <a:cubicBezTo>
                        <a:pt x="253" y="278"/>
                        <a:pt x="253" y="277"/>
                        <a:pt x="253" y="277"/>
                      </a:cubicBezTo>
                      <a:cubicBezTo>
                        <a:pt x="257" y="272"/>
                        <a:pt x="259" y="267"/>
                        <a:pt x="259" y="261"/>
                      </a:cubicBezTo>
                      <a:cubicBezTo>
                        <a:pt x="259" y="261"/>
                        <a:pt x="259" y="261"/>
                        <a:pt x="259" y="261"/>
                      </a:cubicBezTo>
                      <a:cubicBezTo>
                        <a:pt x="262" y="255"/>
                        <a:pt x="265" y="250"/>
                        <a:pt x="265" y="243"/>
                      </a:cubicBezTo>
                      <a:cubicBezTo>
                        <a:pt x="265" y="242"/>
                        <a:pt x="266" y="242"/>
                        <a:pt x="265" y="241"/>
                      </a:cubicBezTo>
                      <a:cubicBezTo>
                        <a:pt x="269" y="236"/>
                        <a:pt x="271" y="231"/>
                        <a:pt x="271" y="225"/>
                      </a:cubicBezTo>
                      <a:cubicBezTo>
                        <a:pt x="271" y="224"/>
                        <a:pt x="272" y="224"/>
                        <a:pt x="271" y="223"/>
                      </a:cubicBezTo>
                      <a:cubicBezTo>
                        <a:pt x="273" y="220"/>
                        <a:pt x="274" y="217"/>
                        <a:pt x="275" y="213"/>
                      </a:cubicBezTo>
                      <a:cubicBezTo>
                        <a:pt x="276" y="211"/>
                        <a:pt x="277" y="208"/>
                        <a:pt x="277" y="205"/>
                      </a:cubicBezTo>
                      <a:cubicBezTo>
                        <a:pt x="280" y="202"/>
                        <a:pt x="281" y="199"/>
                        <a:pt x="281" y="196"/>
                      </a:cubicBezTo>
                      <a:cubicBezTo>
                        <a:pt x="281" y="196"/>
                        <a:pt x="280" y="195"/>
                        <a:pt x="280" y="195"/>
                      </a:cubicBezTo>
                      <a:cubicBezTo>
                        <a:pt x="281" y="194"/>
                        <a:pt x="282" y="193"/>
                        <a:pt x="283" y="192"/>
                      </a:cubicBezTo>
                      <a:cubicBezTo>
                        <a:pt x="283" y="191"/>
                        <a:pt x="283" y="190"/>
                        <a:pt x="283" y="189"/>
                      </a:cubicBezTo>
                      <a:cubicBezTo>
                        <a:pt x="287" y="185"/>
                        <a:pt x="289" y="180"/>
                        <a:pt x="289" y="174"/>
                      </a:cubicBezTo>
                      <a:cubicBezTo>
                        <a:pt x="289" y="173"/>
                        <a:pt x="289" y="172"/>
                        <a:pt x="289" y="171"/>
                      </a:cubicBezTo>
                      <a:cubicBezTo>
                        <a:pt x="292" y="168"/>
                        <a:pt x="294" y="164"/>
                        <a:pt x="294" y="159"/>
                      </a:cubicBezTo>
                      <a:cubicBezTo>
                        <a:pt x="295" y="157"/>
                        <a:pt x="295" y="155"/>
                        <a:pt x="295" y="153"/>
                      </a:cubicBezTo>
                      <a:cubicBezTo>
                        <a:pt x="298" y="150"/>
                        <a:pt x="300" y="146"/>
                        <a:pt x="300" y="141"/>
                      </a:cubicBezTo>
                      <a:cubicBezTo>
                        <a:pt x="301" y="139"/>
                        <a:pt x="301" y="137"/>
                        <a:pt x="301" y="135"/>
                      </a:cubicBezTo>
                      <a:cubicBezTo>
                        <a:pt x="304" y="132"/>
                        <a:pt x="306" y="128"/>
                        <a:pt x="306" y="123"/>
                      </a:cubicBezTo>
                      <a:cubicBezTo>
                        <a:pt x="307" y="121"/>
                        <a:pt x="307" y="119"/>
                        <a:pt x="307" y="117"/>
                      </a:cubicBezTo>
                      <a:cubicBezTo>
                        <a:pt x="314" y="108"/>
                        <a:pt x="315" y="97"/>
                        <a:pt x="318" y="87"/>
                      </a:cubicBezTo>
                      <a:cubicBezTo>
                        <a:pt x="319" y="86"/>
                        <a:pt x="319" y="85"/>
                        <a:pt x="319" y="84"/>
                      </a:cubicBezTo>
                      <a:cubicBezTo>
                        <a:pt x="322" y="79"/>
                        <a:pt x="324" y="74"/>
                        <a:pt x="325" y="69"/>
                      </a:cubicBezTo>
                      <a:cubicBezTo>
                        <a:pt x="325" y="68"/>
                        <a:pt x="325" y="67"/>
                        <a:pt x="325" y="66"/>
                      </a:cubicBezTo>
                      <a:cubicBezTo>
                        <a:pt x="328" y="62"/>
                        <a:pt x="330" y="56"/>
                        <a:pt x="330" y="51"/>
                      </a:cubicBezTo>
                      <a:cubicBezTo>
                        <a:pt x="331" y="50"/>
                        <a:pt x="331" y="49"/>
                        <a:pt x="331" y="48"/>
                      </a:cubicBezTo>
                      <a:cubicBezTo>
                        <a:pt x="334" y="44"/>
                        <a:pt x="336" y="39"/>
                        <a:pt x="337" y="33"/>
                      </a:cubicBezTo>
                      <a:cubicBezTo>
                        <a:pt x="337" y="30"/>
                        <a:pt x="337" y="27"/>
                        <a:pt x="337" y="24"/>
                      </a:cubicBezTo>
                      <a:cubicBezTo>
                        <a:pt x="338" y="23"/>
                        <a:pt x="339" y="22"/>
                        <a:pt x="340" y="21"/>
                      </a:cubicBezTo>
                      <a:cubicBezTo>
                        <a:pt x="340" y="21"/>
                        <a:pt x="340" y="21"/>
                        <a:pt x="340" y="21"/>
                      </a:cubicBezTo>
                      <a:cubicBezTo>
                        <a:pt x="341" y="20"/>
                        <a:pt x="342" y="19"/>
                        <a:pt x="342" y="18"/>
                      </a:cubicBezTo>
                      <a:cubicBezTo>
                        <a:pt x="342" y="17"/>
                        <a:pt x="342" y="16"/>
                        <a:pt x="343" y="15"/>
                      </a:cubicBezTo>
                      <a:cubicBezTo>
                        <a:pt x="345" y="11"/>
                        <a:pt x="347" y="7"/>
                        <a:pt x="349" y="3"/>
                      </a:cubicBezTo>
                      <a:cubicBezTo>
                        <a:pt x="390" y="3"/>
                        <a:pt x="432" y="3"/>
                        <a:pt x="473" y="3"/>
                      </a:cubicBezTo>
                      <a:cubicBezTo>
                        <a:pt x="478" y="3"/>
                        <a:pt x="485" y="0"/>
                        <a:pt x="487" y="9"/>
                      </a:cubicBezTo>
                      <a:cubicBezTo>
                        <a:pt x="484" y="12"/>
                        <a:pt x="481" y="16"/>
                        <a:pt x="482" y="21"/>
                      </a:cubicBezTo>
                      <a:cubicBezTo>
                        <a:pt x="481" y="23"/>
                        <a:pt x="481" y="25"/>
                        <a:pt x="481" y="26"/>
                      </a:cubicBezTo>
                      <a:cubicBezTo>
                        <a:pt x="478" y="30"/>
                        <a:pt x="475" y="34"/>
                        <a:pt x="476" y="39"/>
                      </a:cubicBezTo>
                      <a:cubicBezTo>
                        <a:pt x="475" y="41"/>
                        <a:pt x="475" y="43"/>
                        <a:pt x="475" y="44"/>
                      </a:cubicBezTo>
                      <a:cubicBezTo>
                        <a:pt x="468" y="54"/>
                        <a:pt x="466" y="64"/>
                        <a:pt x="464" y="75"/>
                      </a:cubicBezTo>
                      <a:cubicBezTo>
                        <a:pt x="463" y="76"/>
                        <a:pt x="463" y="77"/>
                        <a:pt x="463" y="78"/>
                      </a:cubicBezTo>
                      <a:cubicBezTo>
                        <a:pt x="460" y="82"/>
                        <a:pt x="458" y="87"/>
                        <a:pt x="458" y="93"/>
                      </a:cubicBezTo>
                      <a:cubicBezTo>
                        <a:pt x="457" y="94"/>
                        <a:pt x="457" y="95"/>
                        <a:pt x="457" y="96"/>
                      </a:cubicBezTo>
                      <a:cubicBezTo>
                        <a:pt x="454" y="100"/>
                        <a:pt x="452" y="105"/>
                        <a:pt x="451" y="111"/>
                      </a:cubicBezTo>
                      <a:cubicBezTo>
                        <a:pt x="451" y="112"/>
                        <a:pt x="451" y="113"/>
                        <a:pt x="451" y="114"/>
                      </a:cubicBezTo>
                      <a:cubicBezTo>
                        <a:pt x="448" y="118"/>
                        <a:pt x="446" y="123"/>
                        <a:pt x="445" y="129"/>
                      </a:cubicBezTo>
                      <a:cubicBezTo>
                        <a:pt x="445" y="130"/>
                        <a:pt x="445" y="131"/>
                        <a:pt x="445" y="132"/>
                      </a:cubicBezTo>
                      <a:cubicBezTo>
                        <a:pt x="441" y="136"/>
                        <a:pt x="439" y="141"/>
                        <a:pt x="439" y="147"/>
                      </a:cubicBezTo>
                      <a:cubicBezTo>
                        <a:pt x="439" y="148"/>
                        <a:pt x="439" y="149"/>
                        <a:pt x="439" y="150"/>
                      </a:cubicBezTo>
                      <a:cubicBezTo>
                        <a:pt x="434" y="158"/>
                        <a:pt x="431" y="167"/>
                        <a:pt x="430" y="177"/>
                      </a:cubicBezTo>
                      <a:cubicBezTo>
                        <a:pt x="430" y="177"/>
                        <a:pt x="430" y="177"/>
                        <a:pt x="430" y="177"/>
                      </a:cubicBezTo>
                      <a:cubicBezTo>
                        <a:pt x="429" y="178"/>
                        <a:pt x="428" y="179"/>
                        <a:pt x="428" y="180"/>
                      </a:cubicBezTo>
                      <a:cubicBezTo>
                        <a:pt x="427" y="182"/>
                        <a:pt x="427" y="184"/>
                        <a:pt x="427" y="186"/>
                      </a:cubicBezTo>
                      <a:cubicBezTo>
                        <a:pt x="420" y="196"/>
                        <a:pt x="417" y="207"/>
                        <a:pt x="415" y="219"/>
                      </a:cubicBezTo>
                      <a:cubicBezTo>
                        <a:pt x="414" y="220"/>
                        <a:pt x="414" y="220"/>
                        <a:pt x="415" y="221"/>
                      </a:cubicBezTo>
                      <a:cubicBezTo>
                        <a:pt x="411" y="226"/>
                        <a:pt x="409" y="231"/>
                        <a:pt x="409" y="237"/>
                      </a:cubicBezTo>
                      <a:cubicBezTo>
                        <a:pt x="409" y="237"/>
                        <a:pt x="409" y="237"/>
                        <a:pt x="409" y="237"/>
                      </a:cubicBezTo>
                      <a:cubicBezTo>
                        <a:pt x="406" y="240"/>
                        <a:pt x="406" y="245"/>
                        <a:pt x="405" y="249"/>
                      </a:cubicBezTo>
                      <a:cubicBezTo>
                        <a:pt x="404" y="251"/>
                        <a:pt x="403" y="253"/>
                        <a:pt x="403" y="255"/>
                      </a:cubicBezTo>
                      <a:cubicBezTo>
                        <a:pt x="397" y="266"/>
                        <a:pt x="392" y="278"/>
                        <a:pt x="391" y="291"/>
                      </a:cubicBezTo>
                      <a:cubicBezTo>
                        <a:pt x="391" y="291"/>
                        <a:pt x="391" y="291"/>
                        <a:pt x="391" y="291"/>
                      </a:cubicBezTo>
                      <a:cubicBezTo>
                        <a:pt x="387" y="294"/>
                        <a:pt x="386" y="298"/>
                        <a:pt x="386" y="303"/>
                      </a:cubicBezTo>
                      <a:cubicBezTo>
                        <a:pt x="385" y="305"/>
                        <a:pt x="385" y="307"/>
                        <a:pt x="385" y="309"/>
                      </a:cubicBezTo>
                      <a:cubicBezTo>
                        <a:pt x="382" y="312"/>
                        <a:pt x="380" y="316"/>
                        <a:pt x="380" y="321"/>
                      </a:cubicBezTo>
                      <a:cubicBezTo>
                        <a:pt x="379" y="323"/>
                        <a:pt x="379" y="325"/>
                        <a:pt x="379" y="327"/>
                      </a:cubicBezTo>
                      <a:cubicBezTo>
                        <a:pt x="371" y="342"/>
                        <a:pt x="366" y="358"/>
                        <a:pt x="362" y="375"/>
                      </a:cubicBezTo>
                      <a:cubicBezTo>
                        <a:pt x="361" y="376"/>
                        <a:pt x="361" y="377"/>
                        <a:pt x="361" y="378"/>
                      </a:cubicBezTo>
                      <a:cubicBezTo>
                        <a:pt x="358" y="382"/>
                        <a:pt x="356" y="387"/>
                        <a:pt x="355" y="393"/>
                      </a:cubicBezTo>
                      <a:cubicBezTo>
                        <a:pt x="355" y="395"/>
                        <a:pt x="355" y="397"/>
                        <a:pt x="354" y="399"/>
                      </a:cubicBezTo>
                      <a:cubicBezTo>
                        <a:pt x="351" y="402"/>
                        <a:pt x="349" y="406"/>
                        <a:pt x="349" y="411"/>
                      </a:cubicBezTo>
                      <a:cubicBezTo>
                        <a:pt x="349" y="412"/>
                        <a:pt x="349" y="413"/>
                        <a:pt x="349" y="414"/>
                      </a:cubicBezTo>
                      <a:cubicBezTo>
                        <a:pt x="345" y="418"/>
                        <a:pt x="344" y="423"/>
                        <a:pt x="343" y="429"/>
                      </a:cubicBezTo>
                      <a:cubicBezTo>
                        <a:pt x="343" y="430"/>
                        <a:pt x="343" y="431"/>
                        <a:pt x="343" y="432"/>
                      </a:cubicBezTo>
                      <a:cubicBezTo>
                        <a:pt x="339" y="436"/>
                        <a:pt x="338" y="441"/>
                        <a:pt x="337" y="447"/>
                      </a:cubicBezTo>
                      <a:cubicBezTo>
                        <a:pt x="337" y="448"/>
                        <a:pt x="337" y="449"/>
                        <a:pt x="337" y="450"/>
                      </a:cubicBezTo>
                      <a:cubicBezTo>
                        <a:pt x="334" y="454"/>
                        <a:pt x="332" y="459"/>
                        <a:pt x="331" y="465"/>
                      </a:cubicBezTo>
                      <a:cubicBezTo>
                        <a:pt x="331" y="466"/>
                        <a:pt x="331" y="467"/>
                        <a:pt x="331" y="468"/>
                      </a:cubicBezTo>
                      <a:cubicBezTo>
                        <a:pt x="328" y="472"/>
                        <a:pt x="326" y="477"/>
                        <a:pt x="325" y="483"/>
                      </a:cubicBezTo>
                      <a:cubicBezTo>
                        <a:pt x="325" y="483"/>
                        <a:pt x="325" y="483"/>
                        <a:pt x="325" y="483"/>
                      </a:cubicBezTo>
                      <a:cubicBezTo>
                        <a:pt x="321" y="487"/>
                        <a:pt x="320" y="493"/>
                        <a:pt x="319" y="498"/>
                      </a:cubicBezTo>
                      <a:cubicBezTo>
                        <a:pt x="319" y="499"/>
                        <a:pt x="319" y="500"/>
                        <a:pt x="319" y="501"/>
                      </a:cubicBezTo>
                      <a:cubicBezTo>
                        <a:pt x="316" y="506"/>
                        <a:pt x="314" y="511"/>
                        <a:pt x="314" y="516"/>
                      </a:cubicBezTo>
                      <a:cubicBezTo>
                        <a:pt x="313" y="517"/>
                        <a:pt x="313" y="518"/>
                        <a:pt x="313" y="519"/>
                      </a:cubicBezTo>
                      <a:cubicBezTo>
                        <a:pt x="309" y="524"/>
                        <a:pt x="307" y="530"/>
                        <a:pt x="307" y="537"/>
                      </a:cubicBezTo>
                      <a:cubicBezTo>
                        <a:pt x="307" y="537"/>
                        <a:pt x="307" y="537"/>
                        <a:pt x="307" y="537"/>
                      </a:cubicBezTo>
                      <a:cubicBezTo>
                        <a:pt x="306" y="542"/>
                        <a:pt x="297" y="547"/>
                        <a:pt x="306" y="551"/>
                      </a:cubicBezTo>
                      <a:cubicBezTo>
                        <a:pt x="323" y="560"/>
                        <a:pt x="340" y="550"/>
                        <a:pt x="343" y="531"/>
                      </a:cubicBezTo>
                      <a:cubicBezTo>
                        <a:pt x="343" y="530"/>
                        <a:pt x="343" y="530"/>
                        <a:pt x="343" y="529"/>
                      </a:cubicBezTo>
                      <a:cubicBezTo>
                        <a:pt x="346" y="526"/>
                        <a:pt x="347" y="523"/>
                        <a:pt x="346" y="519"/>
                      </a:cubicBezTo>
                      <a:cubicBezTo>
                        <a:pt x="346" y="519"/>
                        <a:pt x="346" y="519"/>
                        <a:pt x="346" y="519"/>
                      </a:cubicBezTo>
                      <a:cubicBezTo>
                        <a:pt x="347" y="518"/>
                        <a:pt x="348" y="517"/>
                        <a:pt x="349" y="516"/>
                      </a:cubicBezTo>
                      <a:cubicBezTo>
                        <a:pt x="349" y="515"/>
                        <a:pt x="349" y="514"/>
                        <a:pt x="349" y="513"/>
                      </a:cubicBezTo>
                      <a:cubicBezTo>
                        <a:pt x="353" y="508"/>
                        <a:pt x="355" y="502"/>
                        <a:pt x="355" y="495"/>
                      </a:cubicBezTo>
                      <a:cubicBezTo>
                        <a:pt x="355" y="495"/>
                        <a:pt x="355" y="495"/>
                        <a:pt x="355" y="495"/>
                      </a:cubicBezTo>
                      <a:cubicBezTo>
                        <a:pt x="361" y="485"/>
                        <a:pt x="363" y="473"/>
                        <a:pt x="367" y="462"/>
                      </a:cubicBezTo>
                      <a:cubicBezTo>
                        <a:pt x="367" y="461"/>
                        <a:pt x="367" y="460"/>
                        <a:pt x="367" y="459"/>
                      </a:cubicBezTo>
                      <a:cubicBezTo>
                        <a:pt x="372" y="450"/>
                        <a:pt x="375" y="439"/>
                        <a:pt x="378" y="429"/>
                      </a:cubicBezTo>
                      <a:cubicBezTo>
                        <a:pt x="379" y="427"/>
                        <a:pt x="379" y="425"/>
                        <a:pt x="379" y="423"/>
                      </a:cubicBezTo>
                      <a:cubicBezTo>
                        <a:pt x="385" y="412"/>
                        <a:pt x="390" y="400"/>
                        <a:pt x="391" y="387"/>
                      </a:cubicBezTo>
                      <a:cubicBezTo>
                        <a:pt x="391" y="387"/>
                        <a:pt x="391" y="387"/>
                        <a:pt x="391" y="387"/>
                      </a:cubicBezTo>
                      <a:cubicBezTo>
                        <a:pt x="398" y="378"/>
                        <a:pt x="399" y="367"/>
                        <a:pt x="402" y="357"/>
                      </a:cubicBezTo>
                      <a:cubicBezTo>
                        <a:pt x="403" y="355"/>
                        <a:pt x="403" y="353"/>
                        <a:pt x="403" y="352"/>
                      </a:cubicBezTo>
                      <a:cubicBezTo>
                        <a:pt x="407" y="348"/>
                        <a:pt x="408" y="344"/>
                        <a:pt x="408" y="339"/>
                      </a:cubicBezTo>
                      <a:cubicBezTo>
                        <a:pt x="409" y="338"/>
                        <a:pt x="409" y="337"/>
                        <a:pt x="409" y="336"/>
                      </a:cubicBezTo>
                      <a:cubicBezTo>
                        <a:pt x="412" y="332"/>
                        <a:pt x="414" y="326"/>
                        <a:pt x="414" y="321"/>
                      </a:cubicBezTo>
                      <a:cubicBezTo>
                        <a:pt x="415" y="320"/>
                        <a:pt x="415" y="319"/>
                        <a:pt x="415" y="318"/>
                      </a:cubicBezTo>
                      <a:cubicBezTo>
                        <a:pt x="418" y="316"/>
                        <a:pt x="418" y="312"/>
                        <a:pt x="418" y="309"/>
                      </a:cubicBezTo>
                      <a:cubicBezTo>
                        <a:pt x="418" y="309"/>
                        <a:pt x="418" y="309"/>
                        <a:pt x="418" y="309"/>
                      </a:cubicBezTo>
                      <a:cubicBezTo>
                        <a:pt x="419" y="308"/>
                        <a:pt x="419" y="307"/>
                        <a:pt x="420" y="306"/>
                      </a:cubicBezTo>
                      <a:cubicBezTo>
                        <a:pt x="420" y="304"/>
                        <a:pt x="421" y="302"/>
                        <a:pt x="421" y="300"/>
                      </a:cubicBezTo>
                      <a:cubicBezTo>
                        <a:pt x="424" y="296"/>
                        <a:pt x="426" y="291"/>
                        <a:pt x="427" y="285"/>
                      </a:cubicBezTo>
                      <a:cubicBezTo>
                        <a:pt x="427" y="284"/>
                        <a:pt x="427" y="283"/>
                        <a:pt x="427" y="282"/>
                      </a:cubicBezTo>
                      <a:cubicBezTo>
                        <a:pt x="430" y="278"/>
                        <a:pt x="432" y="273"/>
                        <a:pt x="433" y="267"/>
                      </a:cubicBezTo>
                      <a:cubicBezTo>
                        <a:pt x="433" y="266"/>
                        <a:pt x="433" y="265"/>
                        <a:pt x="433" y="264"/>
                      </a:cubicBezTo>
                      <a:cubicBezTo>
                        <a:pt x="436" y="262"/>
                        <a:pt x="436" y="259"/>
                        <a:pt x="437" y="255"/>
                      </a:cubicBezTo>
                      <a:cubicBezTo>
                        <a:pt x="439" y="253"/>
                        <a:pt x="439" y="249"/>
                        <a:pt x="439" y="246"/>
                      </a:cubicBezTo>
                      <a:cubicBezTo>
                        <a:pt x="443" y="242"/>
                        <a:pt x="445" y="237"/>
                        <a:pt x="445" y="231"/>
                      </a:cubicBezTo>
                      <a:cubicBezTo>
                        <a:pt x="445" y="230"/>
                        <a:pt x="445" y="229"/>
                        <a:pt x="445" y="229"/>
                      </a:cubicBezTo>
                      <a:cubicBezTo>
                        <a:pt x="449" y="224"/>
                        <a:pt x="451" y="219"/>
                        <a:pt x="451" y="213"/>
                      </a:cubicBezTo>
                      <a:cubicBezTo>
                        <a:pt x="451" y="212"/>
                        <a:pt x="451" y="211"/>
                        <a:pt x="451" y="210"/>
                      </a:cubicBezTo>
                      <a:cubicBezTo>
                        <a:pt x="455" y="206"/>
                        <a:pt x="457" y="201"/>
                        <a:pt x="457" y="195"/>
                      </a:cubicBezTo>
                      <a:cubicBezTo>
                        <a:pt x="457" y="195"/>
                        <a:pt x="457" y="195"/>
                        <a:pt x="457" y="195"/>
                      </a:cubicBezTo>
                      <a:cubicBezTo>
                        <a:pt x="461" y="190"/>
                        <a:pt x="463" y="184"/>
                        <a:pt x="463" y="177"/>
                      </a:cubicBezTo>
                      <a:cubicBezTo>
                        <a:pt x="463" y="177"/>
                        <a:pt x="463" y="177"/>
                        <a:pt x="463" y="177"/>
                      </a:cubicBezTo>
                      <a:cubicBezTo>
                        <a:pt x="466" y="174"/>
                        <a:pt x="466" y="169"/>
                        <a:pt x="466" y="165"/>
                      </a:cubicBezTo>
                      <a:cubicBezTo>
                        <a:pt x="466" y="165"/>
                        <a:pt x="466" y="165"/>
                        <a:pt x="466" y="165"/>
                      </a:cubicBezTo>
                      <a:cubicBezTo>
                        <a:pt x="467" y="164"/>
                        <a:pt x="468" y="163"/>
                        <a:pt x="469" y="162"/>
                      </a:cubicBezTo>
                      <a:cubicBezTo>
                        <a:pt x="469" y="161"/>
                        <a:pt x="469" y="160"/>
                        <a:pt x="469" y="159"/>
                      </a:cubicBezTo>
                      <a:cubicBezTo>
                        <a:pt x="473" y="156"/>
                        <a:pt x="472" y="152"/>
                        <a:pt x="473" y="148"/>
                      </a:cubicBezTo>
                      <a:cubicBezTo>
                        <a:pt x="473" y="148"/>
                        <a:pt x="472" y="147"/>
                        <a:pt x="472" y="147"/>
                      </a:cubicBezTo>
                      <a:cubicBezTo>
                        <a:pt x="473" y="146"/>
                        <a:pt x="474" y="145"/>
                        <a:pt x="475" y="144"/>
                      </a:cubicBezTo>
                      <a:cubicBezTo>
                        <a:pt x="475" y="143"/>
                        <a:pt x="475" y="142"/>
                        <a:pt x="475" y="141"/>
                      </a:cubicBezTo>
                      <a:cubicBezTo>
                        <a:pt x="479" y="137"/>
                        <a:pt x="481" y="132"/>
                        <a:pt x="481" y="126"/>
                      </a:cubicBezTo>
                      <a:cubicBezTo>
                        <a:pt x="481" y="125"/>
                        <a:pt x="481" y="124"/>
                        <a:pt x="481" y="123"/>
                      </a:cubicBezTo>
                      <a:cubicBezTo>
                        <a:pt x="489" y="108"/>
                        <a:pt x="493" y="91"/>
                        <a:pt x="498" y="75"/>
                      </a:cubicBezTo>
                      <a:cubicBezTo>
                        <a:pt x="499" y="73"/>
                        <a:pt x="499" y="71"/>
                        <a:pt x="499" y="69"/>
                      </a:cubicBezTo>
                      <a:cubicBezTo>
                        <a:pt x="506" y="60"/>
                        <a:pt x="507" y="49"/>
                        <a:pt x="511" y="39"/>
                      </a:cubicBezTo>
                      <a:cubicBezTo>
                        <a:pt x="511" y="37"/>
                        <a:pt x="511" y="35"/>
                        <a:pt x="511" y="34"/>
                      </a:cubicBezTo>
                      <a:cubicBezTo>
                        <a:pt x="514" y="30"/>
                        <a:pt x="517" y="26"/>
                        <a:pt x="517" y="21"/>
                      </a:cubicBezTo>
                      <a:cubicBezTo>
                        <a:pt x="518" y="17"/>
                        <a:pt x="519" y="13"/>
                        <a:pt x="520" y="9"/>
                      </a:cubicBezTo>
                      <a:cubicBezTo>
                        <a:pt x="521" y="7"/>
                        <a:pt x="522" y="5"/>
                        <a:pt x="524" y="3"/>
                      </a:cubicBezTo>
                      <a:cubicBezTo>
                        <a:pt x="524" y="3"/>
                        <a:pt x="525" y="3"/>
                        <a:pt x="526" y="3"/>
                      </a:cubicBezTo>
                      <a:cubicBezTo>
                        <a:pt x="528" y="3"/>
                        <a:pt x="530" y="3"/>
                        <a:pt x="532" y="3"/>
                      </a:cubicBezTo>
                      <a:cubicBezTo>
                        <a:pt x="575" y="3"/>
                        <a:pt x="618" y="3"/>
                        <a:pt x="661" y="3"/>
                      </a:cubicBezTo>
                      <a:cubicBezTo>
                        <a:pt x="661" y="7"/>
                        <a:pt x="661" y="11"/>
                        <a:pt x="661" y="15"/>
                      </a:cubicBezTo>
                      <a:cubicBezTo>
                        <a:pt x="661" y="15"/>
                        <a:pt x="661" y="15"/>
                        <a:pt x="661" y="15"/>
                      </a:cubicBezTo>
                      <a:cubicBezTo>
                        <a:pt x="657" y="18"/>
                        <a:pt x="656" y="22"/>
                        <a:pt x="656" y="27"/>
                      </a:cubicBezTo>
                      <a:cubicBezTo>
                        <a:pt x="655" y="28"/>
                        <a:pt x="655" y="29"/>
                        <a:pt x="655" y="30"/>
                      </a:cubicBezTo>
                      <a:cubicBezTo>
                        <a:pt x="652" y="34"/>
                        <a:pt x="650" y="39"/>
                        <a:pt x="65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2" name="Freeform 14"/>
                <p:cNvSpPr/>
                <p:nvPr/>
              </p:nvSpPr>
              <p:spPr bwMode="auto">
                <a:xfrm>
                  <a:off x="3526798" y="1401763"/>
                  <a:ext cx="2660650" cy="2260600"/>
                </a:xfrm>
                <a:custGeom>
                  <a:avLst/>
                  <a:gdLst>
                    <a:gd name="T0" fmla="*/ 484 w 709"/>
                    <a:gd name="T1" fmla="*/ 79 h 601"/>
                    <a:gd name="T2" fmla="*/ 690 w 709"/>
                    <a:gd name="T3" fmla="*/ 79 h 601"/>
                    <a:gd name="T4" fmla="*/ 703 w 709"/>
                    <a:gd name="T5" fmla="*/ 97 h 601"/>
                    <a:gd name="T6" fmla="*/ 662 w 709"/>
                    <a:gd name="T7" fmla="*/ 127 h 601"/>
                    <a:gd name="T8" fmla="*/ 461 w 709"/>
                    <a:gd name="T9" fmla="*/ 127 h 601"/>
                    <a:gd name="T10" fmla="*/ 441 w 709"/>
                    <a:gd name="T11" fmla="*/ 138 h 601"/>
                    <a:gd name="T12" fmla="*/ 386 w 709"/>
                    <a:gd name="T13" fmla="*/ 215 h 601"/>
                    <a:gd name="T14" fmla="*/ 381 w 709"/>
                    <a:gd name="T15" fmla="*/ 223 h 601"/>
                    <a:gd name="T16" fmla="*/ 392 w 709"/>
                    <a:gd name="T17" fmla="*/ 226 h 601"/>
                    <a:gd name="T18" fmla="*/ 596 w 709"/>
                    <a:gd name="T19" fmla="*/ 226 h 601"/>
                    <a:gd name="T20" fmla="*/ 668 w 709"/>
                    <a:gd name="T21" fmla="*/ 226 h 601"/>
                    <a:gd name="T22" fmla="*/ 677 w 709"/>
                    <a:gd name="T23" fmla="*/ 239 h 601"/>
                    <a:gd name="T24" fmla="*/ 623 w 709"/>
                    <a:gd name="T25" fmla="*/ 276 h 601"/>
                    <a:gd name="T26" fmla="*/ 356 w 709"/>
                    <a:gd name="T27" fmla="*/ 276 h 601"/>
                    <a:gd name="T28" fmla="*/ 333 w 709"/>
                    <a:gd name="T29" fmla="*/ 288 h 601"/>
                    <a:gd name="T30" fmla="*/ 277 w 709"/>
                    <a:gd name="T31" fmla="*/ 367 h 601"/>
                    <a:gd name="T32" fmla="*/ 289 w 709"/>
                    <a:gd name="T33" fmla="*/ 371 h 601"/>
                    <a:gd name="T34" fmla="*/ 541 w 709"/>
                    <a:gd name="T35" fmla="*/ 371 h 601"/>
                    <a:gd name="T36" fmla="*/ 555 w 709"/>
                    <a:gd name="T37" fmla="*/ 373 h 601"/>
                    <a:gd name="T38" fmla="*/ 550 w 709"/>
                    <a:gd name="T39" fmla="*/ 386 h 601"/>
                    <a:gd name="T40" fmla="*/ 438 w 709"/>
                    <a:gd name="T41" fmla="*/ 541 h 601"/>
                    <a:gd name="T42" fmla="*/ 433 w 709"/>
                    <a:gd name="T43" fmla="*/ 551 h 601"/>
                    <a:gd name="T44" fmla="*/ 444 w 709"/>
                    <a:gd name="T45" fmla="*/ 553 h 601"/>
                    <a:gd name="T46" fmla="*/ 505 w 709"/>
                    <a:gd name="T47" fmla="*/ 553 h 601"/>
                    <a:gd name="T48" fmla="*/ 513 w 709"/>
                    <a:gd name="T49" fmla="*/ 564 h 601"/>
                    <a:gd name="T50" fmla="*/ 465 w 709"/>
                    <a:gd name="T51" fmla="*/ 601 h 601"/>
                    <a:gd name="T52" fmla="*/ 20 w 709"/>
                    <a:gd name="T53" fmla="*/ 601 h 601"/>
                    <a:gd name="T54" fmla="*/ 6 w 709"/>
                    <a:gd name="T55" fmla="*/ 583 h 601"/>
                    <a:gd name="T56" fmla="*/ 48 w 709"/>
                    <a:gd name="T57" fmla="*/ 553 h 601"/>
                    <a:gd name="T58" fmla="*/ 264 w 709"/>
                    <a:gd name="T59" fmla="*/ 553 h 601"/>
                    <a:gd name="T60" fmla="*/ 285 w 709"/>
                    <a:gd name="T61" fmla="*/ 544 h 601"/>
                    <a:gd name="T62" fmla="*/ 367 w 709"/>
                    <a:gd name="T63" fmla="*/ 431 h 601"/>
                    <a:gd name="T64" fmla="*/ 361 w 709"/>
                    <a:gd name="T65" fmla="*/ 420 h 601"/>
                    <a:gd name="T66" fmla="*/ 282 w 709"/>
                    <a:gd name="T67" fmla="*/ 421 h 601"/>
                    <a:gd name="T68" fmla="*/ 100 w 709"/>
                    <a:gd name="T69" fmla="*/ 420 h 601"/>
                    <a:gd name="T70" fmla="*/ 88 w 709"/>
                    <a:gd name="T71" fmla="*/ 418 h 601"/>
                    <a:gd name="T72" fmla="*/ 93 w 709"/>
                    <a:gd name="T73" fmla="*/ 407 h 601"/>
                    <a:gd name="T74" fmla="*/ 179 w 709"/>
                    <a:gd name="T75" fmla="*/ 288 h 601"/>
                    <a:gd name="T76" fmla="*/ 183 w 709"/>
                    <a:gd name="T77" fmla="*/ 278 h 601"/>
                    <a:gd name="T78" fmla="*/ 173 w 709"/>
                    <a:gd name="T79" fmla="*/ 276 h 601"/>
                    <a:gd name="T80" fmla="*/ 73 w 709"/>
                    <a:gd name="T81" fmla="*/ 277 h 601"/>
                    <a:gd name="T82" fmla="*/ 62 w 709"/>
                    <a:gd name="T83" fmla="*/ 263 h 601"/>
                    <a:gd name="T84" fmla="*/ 112 w 709"/>
                    <a:gd name="T85" fmla="*/ 226 h 601"/>
                    <a:gd name="T86" fmla="*/ 210 w 709"/>
                    <a:gd name="T87" fmla="*/ 226 h 601"/>
                    <a:gd name="T88" fmla="*/ 232 w 709"/>
                    <a:gd name="T89" fmla="*/ 215 h 601"/>
                    <a:gd name="T90" fmla="*/ 287 w 709"/>
                    <a:gd name="T91" fmla="*/ 140 h 601"/>
                    <a:gd name="T92" fmla="*/ 291 w 709"/>
                    <a:gd name="T93" fmla="*/ 130 h 601"/>
                    <a:gd name="T94" fmla="*/ 281 w 709"/>
                    <a:gd name="T95" fmla="*/ 127 h 601"/>
                    <a:gd name="T96" fmla="*/ 144 w 709"/>
                    <a:gd name="T97" fmla="*/ 128 h 601"/>
                    <a:gd name="T98" fmla="*/ 134 w 709"/>
                    <a:gd name="T99" fmla="*/ 113 h 601"/>
                    <a:gd name="T100" fmla="*/ 181 w 709"/>
                    <a:gd name="T101" fmla="*/ 79 h 601"/>
                    <a:gd name="T102" fmla="*/ 318 w 709"/>
                    <a:gd name="T103" fmla="*/ 79 h 601"/>
                    <a:gd name="T104" fmla="*/ 338 w 709"/>
                    <a:gd name="T105" fmla="*/ 69 h 601"/>
                    <a:gd name="T106" fmla="*/ 381 w 709"/>
                    <a:gd name="T107" fmla="*/ 10 h 601"/>
                    <a:gd name="T108" fmla="*/ 397 w 709"/>
                    <a:gd name="T109" fmla="*/ 2 h 601"/>
                    <a:gd name="T110" fmla="*/ 525 w 709"/>
                    <a:gd name="T111" fmla="*/ 2 h 601"/>
                    <a:gd name="T112" fmla="*/ 535 w 709"/>
                    <a:gd name="T113" fmla="*/ 5 h 601"/>
                    <a:gd name="T114" fmla="*/ 531 w 709"/>
                    <a:gd name="T115" fmla="*/ 14 h 601"/>
                    <a:gd name="T116" fmla="*/ 484 w 709"/>
                    <a:gd name="T117" fmla="*/ 7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9" h="601">
                      <a:moveTo>
                        <a:pt x="484" y="79"/>
                      </a:moveTo>
                      <a:cubicBezTo>
                        <a:pt x="555" y="79"/>
                        <a:pt x="623" y="79"/>
                        <a:pt x="690" y="79"/>
                      </a:cubicBezTo>
                      <a:cubicBezTo>
                        <a:pt x="709" y="79"/>
                        <a:pt x="709" y="79"/>
                        <a:pt x="703" y="97"/>
                      </a:cubicBezTo>
                      <a:cubicBezTo>
                        <a:pt x="694" y="127"/>
                        <a:pt x="694" y="127"/>
                        <a:pt x="662" y="127"/>
                      </a:cubicBezTo>
                      <a:cubicBezTo>
                        <a:pt x="595" y="127"/>
                        <a:pt x="528" y="127"/>
                        <a:pt x="461" y="127"/>
                      </a:cubicBezTo>
                      <a:cubicBezTo>
                        <a:pt x="452" y="127"/>
                        <a:pt x="446" y="130"/>
                        <a:pt x="441" y="138"/>
                      </a:cubicBezTo>
                      <a:cubicBezTo>
                        <a:pt x="423" y="164"/>
                        <a:pt x="405" y="189"/>
                        <a:pt x="386" y="215"/>
                      </a:cubicBezTo>
                      <a:cubicBezTo>
                        <a:pt x="385" y="218"/>
                        <a:pt x="380" y="220"/>
                        <a:pt x="381" y="223"/>
                      </a:cubicBezTo>
                      <a:cubicBezTo>
                        <a:pt x="383" y="228"/>
                        <a:pt x="388" y="226"/>
                        <a:pt x="392" y="226"/>
                      </a:cubicBezTo>
                      <a:cubicBezTo>
                        <a:pt x="460" y="226"/>
                        <a:pt x="528" y="226"/>
                        <a:pt x="596" y="226"/>
                      </a:cubicBezTo>
                      <a:cubicBezTo>
                        <a:pt x="620" y="226"/>
                        <a:pt x="644" y="227"/>
                        <a:pt x="668" y="226"/>
                      </a:cubicBezTo>
                      <a:cubicBezTo>
                        <a:pt x="679" y="226"/>
                        <a:pt x="681" y="229"/>
                        <a:pt x="677" y="239"/>
                      </a:cubicBezTo>
                      <a:cubicBezTo>
                        <a:pt x="663" y="276"/>
                        <a:pt x="663" y="276"/>
                        <a:pt x="623" y="276"/>
                      </a:cubicBezTo>
                      <a:cubicBezTo>
                        <a:pt x="534" y="276"/>
                        <a:pt x="445" y="277"/>
                        <a:pt x="356" y="276"/>
                      </a:cubicBezTo>
                      <a:cubicBezTo>
                        <a:pt x="346" y="276"/>
                        <a:pt x="339" y="279"/>
                        <a:pt x="333" y="288"/>
                      </a:cubicBezTo>
                      <a:cubicBezTo>
                        <a:pt x="315" y="315"/>
                        <a:pt x="296" y="341"/>
                        <a:pt x="277" y="367"/>
                      </a:cubicBezTo>
                      <a:cubicBezTo>
                        <a:pt x="281" y="373"/>
                        <a:pt x="285" y="370"/>
                        <a:pt x="289" y="371"/>
                      </a:cubicBezTo>
                      <a:cubicBezTo>
                        <a:pt x="373" y="371"/>
                        <a:pt x="457" y="371"/>
                        <a:pt x="541" y="371"/>
                      </a:cubicBezTo>
                      <a:cubicBezTo>
                        <a:pt x="546" y="371"/>
                        <a:pt x="553" y="368"/>
                        <a:pt x="555" y="373"/>
                      </a:cubicBezTo>
                      <a:cubicBezTo>
                        <a:pt x="558" y="378"/>
                        <a:pt x="553" y="382"/>
                        <a:pt x="550" y="386"/>
                      </a:cubicBezTo>
                      <a:cubicBezTo>
                        <a:pt x="512" y="437"/>
                        <a:pt x="475" y="489"/>
                        <a:pt x="438" y="541"/>
                      </a:cubicBezTo>
                      <a:cubicBezTo>
                        <a:pt x="436" y="544"/>
                        <a:pt x="431" y="547"/>
                        <a:pt x="433" y="551"/>
                      </a:cubicBezTo>
                      <a:cubicBezTo>
                        <a:pt x="435" y="555"/>
                        <a:pt x="440" y="553"/>
                        <a:pt x="444" y="553"/>
                      </a:cubicBezTo>
                      <a:cubicBezTo>
                        <a:pt x="464" y="553"/>
                        <a:pt x="485" y="553"/>
                        <a:pt x="505" y="553"/>
                      </a:cubicBezTo>
                      <a:cubicBezTo>
                        <a:pt x="514" y="553"/>
                        <a:pt x="515" y="555"/>
                        <a:pt x="513" y="564"/>
                      </a:cubicBezTo>
                      <a:cubicBezTo>
                        <a:pt x="504" y="601"/>
                        <a:pt x="504" y="601"/>
                        <a:pt x="465" y="601"/>
                      </a:cubicBezTo>
                      <a:cubicBezTo>
                        <a:pt x="317" y="601"/>
                        <a:pt x="168" y="601"/>
                        <a:pt x="20" y="601"/>
                      </a:cubicBezTo>
                      <a:cubicBezTo>
                        <a:pt x="0" y="601"/>
                        <a:pt x="0" y="601"/>
                        <a:pt x="6" y="583"/>
                      </a:cubicBezTo>
                      <a:cubicBezTo>
                        <a:pt x="17" y="553"/>
                        <a:pt x="17" y="553"/>
                        <a:pt x="48" y="553"/>
                      </a:cubicBezTo>
                      <a:cubicBezTo>
                        <a:pt x="120" y="553"/>
                        <a:pt x="192" y="553"/>
                        <a:pt x="264" y="553"/>
                      </a:cubicBezTo>
                      <a:cubicBezTo>
                        <a:pt x="273" y="553"/>
                        <a:pt x="279" y="552"/>
                        <a:pt x="285" y="544"/>
                      </a:cubicBezTo>
                      <a:cubicBezTo>
                        <a:pt x="312" y="506"/>
                        <a:pt x="340" y="469"/>
                        <a:pt x="367" y="431"/>
                      </a:cubicBezTo>
                      <a:cubicBezTo>
                        <a:pt x="373" y="423"/>
                        <a:pt x="370" y="420"/>
                        <a:pt x="361" y="420"/>
                      </a:cubicBezTo>
                      <a:cubicBezTo>
                        <a:pt x="335" y="421"/>
                        <a:pt x="308" y="421"/>
                        <a:pt x="282" y="421"/>
                      </a:cubicBezTo>
                      <a:cubicBezTo>
                        <a:pt x="221" y="421"/>
                        <a:pt x="161" y="421"/>
                        <a:pt x="100" y="420"/>
                      </a:cubicBezTo>
                      <a:cubicBezTo>
                        <a:pt x="96" y="420"/>
                        <a:pt x="90" y="423"/>
                        <a:pt x="88" y="418"/>
                      </a:cubicBezTo>
                      <a:cubicBezTo>
                        <a:pt x="85" y="414"/>
                        <a:pt x="90" y="410"/>
                        <a:pt x="93" y="407"/>
                      </a:cubicBezTo>
                      <a:cubicBezTo>
                        <a:pt x="122" y="367"/>
                        <a:pt x="150" y="328"/>
                        <a:pt x="179" y="288"/>
                      </a:cubicBezTo>
                      <a:cubicBezTo>
                        <a:pt x="181" y="285"/>
                        <a:pt x="186" y="282"/>
                        <a:pt x="183" y="278"/>
                      </a:cubicBezTo>
                      <a:cubicBezTo>
                        <a:pt x="181" y="275"/>
                        <a:pt x="177" y="276"/>
                        <a:pt x="173" y="276"/>
                      </a:cubicBezTo>
                      <a:cubicBezTo>
                        <a:pt x="140" y="276"/>
                        <a:pt x="106" y="276"/>
                        <a:pt x="73" y="277"/>
                      </a:cubicBezTo>
                      <a:cubicBezTo>
                        <a:pt x="62" y="277"/>
                        <a:pt x="58" y="275"/>
                        <a:pt x="62" y="263"/>
                      </a:cubicBezTo>
                      <a:cubicBezTo>
                        <a:pt x="74" y="226"/>
                        <a:pt x="74" y="226"/>
                        <a:pt x="112" y="226"/>
                      </a:cubicBezTo>
                      <a:cubicBezTo>
                        <a:pt x="145" y="226"/>
                        <a:pt x="177" y="226"/>
                        <a:pt x="210" y="226"/>
                      </a:cubicBezTo>
                      <a:cubicBezTo>
                        <a:pt x="220" y="227"/>
                        <a:pt x="227" y="223"/>
                        <a:pt x="232" y="215"/>
                      </a:cubicBezTo>
                      <a:cubicBezTo>
                        <a:pt x="250" y="190"/>
                        <a:pt x="269" y="165"/>
                        <a:pt x="287" y="140"/>
                      </a:cubicBezTo>
                      <a:cubicBezTo>
                        <a:pt x="289" y="137"/>
                        <a:pt x="293" y="134"/>
                        <a:pt x="291" y="130"/>
                      </a:cubicBezTo>
                      <a:cubicBezTo>
                        <a:pt x="290" y="125"/>
                        <a:pt x="284" y="127"/>
                        <a:pt x="281" y="127"/>
                      </a:cubicBezTo>
                      <a:cubicBezTo>
                        <a:pt x="235" y="127"/>
                        <a:pt x="190" y="127"/>
                        <a:pt x="144" y="128"/>
                      </a:cubicBezTo>
                      <a:cubicBezTo>
                        <a:pt x="132" y="128"/>
                        <a:pt x="130" y="125"/>
                        <a:pt x="134" y="113"/>
                      </a:cubicBezTo>
                      <a:cubicBezTo>
                        <a:pt x="145" y="79"/>
                        <a:pt x="145" y="79"/>
                        <a:pt x="181" y="79"/>
                      </a:cubicBezTo>
                      <a:cubicBezTo>
                        <a:pt x="226" y="79"/>
                        <a:pt x="272" y="79"/>
                        <a:pt x="318" y="79"/>
                      </a:cubicBezTo>
                      <a:cubicBezTo>
                        <a:pt x="328" y="79"/>
                        <a:pt x="333" y="77"/>
                        <a:pt x="338" y="69"/>
                      </a:cubicBezTo>
                      <a:cubicBezTo>
                        <a:pt x="352" y="49"/>
                        <a:pt x="367" y="30"/>
                        <a:pt x="381" y="10"/>
                      </a:cubicBezTo>
                      <a:cubicBezTo>
                        <a:pt x="385" y="4"/>
                        <a:pt x="390" y="1"/>
                        <a:pt x="397" y="2"/>
                      </a:cubicBezTo>
                      <a:cubicBezTo>
                        <a:pt x="440" y="2"/>
                        <a:pt x="482" y="2"/>
                        <a:pt x="525" y="2"/>
                      </a:cubicBezTo>
                      <a:cubicBezTo>
                        <a:pt x="528" y="2"/>
                        <a:pt x="533" y="0"/>
                        <a:pt x="535" y="5"/>
                      </a:cubicBezTo>
                      <a:cubicBezTo>
                        <a:pt x="537" y="8"/>
                        <a:pt x="533" y="11"/>
                        <a:pt x="531" y="14"/>
                      </a:cubicBezTo>
                      <a:cubicBezTo>
                        <a:pt x="516" y="35"/>
                        <a:pt x="501" y="56"/>
                        <a:pt x="48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3" name="Freeform 20"/>
                <p:cNvSpPr/>
                <p:nvPr/>
              </p:nvSpPr>
              <p:spPr bwMode="auto">
                <a:xfrm>
                  <a:off x="7673348" y="1609725"/>
                  <a:ext cx="1014413" cy="1651000"/>
                </a:xfrm>
                <a:custGeom>
                  <a:avLst/>
                  <a:gdLst>
                    <a:gd name="T0" fmla="*/ 103 w 270"/>
                    <a:gd name="T1" fmla="*/ 165 h 439"/>
                    <a:gd name="T2" fmla="*/ 103 w 270"/>
                    <a:gd name="T3" fmla="*/ 162 h 439"/>
                    <a:gd name="T4" fmla="*/ 109 w 270"/>
                    <a:gd name="T5" fmla="*/ 150 h 439"/>
                    <a:gd name="T6" fmla="*/ 109 w 270"/>
                    <a:gd name="T7" fmla="*/ 147 h 439"/>
                    <a:gd name="T8" fmla="*/ 112 w 270"/>
                    <a:gd name="T9" fmla="*/ 138 h 439"/>
                    <a:gd name="T10" fmla="*/ 112 w 270"/>
                    <a:gd name="T11" fmla="*/ 138 h 439"/>
                    <a:gd name="T12" fmla="*/ 115 w 270"/>
                    <a:gd name="T13" fmla="*/ 135 h 439"/>
                    <a:gd name="T14" fmla="*/ 115 w 270"/>
                    <a:gd name="T15" fmla="*/ 132 h 439"/>
                    <a:gd name="T16" fmla="*/ 120 w 270"/>
                    <a:gd name="T17" fmla="*/ 120 h 439"/>
                    <a:gd name="T18" fmla="*/ 121 w 270"/>
                    <a:gd name="T19" fmla="*/ 117 h 439"/>
                    <a:gd name="T20" fmla="*/ 127 w 270"/>
                    <a:gd name="T21" fmla="*/ 102 h 439"/>
                    <a:gd name="T22" fmla="*/ 127 w 270"/>
                    <a:gd name="T23" fmla="*/ 102 h 439"/>
                    <a:gd name="T24" fmla="*/ 132 w 270"/>
                    <a:gd name="T25" fmla="*/ 90 h 439"/>
                    <a:gd name="T26" fmla="*/ 133 w 270"/>
                    <a:gd name="T27" fmla="*/ 84 h 439"/>
                    <a:gd name="T28" fmla="*/ 138 w 270"/>
                    <a:gd name="T29" fmla="*/ 72 h 439"/>
                    <a:gd name="T30" fmla="*/ 139 w 270"/>
                    <a:gd name="T31" fmla="*/ 69 h 439"/>
                    <a:gd name="T32" fmla="*/ 143 w 270"/>
                    <a:gd name="T33" fmla="*/ 60 h 439"/>
                    <a:gd name="T34" fmla="*/ 145 w 270"/>
                    <a:gd name="T35" fmla="*/ 51 h 439"/>
                    <a:gd name="T36" fmla="*/ 149 w 270"/>
                    <a:gd name="T37" fmla="*/ 42 h 439"/>
                    <a:gd name="T38" fmla="*/ 151 w 270"/>
                    <a:gd name="T39" fmla="*/ 36 h 439"/>
                    <a:gd name="T40" fmla="*/ 157 w 270"/>
                    <a:gd name="T41" fmla="*/ 24 h 439"/>
                    <a:gd name="T42" fmla="*/ 157 w 270"/>
                    <a:gd name="T43" fmla="*/ 21 h 439"/>
                    <a:gd name="T44" fmla="*/ 161 w 270"/>
                    <a:gd name="T45" fmla="*/ 12 h 439"/>
                    <a:gd name="T46" fmla="*/ 181 w 270"/>
                    <a:gd name="T47" fmla="*/ 0 h 439"/>
                    <a:gd name="T48" fmla="*/ 254 w 270"/>
                    <a:gd name="T49" fmla="*/ 0 h 439"/>
                    <a:gd name="T50" fmla="*/ 265 w 270"/>
                    <a:gd name="T51" fmla="*/ 15 h 439"/>
                    <a:gd name="T52" fmla="*/ 208 w 270"/>
                    <a:gd name="T53" fmla="*/ 164 h 439"/>
                    <a:gd name="T54" fmla="*/ 109 w 270"/>
                    <a:gd name="T55" fmla="*/ 428 h 439"/>
                    <a:gd name="T56" fmla="*/ 100 w 270"/>
                    <a:gd name="T57" fmla="*/ 439 h 439"/>
                    <a:gd name="T58" fmla="*/ 16 w 270"/>
                    <a:gd name="T59" fmla="*/ 438 h 439"/>
                    <a:gd name="T60" fmla="*/ 5 w 270"/>
                    <a:gd name="T61" fmla="*/ 423 h 439"/>
                    <a:gd name="T62" fmla="*/ 54 w 270"/>
                    <a:gd name="T63" fmla="*/ 294 h 439"/>
                    <a:gd name="T64" fmla="*/ 55 w 270"/>
                    <a:gd name="T65" fmla="*/ 288 h 439"/>
                    <a:gd name="T66" fmla="*/ 61 w 270"/>
                    <a:gd name="T67" fmla="*/ 276 h 439"/>
                    <a:gd name="T68" fmla="*/ 61 w 270"/>
                    <a:gd name="T69" fmla="*/ 273 h 439"/>
                    <a:gd name="T70" fmla="*/ 67 w 270"/>
                    <a:gd name="T71" fmla="*/ 258 h 439"/>
                    <a:gd name="T72" fmla="*/ 67 w 270"/>
                    <a:gd name="T73" fmla="*/ 258 h 439"/>
                    <a:gd name="T74" fmla="*/ 72 w 270"/>
                    <a:gd name="T75" fmla="*/ 246 h 439"/>
                    <a:gd name="T76" fmla="*/ 73 w 270"/>
                    <a:gd name="T77" fmla="*/ 243 h 439"/>
                    <a:gd name="T78" fmla="*/ 79 w 270"/>
                    <a:gd name="T79" fmla="*/ 228 h 439"/>
                    <a:gd name="T80" fmla="*/ 79 w 270"/>
                    <a:gd name="T81" fmla="*/ 226 h 439"/>
                    <a:gd name="T82" fmla="*/ 85 w 270"/>
                    <a:gd name="T83" fmla="*/ 210 h 439"/>
                    <a:gd name="T84" fmla="*/ 85 w 270"/>
                    <a:gd name="T85" fmla="*/ 210 h 439"/>
                    <a:gd name="T86" fmla="*/ 91 w 270"/>
                    <a:gd name="T87" fmla="*/ 198 h 439"/>
                    <a:gd name="T88" fmla="*/ 91 w 270"/>
                    <a:gd name="T89" fmla="*/ 195 h 439"/>
                    <a:gd name="T90" fmla="*/ 97 w 270"/>
                    <a:gd name="T91" fmla="*/ 180 h 439"/>
                    <a:gd name="T92" fmla="*/ 97 w 270"/>
                    <a:gd name="T93" fmla="*/ 180 h 439"/>
                    <a:gd name="T94" fmla="*/ 103 w 270"/>
                    <a:gd name="T95" fmla="*/ 16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439">
                      <a:moveTo>
                        <a:pt x="103" y="165"/>
                      </a:moveTo>
                      <a:cubicBezTo>
                        <a:pt x="103" y="164"/>
                        <a:pt x="103" y="163"/>
                        <a:pt x="103" y="162"/>
                      </a:cubicBezTo>
                      <a:cubicBezTo>
                        <a:pt x="107" y="159"/>
                        <a:pt x="109" y="155"/>
                        <a:pt x="109" y="150"/>
                      </a:cubicBezTo>
                      <a:cubicBezTo>
                        <a:pt x="109" y="149"/>
                        <a:pt x="109" y="148"/>
                        <a:pt x="109" y="147"/>
                      </a:cubicBezTo>
                      <a:cubicBezTo>
                        <a:pt x="112" y="145"/>
                        <a:pt x="113" y="142"/>
                        <a:pt x="112" y="138"/>
                      </a:cubicBezTo>
                      <a:cubicBezTo>
                        <a:pt x="112" y="138"/>
                        <a:pt x="112" y="138"/>
                        <a:pt x="112" y="138"/>
                      </a:cubicBezTo>
                      <a:cubicBezTo>
                        <a:pt x="113" y="137"/>
                        <a:pt x="114" y="136"/>
                        <a:pt x="115" y="135"/>
                      </a:cubicBezTo>
                      <a:cubicBezTo>
                        <a:pt x="115" y="134"/>
                        <a:pt x="115" y="133"/>
                        <a:pt x="115" y="132"/>
                      </a:cubicBezTo>
                      <a:cubicBezTo>
                        <a:pt x="118" y="129"/>
                        <a:pt x="120" y="125"/>
                        <a:pt x="120" y="120"/>
                      </a:cubicBezTo>
                      <a:cubicBezTo>
                        <a:pt x="121" y="119"/>
                        <a:pt x="121" y="118"/>
                        <a:pt x="121" y="117"/>
                      </a:cubicBezTo>
                      <a:cubicBezTo>
                        <a:pt x="124" y="112"/>
                        <a:pt x="126" y="108"/>
                        <a:pt x="127" y="102"/>
                      </a:cubicBezTo>
                      <a:cubicBezTo>
                        <a:pt x="127" y="102"/>
                        <a:pt x="127" y="102"/>
                        <a:pt x="127" y="102"/>
                      </a:cubicBezTo>
                      <a:cubicBezTo>
                        <a:pt x="130" y="99"/>
                        <a:pt x="131" y="94"/>
                        <a:pt x="132" y="90"/>
                      </a:cubicBezTo>
                      <a:cubicBezTo>
                        <a:pt x="132" y="88"/>
                        <a:pt x="133" y="86"/>
                        <a:pt x="133" y="84"/>
                      </a:cubicBezTo>
                      <a:cubicBezTo>
                        <a:pt x="136" y="81"/>
                        <a:pt x="139" y="77"/>
                        <a:pt x="138" y="72"/>
                      </a:cubicBezTo>
                      <a:cubicBezTo>
                        <a:pt x="139" y="71"/>
                        <a:pt x="139" y="70"/>
                        <a:pt x="139" y="69"/>
                      </a:cubicBezTo>
                      <a:cubicBezTo>
                        <a:pt x="142" y="67"/>
                        <a:pt x="142" y="63"/>
                        <a:pt x="143" y="60"/>
                      </a:cubicBezTo>
                      <a:cubicBezTo>
                        <a:pt x="145" y="58"/>
                        <a:pt x="145" y="54"/>
                        <a:pt x="145" y="51"/>
                      </a:cubicBezTo>
                      <a:cubicBezTo>
                        <a:pt x="148" y="49"/>
                        <a:pt x="148" y="45"/>
                        <a:pt x="149" y="42"/>
                      </a:cubicBezTo>
                      <a:cubicBezTo>
                        <a:pt x="150" y="40"/>
                        <a:pt x="151" y="38"/>
                        <a:pt x="151" y="36"/>
                      </a:cubicBezTo>
                      <a:cubicBezTo>
                        <a:pt x="154" y="33"/>
                        <a:pt x="157" y="29"/>
                        <a:pt x="157" y="24"/>
                      </a:cubicBezTo>
                      <a:cubicBezTo>
                        <a:pt x="157" y="23"/>
                        <a:pt x="157" y="22"/>
                        <a:pt x="157" y="21"/>
                      </a:cubicBezTo>
                      <a:cubicBezTo>
                        <a:pt x="158" y="18"/>
                        <a:pt x="160" y="15"/>
                        <a:pt x="161" y="12"/>
                      </a:cubicBezTo>
                      <a:cubicBezTo>
                        <a:pt x="164" y="3"/>
                        <a:pt x="171" y="0"/>
                        <a:pt x="181" y="0"/>
                      </a:cubicBezTo>
                      <a:cubicBezTo>
                        <a:pt x="205" y="1"/>
                        <a:pt x="229" y="1"/>
                        <a:pt x="254" y="0"/>
                      </a:cubicBezTo>
                      <a:cubicBezTo>
                        <a:pt x="267" y="0"/>
                        <a:pt x="270" y="3"/>
                        <a:pt x="265" y="15"/>
                      </a:cubicBezTo>
                      <a:cubicBezTo>
                        <a:pt x="246" y="65"/>
                        <a:pt x="227" y="115"/>
                        <a:pt x="208" y="164"/>
                      </a:cubicBezTo>
                      <a:cubicBezTo>
                        <a:pt x="175" y="252"/>
                        <a:pt x="142" y="340"/>
                        <a:pt x="109" y="428"/>
                      </a:cubicBezTo>
                      <a:cubicBezTo>
                        <a:pt x="107" y="433"/>
                        <a:pt x="106" y="438"/>
                        <a:pt x="100" y="439"/>
                      </a:cubicBezTo>
                      <a:cubicBezTo>
                        <a:pt x="72" y="439"/>
                        <a:pt x="44" y="438"/>
                        <a:pt x="16" y="438"/>
                      </a:cubicBezTo>
                      <a:cubicBezTo>
                        <a:pt x="3" y="439"/>
                        <a:pt x="0" y="437"/>
                        <a:pt x="5" y="423"/>
                      </a:cubicBezTo>
                      <a:cubicBezTo>
                        <a:pt x="22" y="380"/>
                        <a:pt x="38" y="337"/>
                        <a:pt x="54" y="294"/>
                      </a:cubicBezTo>
                      <a:cubicBezTo>
                        <a:pt x="55" y="292"/>
                        <a:pt x="55" y="290"/>
                        <a:pt x="55" y="288"/>
                      </a:cubicBezTo>
                      <a:cubicBezTo>
                        <a:pt x="58" y="285"/>
                        <a:pt x="60" y="281"/>
                        <a:pt x="61" y="276"/>
                      </a:cubicBezTo>
                      <a:cubicBezTo>
                        <a:pt x="61" y="275"/>
                        <a:pt x="61" y="274"/>
                        <a:pt x="61" y="273"/>
                      </a:cubicBezTo>
                      <a:cubicBezTo>
                        <a:pt x="65" y="269"/>
                        <a:pt x="67" y="264"/>
                        <a:pt x="67" y="258"/>
                      </a:cubicBezTo>
                      <a:cubicBezTo>
                        <a:pt x="67" y="258"/>
                        <a:pt x="67" y="258"/>
                        <a:pt x="67" y="258"/>
                      </a:cubicBezTo>
                      <a:cubicBezTo>
                        <a:pt x="70" y="255"/>
                        <a:pt x="72" y="251"/>
                        <a:pt x="72" y="246"/>
                      </a:cubicBezTo>
                      <a:cubicBezTo>
                        <a:pt x="73" y="245"/>
                        <a:pt x="73" y="244"/>
                        <a:pt x="73" y="243"/>
                      </a:cubicBezTo>
                      <a:cubicBezTo>
                        <a:pt x="76" y="239"/>
                        <a:pt x="78" y="234"/>
                        <a:pt x="79" y="228"/>
                      </a:cubicBezTo>
                      <a:cubicBezTo>
                        <a:pt x="79" y="227"/>
                        <a:pt x="79" y="226"/>
                        <a:pt x="79" y="226"/>
                      </a:cubicBezTo>
                      <a:cubicBezTo>
                        <a:pt x="83" y="221"/>
                        <a:pt x="85" y="216"/>
                        <a:pt x="85" y="210"/>
                      </a:cubicBezTo>
                      <a:cubicBezTo>
                        <a:pt x="85" y="210"/>
                        <a:pt x="85" y="210"/>
                        <a:pt x="85" y="210"/>
                      </a:cubicBezTo>
                      <a:cubicBezTo>
                        <a:pt x="89" y="207"/>
                        <a:pt x="90" y="203"/>
                        <a:pt x="91" y="198"/>
                      </a:cubicBezTo>
                      <a:cubicBezTo>
                        <a:pt x="91" y="197"/>
                        <a:pt x="91" y="196"/>
                        <a:pt x="91" y="195"/>
                      </a:cubicBezTo>
                      <a:cubicBezTo>
                        <a:pt x="94" y="191"/>
                        <a:pt x="96" y="186"/>
                        <a:pt x="97" y="180"/>
                      </a:cubicBezTo>
                      <a:cubicBezTo>
                        <a:pt x="97" y="180"/>
                        <a:pt x="97" y="180"/>
                        <a:pt x="97" y="180"/>
                      </a:cubicBezTo>
                      <a:cubicBezTo>
                        <a:pt x="101" y="176"/>
                        <a:pt x="102" y="170"/>
                        <a:pt x="103"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4" name="Freeform 21"/>
                <p:cNvSpPr/>
                <p:nvPr/>
              </p:nvSpPr>
              <p:spPr bwMode="auto">
                <a:xfrm>
                  <a:off x="5939798" y="1604963"/>
                  <a:ext cx="882650" cy="1655763"/>
                </a:xfrm>
                <a:custGeom>
                  <a:avLst/>
                  <a:gdLst>
                    <a:gd name="T0" fmla="*/ 175 w 235"/>
                    <a:gd name="T1" fmla="*/ 211 h 440"/>
                    <a:gd name="T2" fmla="*/ 175 w 235"/>
                    <a:gd name="T3" fmla="*/ 214 h 440"/>
                    <a:gd name="T4" fmla="*/ 169 w 235"/>
                    <a:gd name="T5" fmla="*/ 229 h 440"/>
                    <a:gd name="T6" fmla="*/ 169 w 235"/>
                    <a:gd name="T7" fmla="*/ 232 h 440"/>
                    <a:gd name="T8" fmla="*/ 164 w 235"/>
                    <a:gd name="T9" fmla="*/ 247 h 440"/>
                    <a:gd name="T10" fmla="*/ 163 w 235"/>
                    <a:gd name="T11" fmla="*/ 253 h 440"/>
                    <a:gd name="T12" fmla="*/ 157 w 235"/>
                    <a:gd name="T13" fmla="*/ 271 h 440"/>
                    <a:gd name="T14" fmla="*/ 157 w 235"/>
                    <a:gd name="T15" fmla="*/ 274 h 440"/>
                    <a:gd name="T16" fmla="*/ 151 w 235"/>
                    <a:gd name="T17" fmla="*/ 289 h 440"/>
                    <a:gd name="T18" fmla="*/ 151 w 235"/>
                    <a:gd name="T19" fmla="*/ 294 h 440"/>
                    <a:gd name="T20" fmla="*/ 146 w 235"/>
                    <a:gd name="T21" fmla="*/ 307 h 440"/>
                    <a:gd name="T22" fmla="*/ 145 w 235"/>
                    <a:gd name="T23" fmla="*/ 313 h 440"/>
                    <a:gd name="T24" fmla="*/ 139 w 235"/>
                    <a:gd name="T25" fmla="*/ 331 h 440"/>
                    <a:gd name="T26" fmla="*/ 139 w 235"/>
                    <a:gd name="T27" fmla="*/ 333 h 440"/>
                    <a:gd name="T28" fmla="*/ 136 w 235"/>
                    <a:gd name="T29" fmla="*/ 343 h 440"/>
                    <a:gd name="T30" fmla="*/ 133 w 235"/>
                    <a:gd name="T31" fmla="*/ 352 h 440"/>
                    <a:gd name="T32" fmla="*/ 128 w 235"/>
                    <a:gd name="T33" fmla="*/ 367 h 440"/>
                    <a:gd name="T34" fmla="*/ 127 w 235"/>
                    <a:gd name="T35" fmla="*/ 373 h 440"/>
                    <a:gd name="T36" fmla="*/ 123 w 235"/>
                    <a:gd name="T37" fmla="*/ 385 h 440"/>
                    <a:gd name="T38" fmla="*/ 124 w 235"/>
                    <a:gd name="T39" fmla="*/ 385 h 440"/>
                    <a:gd name="T40" fmla="*/ 122 w 235"/>
                    <a:gd name="T41" fmla="*/ 388 h 440"/>
                    <a:gd name="T42" fmla="*/ 121 w 235"/>
                    <a:gd name="T43" fmla="*/ 393 h 440"/>
                    <a:gd name="T44" fmla="*/ 115 w 235"/>
                    <a:gd name="T45" fmla="*/ 409 h 440"/>
                    <a:gd name="T46" fmla="*/ 115 w 235"/>
                    <a:gd name="T47" fmla="*/ 412 h 440"/>
                    <a:gd name="T48" fmla="*/ 109 w 235"/>
                    <a:gd name="T49" fmla="*/ 433 h 440"/>
                    <a:gd name="T50" fmla="*/ 100 w 235"/>
                    <a:gd name="T51" fmla="*/ 440 h 440"/>
                    <a:gd name="T52" fmla="*/ 10 w 235"/>
                    <a:gd name="T53" fmla="*/ 440 h 440"/>
                    <a:gd name="T54" fmla="*/ 5 w 235"/>
                    <a:gd name="T55" fmla="*/ 427 h 440"/>
                    <a:gd name="T56" fmla="*/ 50 w 235"/>
                    <a:gd name="T57" fmla="*/ 277 h 440"/>
                    <a:gd name="T58" fmla="*/ 128 w 235"/>
                    <a:gd name="T59" fmla="*/ 18 h 440"/>
                    <a:gd name="T60" fmla="*/ 150 w 235"/>
                    <a:gd name="T61" fmla="*/ 1 h 440"/>
                    <a:gd name="T62" fmla="*/ 223 w 235"/>
                    <a:gd name="T63" fmla="*/ 1 h 440"/>
                    <a:gd name="T64" fmla="*/ 235 w 235"/>
                    <a:gd name="T65" fmla="*/ 1 h 440"/>
                    <a:gd name="T66" fmla="*/ 235 w 235"/>
                    <a:gd name="T67" fmla="*/ 1 h 440"/>
                    <a:gd name="T68" fmla="*/ 235 w 235"/>
                    <a:gd name="T69" fmla="*/ 13 h 440"/>
                    <a:gd name="T70" fmla="*/ 235 w 235"/>
                    <a:gd name="T71" fmla="*/ 13 h 440"/>
                    <a:gd name="T72" fmla="*/ 229 w 235"/>
                    <a:gd name="T73" fmla="*/ 31 h 440"/>
                    <a:gd name="T74" fmla="*/ 229 w 235"/>
                    <a:gd name="T75" fmla="*/ 34 h 440"/>
                    <a:gd name="T76" fmla="*/ 223 w 235"/>
                    <a:gd name="T77" fmla="*/ 49 h 440"/>
                    <a:gd name="T78" fmla="*/ 223 w 235"/>
                    <a:gd name="T79" fmla="*/ 54 h 440"/>
                    <a:gd name="T80" fmla="*/ 218 w 235"/>
                    <a:gd name="T81" fmla="*/ 67 h 440"/>
                    <a:gd name="T82" fmla="*/ 217 w 235"/>
                    <a:gd name="T83" fmla="*/ 73 h 440"/>
                    <a:gd name="T84" fmla="*/ 212 w 235"/>
                    <a:gd name="T85" fmla="*/ 88 h 440"/>
                    <a:gd name="T86" fmla="*/ 211 w 235"/>
                    <a:gd name="T87" fmla="*/ 94 h 440"/>
                    <a:gd name="T88" fmla="*/ 208 w 235"/>
                    <a:gd name="T89" fmla="*/ 103 h 440"/>
                    <a:gd name="T90" fmla="*/ 206 w 235"/>
                    <a:gd name="T91" fmla="*/ 109 h 440"/>
                    <a:gd name="T92" fmla="*/ 200 w 235"/>
                    <a:gd name="T93" fmla="*/ 127 h 440"/>
                    <a:gd name="T94" fmla="*/ 199 w 235"/>
                    <a:gd name="T95" fmla="*/ 133 h 440"/>
                    <a:gd name="T96" fmla="*/ 193 w 235"/>
                    <a:gd name="T97" fmla="*/ 151 h 440"/>
                    <a:gd name="T98" fmla="*/ 193 w 235"/>
                    <a:gd name="T99" fmla="*/ 151 h 440"/>
                    <a:gd name="T100" fmla="*/ 187 w 235"/>
                    <a:gd name="T101" fmla="*/ 169 h 440"/>
                    <a:gd name="T102" fmla="*/ 187 w 235"/>
                    <a:gd name="T103" fmla="*/ 174 h 440"/>
                    <a:gd name="T104" fmla="*/ 182 w 235"/>
                    <a:gd name="T105" fmla="*/ 187 h 440"/>
                    <a:gd name="T106" fmla="*/ 181 w 235"/>
                    <a:gd name="T107" fmla="*/ 193 h 440"/>
                    <a:gd name="T108" fmla="*/ 175 w 235"/>
                    <a:gd name="T109" fmla="*/ 2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440">
                      <a:moveTo>
                        <a:pt x="175" y="211"/>
                      </a:moveTo>
                      <a:cubicBezTo>
                        <a:pt x="175" y="212"/>
                        <a:pt x="175" y="213"/>
                        <a:pt x="175" y="214"/>
                      </a:cubicBezTo>
                      <a:cubicBezTo>
                        <a:pt x="171" y="218"/>
                        <a:pt x="170" y="223"/>
                        <a:pt x="169" y="229"/>
                      </a:cubicBezTo>
                      <a:cubicBezTo>
                        <a:pt x="169" y="230"/>
                        <a:pt x="169" y="231"/>
                        <a:pt x="169" y="232"/>
                      </a:cubicBezTo>
                      <a:cubicBezTo>
                        <a:pt x="166" y="236"/>
                        <a:pt x="164" y="242"/>
                        <a:pt x="164" y="247"/>
                      </a:cubicBezTo>
                      <a:cubicBezTo>
                        <a:pt x="163" y="249"/>
                        <a:pt x="163" y="251"/>
                        <a:pt x="163" y="253"/>
                      </a:cubicBezTo>
                      <a:cubicBezTo>
                        <a:pt x="159" y="258"/>
                        <a:pt x="157" y="264"/>
                        <a:pt x="157" y="271"/>
                      </a:cubicBezTo>
                      <a:cubicBezTo>
                        <a:pt x="157" y="272"/>
                        <a:pt x="157" y="273"/>
                        <a:pt x="157" y="274"/>
                      </a:cubicBezTo>
                      <a:cubicBezTo>
                        <a:pt x="154" y="278"/>
                        <a:pt x="152" y="283"/>
                        <a:pt x="151" y="289"/>
                      </a:cubicBezTo>
                      <a:cubicBezTo>
                        <a:pt x="151" y="291"/>
                        <a:pt x="151" y="293"/>
                        <a:pt x="151" y="294"/>
                      </a:cubicBezTo>
                      <a:cubicBezTo>
                        <a:pt x="147" y="298"/>
                        <a:pt x="146" y="302"/>
                        <a:pt x="146" y="307"/>
                      </a:cubicBezTo>
                      <a:cubicBezTo>
                        <a:pt x="145" y="309"/>
                        <a:pt x="145" y="311"/>
                        <a:pt x="145" y="313"/>
                      </a:cubicBezTo>
                      <a:cubicBezTo>
                        <a:pt x="141" y="318"/>
                        <a:pt x="139" y="324"/>
                        <a:pt x="139" y="331"/>
                      </a:cubicBezTo>
                      <a:cubicBezTo>
                        <a:pt x="139" y="332"/>
                        <a:pt x="139" y="333"/>
                        <a:pt x="139" y="333"/>
                      </a:cubicBezTo>
                      <a:cubicBezTo>
                        <a:pt x="136" y="336"/>
                        <a:pt x="136" y="339"/>
                        <a:pt x="136" y="343"/>
                      </a:cubicBezTo>
                      <a:cubicBezTo>
                        <a:pt x="133" y="345"/>
                        <a:pt x="133" y="349"/>
                        <a:pt x="133" y="352"/>
                      </a:cubicBezTo>
                      <a:cubicBezTo>
                        <a:pt x="130" y="356"/>
                        <a:pt x="128" y="362"/>
                        <a:pt x="128" y="367"/>
                      </a:cubicBezTo>
                      <a:cubicBezTo>
                        <a:pt x="127" y="369"/>
                        <a:pt x="127" y="371"/>
                        <a:pt x="127" y="373"/>
                      </a:cubicBezTo>
                      <a:cubicBezTo>
                        <a:pt x="123" y="376"/>
                        <a:pt x="123" y="380"/>
                        <a:pt x="123" y="385"/>
                      </a:cubicBezTo>
                      <a:cubicBezTo>
                        <a:pt x="123" y="385"/>
                        <a:pt x="124" y="385"/>
                        <a:pt x="124" y="385"/>
                      </a:cubicBezTo>
                      <a:cubicBezTo>
                        <a:pt x="123" y="386"/>
                        <a:pt x="122" y="387"/>
                        <a:pt x="122" y="388"/>
                      </a:cubicBezTo>
                      <a:cubicBezTo>
                        <a:pt x="121" y="390"/>
                        <a:pt x="121" y="392"/>
                        <a:pt x="121" y="393"/>
                      </a:cubicBezTo>
                      <a:cubicBezTo>
                        <a:pt x="117" y="398"/>
                        <a:pt x="116" y="403"/>
                        <a:pt x="115" y="409"/>
                      </a:cubicBezTo>
                      <a:cubicBezTo>
                        <a:pt x="115" y="410"/>
                        <a:pt x="115" y="411"/>
                        <a:pt x="115" y="412"/>
                      </a:cubicBezTo>
                      <a:cubicBezTo>
                        <a:pt x="111" y="418"/>
                        <a:pt x="109" y="425"/>
                        <a:pt x="109" y="433"/>
                      </a:cubicBezTo>
                      <a:cubicBezTo>
                        <a:pt x="108" y="438"/>
                        <a:pt x="104" y="439"/>
                        <a:pt x="100" y="440"/>
                      </a:cubicBezTo>
                      <a:cubicBezTo>
                        <a:pt x="70" y="440"/>
                        <a:pt x="40" y="440"/>
                        <a:pt x="10" y="440"/>
                      </a:cubicBezTo>
                      <a:cubicBezTo>
                        <a:pt x="0" y="439"/>
                        <a:pt x="4" y="433"/>
                        <a:pt x="5" y="427"/>
                      </a:cubicBezTo>
                      <a:cubicBezTo>
                        <a:pt x="20" y="377"/>
                        <a:pt x="35" y="327"/>
                        <a:pt x="50" y="277"/>
                      </a:cubicBezTo>
                      <a:cubicBezTo>
                        <a:pt x="76" y="191"/>
                        <a:pt x="102" y="104"/>
                        <a:pt x="128" y="18"/>
                      </a:cubicBezTo>
                      <a:cubicBezTo>
                        <a:pt x="131" y="5"/>
                        <a:pt x="137" y="0"/>
                        <a:pt x="150" y="1"/>
                      </a:cubicBezTo>
                      <a:cubicBezTo>
                        <a:pt x="175" y="2"/>
                        <a:pt x="199" y="1"/>
                        <a:pt x="223" y="1"/>
                      </a:cubicBezTo>
                      <a:cubicBezTo>
                        <a:pt x="227" y="1"/>
                        <a:pt x="231" y="1"/>
                        <a:pt x="235" y="1"/>
                      </a:cubicBezTo>
                      <a:cubicBezTo>
                        <a:pt x="235" y="1"/>
                        <a:pt x="235" y="1"/>
                        <a:pt x="235" y="1"/>
                      </a:cubicBezTo>
                      <a:cubicBezTo>
                        <a:pt x="235" y="5"/>
                        <a:pt x="235" y="9"/>
                        <a:pt x="235" y="13"/>
                      </a:cubicBezTo>
                      <a:cubicBezTo>
                        <a:pt x="235" y="13"/>
                        <a:pt x="235" y="13"/>
                        <a:pt x="235" y="13"/>
                      </a:cubicBezTo>
                      <a:cubicBezTo>
                        <a:pt x="231" y="18"/>
                        <a:pt x="229" y="24"/>
                        <a:pt x="229" y="31"/>
                      </a:cubicBezTo>
                      <a:cubicBezTo>
                        <a:pt x="229" y="32"/>
                        <a:pt x="229" y="33"/>
                        <a:pt x="229" y="34"/>
                      </a:cubicBezTo>
                      <a:cubicBezTo>
                        <a:pt x="226" y="38"/>
                        <a:pt x="224" y="43"/>
                        <a:pt x="223" y="49"/>
                      </a:cubicBezTo>
                      <a:cubicBezTo>
                        <a:pt x="223" y="51"/>
                        <a:pt x="223" y="53"/>
                        <a:pt x="223" y="54"/>
                      </a:cubicBezTo>
                      <a:cubicBezTo>
                        <a:pt x="219" y="58"/>
                        <a:pt x="218" y="62"/>
                        <a:pt x="218" y="67"/>
                      </a:cubicBezTo>
                      <a:cubicBezTo>
                        <a:pt x="218" y="69"/>
                        <a:pt x="217" y="71"/>
                        <a:pt x="217" y="73"/>
                      </a:cubicBezTo>
                      <a:cubicBezTo>
                        <a:pt x="213" y="77"/>
                        <a:pt x="212" y="82"/>
                        <a:pt x="212" y="88"/>
                      </a:cubicBezTo>
                      <a:cubicBezTo>
                        <a:pt x="211" y="90"/>
                        <a:pt x="211" y="92"/>
                        <a:pt x="211" y="94"/>
                      </a:cubicBezTo>
                      <a:cubicBezTo>
                        <a:pt x="208" y="96"/>
                        <a:pt x="208" y="99"/>
                        <a:pt x="208" y="103"/>
                      </a:cubicBezTo>
                      <a:cubicBezTo>
                        <a:pt x="205" y="104"/>
                        <a:pt x="205" y="107"/>
                        <a:pt x="206" y="109"/>
                      </a:cubicBezTo>
                      <a:cubicBezTo>
                        <a:pt x="204" y="115"/>
                        <a:pt x="202" y="121"/>
                        <a:pt x="200" y="127"/>
                      </a:cubicBezTo>
                      <a:cubicBezTo>
                        <a:pt x="199" y="129"/>
                        <a:pt x="199" y="131"/>
                        <a:pt x="199" y="133"/>
                      </a:cubicBezTo>
                      <a:cubicBezTo>
                        <a:pt x="195" y="138"/>
                        <a:pt x="193" y="144"/>
                        <a:pt x="193" y="151"/>
                      </a:cubicBezTo>
                      <a:cubicBezTo>
                        <a:pt x="193" y="151"/>
                        <a:pt x="193" y="151"/>
                        <a:pt x="193" y="151"/>
                      </a:cubicBezTo>
                      <a:cubicBezTo>
                        <a:pt x="189" y="156"/>
                        <a:pt x="188" y="163"/>
                        <a:pt x="187" y="169"/>
                      </a:cubicBezTo>
                      <a:cubicBezTo>
                        <a:pt x="187" y="171"/>
                        <a:pt x="187" y="173"/>
                        <a:pt x="187" y="174"/>
                      </a:cubicBezTo>
                      <a:cubicBezTo>
                        <a:pt x="184" y="178"/>
                        <a:pt x="182" y="182"/>
                        <a:pt x="182" y="187"/>
                      </a:cubicBezTo>
                      <a:cubicBezTo>
                        <a:pt x="181" y="189"/>
                        <a:pt x="181" y="191"/>
                        <a:pt x="181" y="193"/>
                      </a:cubicBezTo>
                      <a:cubicBezTo>
                        <a:pt x="177" y="198"/>
                        <a:pt x="175" y="204"/>
                        <a:pt x="175" y="2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4" name="组合 13"/>
              <p:cNvGrpSpPr/>
              <p:nvPr userDrawn="1"/>
            </p:nvGrpSpPr>
            <p:grpSpPr>
              <a:xfrm>
                <a:off x="-3402595" y="5118099"/>
                <a:ext cx="4000500" cy="1739901"/>
                <a:chOff x="-1111877" y="3302000"/>
                <a:chExt cx="4000500" cy="1739901"/>
              </a:xfrm>
              <a:grpFill/>
            </p:grpSpPr>
            <p:sp>
              <p:nvSpPr>
                <p:cNvPr id="66" name="Freeform 15"/>
                <p:cNvSpPr>
                  <a:spLocks noEditPoints="1"/>
                </p:cNvSpPr>
                <p:nvPr/>
              </p:nvSpPr>
              <p:spPr bwMode="auto">
                <a:xfrm>
                  <a:off x="-1111877" y="3313113"/>
                  <a:ext cx="1316038" cy="1717675"/>
                </a:xfrm>
                <a:custGeom>
                  <a:avLst/>
                  <a:gdLst>
                    <a:gd name="T0" fmla="*/ 102 w 351"/>
                    <a:gd name="T1" fmla="*/ 379 h 457"/>
                    <a:gd name="T2" fmla="*/ 90 w 351"/>
                    <a:gd name="T3" fmla="*/ 375 h 457"/>
                    <a:gd name="T4" fmla="*/ 51 w 351"/>
                    <a:gd name="T5" fmla="*/ 456 h 457"/>
                    <a:gd name="T6" fmla="*/ 4 w 351"/>
                    <a:gd name="T7" fmla="*/ 441 h 457"/>
                    <a:gd name="T8" fmla="*/ 105 w 351"/>
                    <a:gd name="T9" fmla="*/ 142 h 457"/>
                    <a:gd name="T10" fmla="*/ 205 w 351"/>
                    <a:gd name="T11" fmla="*/ 130 h 457"/>
                    <a:gd name="T12" fmla="*/ 245 w 351"/>
                    <a:gd name="T13" fmla="*/ 81 h 457"/>
                    <a:gd name="T14" fmla="*/ 214 w 351"/>
                    <a:gd name="T15" fmla="*/ 85 h 457"/>
                    <a:gd name="T16" fmla="*/ 126 w 351"/>
                    <a:gd name="T17" fmla="*/ 112 h 457"/>
                    <a:gd name="T18" fmla="*/ 173 w 351"/>
                    <a:gd name="T19" fmla="*/ 7 h 457"/>
                    <a:gd name="T20" fmla="*/ 254 w 351"/>
                    <a:gd name="T21" fmla="*/ 0 h 457"/>
                    <a:gd name="T22" fmla="*/ 245 w 351"/>
                    <a:gd name="T23" fmla="*/ 34 h 457"/>
                    <a:gd name="T24" fmla="*/ 339 w 351"/>
                    <a:gd name="T25" fmla="*/ 34 h 457"/>
                    <a:gd name="T26" fmla="*/ 303 w 351"/>
                    <a:gd name="T27" fmla="*/ 118 h 457"/>
                    <a:gd name="T28" fmla="*/ 319 w 351"/>
                    <a:gd name="T29" fmla="*/ 143 h 457"/>
                    <a:gd name="T30" fmla="*/ 226 w 351"/>
                    <a:gd name="T31" fmla="*/ 416 h 457"/>
                    <a:gd name="T32" fmla="*/ 169 w 351"/>
                    <a:gd name="T33" fmla="*/ 454 h 457"/>
                    <a:gd name="T34" fmla="*/ 154 w 351"/>
                    <a:gd name="T35" fmla="*/ 421 h 457"/>
                    <a:gd name="T36" fmla="*/ 176 w 351"/>
                    <a:gd name="T37" fmla="*/ 376 h 457"/>
                    <a:gd name="T38" fmla="*/ 164 w 351"/>
                    <a:gd name="T39" fmla="*/ 371 h 457"/>
                    <a:gd name="T40" fmla="*/ 137 w 351"/>
                    <a:gd name="T41" fmla="*/ 453 h 457"/>
                    <a:gd name="T42" fmla="*/ 88 w 351"/>
                    <a:gd name="T43" fmla="*/ 454 h 457"/>
                    <a:gd name="T44" fmla="*/ 147 w 351"/>
                    <a:gd name="T45" fmla="*/ 231 h 457"/>
                    <a:gd name="T46" fmla="*/ 172 w 351"/>
                    <a:gd name="T47" fmla="*/ 174 h 457"/>
                    <a:gd name="T48" fmla="*/ 158 w 351"/>
                    <a:gd name="T49" fmla="*/ 171 h 457"/>
                    <a:gd name="T50" fmla="*/ 147 w 351"/>
                    <a:gd name="T51" fmla="*/ 231 h 457"/>
                    <a:gd name="T52" fmla="*/ 207 w 351"/>
                    <a:gd name="T53" fmla="*/ 268 h 457"/>
                    <a:gd name="T54" fmla="*/ 181 w 351"/>
                    <a:gd name="T55" fmla="*/ 320 h 457"/>
                    <a:gd name="T56" fmla="*/ 193 w 351"/>
                    <a:gd name="T57" fmla="*/ 326 h 457"/>
                    <a:gd name="T58" fmla="*/ 112 w 351"/>
                    <a:gd name="T59" fmla="*/ 330 h 457"/>
                    <a:gd name="T60" fmla="*/ 136 w 351"/>
                    <a:gd name="T61" fmla="*/ 279 h 457"/>
                    <a:gd name="T62" fmla="*/ 123 w 351"/>
                    <a:gd name="T63" fmla="*/ 274 h 457"/>
                    <a:gd name="T64" fmla="*/ 112 w 351"/>
                    <a:gd name="T65" fmla="*/ 330 h 457"/>
                    <a:gd name="T66" fmla="*/ 242 w 351"/>
                    <a:gd name="T67" fmla="*/ 165 h 457"/>
                    <a:gd name="T68" fmla="*/ 220 w 351"/>
                    <a:gd name="T69" fmla="*/ 206 h 457"/>
                    <a:gd name="T70" fmla="*/ 232 w 351"/>
                    <a:gd name="T71" fmla="*/ 21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1" h="457">
                      <a:moveTo>
                        <a:pt x="79" y="447"/>
                      </a:moveTo>
                      <a:cubicBezTo>
                        <a:pt x="87" y="424"/>
                        <a:pt x="94" y="402"/>
                        <a:pt x="102" y="379"/>
                      </a:cubicBezTo>
                      <a:cubicBezTo>
                        <a:pt x="103" y="375"/>
                        <a:pt x="107" y="370"/>
                        <a:pt x="101" y="367"/>
                      </a:cubicBezTo>
                      <a:cubicBezTo>
                        <a:pt x="95" y="365"/>
                        <a:pt x="92" y="370"/>
                        <a:pt x="90" y="375"/>
                      </a:cubicBezTo>
                      <a:cubicBezTo>
                        <a:pt x="82" y="398"/>
                        <a:pt x="74" y="421"/>
                        <a:pt x="67" y="444"/>
                      </a:cubicBezTo>
                      <a:cubicBezTo>
                        <a:pt x="64" y="453"/>
                        <a:pt x="60" y="456"/>
                        <a:pt x="51" y="456"/>
                      </a:cubicBezTo>
                      <a:cubicBezTo>
                        <a:pt x="39" y="455"/>
                        <a:pt x="27" y="455"/>
                        <a:pt x="15" y="456"/>
                      </a:cubicBezTo>
                      <a:cubicBezTo>
                        <a:pt x="2" y="456"/>
                        <a:pt x="0" y="452"/>
                        <a:pt x="4" y="441"/>
                      </a:cubicBezTo>
                      <a:cubicBezTo>
                        <a:pt x="16" y="405"/>
                        <a:pt x="28" y="370"/>
                        <a:pt x="40" y="335"/>
                      </a:cubicBezTo>
                      <a:cubicBezTo>
                        <a:pt x="62" y="271"/>
                        <a:pt x="83" y="206"/>
                        <a:pt x="105" y="142"/>
                      </a:cubicBezTo>
                      <a:cubicBezTo>
                        <a:pt x="108" y="134"/>
                        <a:pt x="111" y="131"/>
                        <a:pt x="120" y="131"/>
                      </a:cubicBezTo>
                      <a:cubicBezTo>
                        <a:pt x="148" y="131"/>
                        <a:pt x="177" y="130"/>
                        <a:pt x="205" y="130"/>
                      </a:cubicBezTo>
                      <a:cubicBezTo>
                        <a:pt x="213" y="130"/>
                        <a:pt x="218" y="128"/>
                        <a:pt x="222" y="121"/>
                      </a:cubicBezTo>
                      <a:cubicBezTo>
                        <a:pt x="229" y="107"/>
                        <a:pt x="237" y="94"/>
                        <a:pt x="245" y="81"/>
                      </a:cubicBezTo>
                      <a:cubicBezTo>
                        <a:pt x="249" y="75"/>
                        <a:pt x="248" y="72"/>
                        <a:pt x="240" y="71"/>
                      </a:cubicBezTo>
                      <a:cubicBezTo>
                        <a:pt x="228" y="70"/>
                        <a:pt x="218" y="72"/>
                        <a:pt x="214" y="85"/>
                      </a:cubicBezTo>
                      <a:cubicBezTo>
                        <a:pt x="208" y="107"/>
                        <a:pt x="194" y="115"/>
                        <a:pt x="171" y="112"/>
                      </a:cubicBezTo>
                      <a:cubicBezTo>
                        <a:pt x="156" y="110"/>
                        <a:pt x="141" y="111"/>
                        <a:pt x="126" y="112"/>
                      </a:cubicBezTo>
                      <a:cubicBezTo>
                        <a:pt x="118" y="112"/>
                        <a:pt x="114" y="110"/>
                        <a:pt x="119" y="102"/>
                      </a:cubicBezTo>
                      <a:cubicBezTo>
                        <a:pt x="137" y="70"/>
                        <a:pt x="155" y="39"/>
                        <a:pt x="173" y="7"/>
                      </a:cubicBezTo>
                      <a:cubicBezTo>
                        <a:pt x="176" y="2"/>
                        <a:pt x="179" y="0"/>
                        <a:pt x="185" y="0"/>
                      </a:cubicBezTo>
                      <a:cubicBezTo>
                        <a:pt x="208" y="0"/>
                        <a:pt x="231" y="0"/>
                        <a:pt x="254" y="0"/>
                      </a:cubicBezTo>
                      <a:cubicBezTo>
                        <a:pt x="263" y="0"/>
                        <a:pt x="262" y="4"/>
                        <a:pt x="259" y="9"/>
                      </a:cubicBezTo>
                      <a:cubicBezTo>
                        <a:pt x="255" y="16"/>
                        <a:pt x="251" y="23"/>
                        <a:pt x="245" y="34"/>
                      </a:cubicBezTo>
                      <a:cubicBezTo>
                        <a:pt x="269" y="34"/>
                        <a:pt x="290" y="34"/>
                        <a:pt x="312" y="34"/>
                      </a:cubicBezTo>
                      <a:cubicBezTo>
                        <a:pt x="321" y="34"/>
                        <a:pt x="330" y="34"/>
                        <a:pt x="339" y="34"/>
                      </a:cubicBezTo>
                      <a:cubicBezTo>
                        <a:pt x="351" y="33"/>
                        <a:pt x="350" y="37"/>
                        <a:pt x="345" y="46"/>
                      </a:cubicBezTo>
                      <a:cubicBezTo>
                        <a:pt x="331" y="69"/>
                        <a:pt x="317" y="94"/>
                        <a:pt x="303" y="118"/>
                      </a:cubicBezTo>
                      <a:cubicBezTo>
                        <a:pt x="298" y="126"/>
                        <a:pt x="297" y="132"/>
                        <a:pt x="310" y="130"/>
                      </a:cubicBezTo>
                      <a:cubicBezTo>
                        <a:pt x="321" y="128"/>
                        <a:pt x="322" y="135"/>
                        <a:pt x="319" y="143"/>
                      </a:cubicBezTo>
                      <a:cubicBezTo>
                        <a:pt x="301" y="197"/>
                        <a:pt x="282" y="250"/>
                        <a:pt x="264" y="304"/>
                      </a:cubicBezTo>
                      <a:cubicBezTo>
                        <a:pt x="251" y="341"/>
                        <a:pt x="238" y="378"/>
                        <a:pt x="226" y="416"/>
                      </a:cubicBezTo>
                      <a:cubicBezTo>
                        <a:pt x="220" y="434"/>
                        <a:pt x="208" y="446"/>
                        <a:pt x="191" y="454"/>
                      </a:cubicBezTo>
                      <a:cubicBezTo>
                        <a:pt x="183" y="454"/>
                        <a:pt x="176" y="454"/>
                        <a:pt x="169" y="454"/>
                      </a:cubicBezTo>
                      <a:cubicBezTo>
                        <a:pt x="160" y="453"/>
                        <a:pt x="147" y="457"/>
                        <a:pt x="145" y="451"/>
                      </a:cubicBezTo>
                      <a:cubicBezTo>
                        <a:pt x="141" y="442"/>
                        <a:pt x="148" y="431"/>
                        <a:pt x="154" y="421"/>
                      </a:cubicBezTo>
                      <a:cubicBezTo>
                        <a:pt x="155" y="420"/>
                        <a:pt x="157" y="419"/>
                        <a:pt x="158" y="417"/>
                      </a:cubicBezTo>
                      <a:cubicBezTo>
                        <a:pt x="170" y="406"/>
                        <a:pt x="170" y="389"/>
                        <a:pt x="176" y="376"/>
                      </a:cubicBezTo>
                      <a:cubicBezTo>
                        <a:pt x="177" y="373"/>
                        <a:pt x="180" y="368"/>
                        <a:pt x="173" y="367"/>
                      </a:cubicBezTo>
                      <a:cubicBezTo>
                        <a:pt x="169" y="366"/>
                        <a:pt x="165" y="366"/>
                        <a:pt x="164" y="371"/>
                      </a:cubicBezTo>
                      <a:cubicBezTo>
                        <a:pt x="160" y="384"/>
                        <a:pt x="154" y="395"/>
                        <a:pt x="152" y="408"/>
                      </a:cubicBezTo>
                      <a:cubicBezTo>
                        <a:pt x="145" y="422"/>
                        <a:pt x="141" y="437"/>
                        <a:pt x="137" y="453"/>
                      </a:cubicBezTo>
                      <a:cubicBezTo>
                        <a:pt x="137" y="453"/>
                        <a:pt x="137" y="453"/>
                        <a:pt x="137" y="453"/>
                      </a:cubicBezTo>
                      <a:cubicBezTo>
                        <a:pt x="121" y="453"/>
                        <a:pt x="104" y="453"/>
                        <a:pt x="88" y="454"/>
                      </a:cubicBezTo>
                      <a:cubicBezTo>
                        <a:pt x="83" y="454"/>
                        <a:pt x="79" y="453"/>
                        <a:pt x="79" y="447"/>
                      </a:cubicBezTo>
                      <a:close/>
                      <a:moveTo>
                        <a:pt x="147" y="231"/>
                      </a:moveTo>
                      <a:cubicBezTo>
                        <a:pt x="153" y="231"/>
                        <a:pt x="154" y="228"/>
                        <a:pt x="155" y="224"/>
                      </a:cubicBezTo>
                      <a:cubicBezTo>
                        <a:pt x="161" y="207"/>
                        <a:pt x="167" y="191"/>
                        <a:pt x="172" y="174"/>
                      </a:cubicBezTo>
                      <a:cubicBezTo>
                        <a:pt x="173" y="172"/>
                        <a:pt x="177" y="166"/>
                        <a:pt x="170" y="165"/>
                      </a:cubicBezTo>
                      <a:cubicBezTo>
                        <a:pt x="165" y="165"/>
                        <a:pt x="160" y="164"/>
                        <a:pt x="158" y="171"/>
                      </a:cubicBezTo>
                      <a:cubicBezTo>
                        <a:pt x="153" y="188"/>
                        <a:pt x="147" y="205"/>
                        <a:pt x="141" y="222"/>
                      </a:cubicBezTo>
                      <a:cubicBezTo>
                        <a:pt x="139" y="227"/>
                        <a:pt x="140" y="232"/>
                        <a:pt x="147" y="231"/>
                      </a:cubicBezTo>
                      <a:close/>
                      <a:moveTo>
                        <a:pt x="211" y="274"/>
                      </a:moveTo>
                      <a:cubicBezTo>
                        <a:pt x="211" y="270"/>
                        <a:pt x="210" y="268"/>
                        <a:pt x="207" y="268"/>
                      </a:cubicBezTo>
                      <a:cubicBezTo>
                        <a:pt x="201" y="267"/>
                        <a:pt x="198" y="269"/>
                        <a:pt x="196" y="275"/>
                      </a:cubicBezTo>
                      <a:cubicBezTo>
                        <a:pt x="191" y="290"/>
                        <a:pt x="186" y="305"/>
                        <a:pt x="181" y="320"/>
                      </a:cubicBezTo>
                      <a:cubicBezTo>
                        <a:pt x="180" y="323"/>
                        <a:pt x="178" y="327"/>
                        <a:pt x="182" y="329"/>
                      </a:cubicBezTo>
                      <a:cubicBezTo>
                        <a:pt x="186" y="331"/>
                        <a:pt x="191" y="330"/>
                        <a:pt x="193" y="326"/>
                      </a:cubicBezTo>
                      <a:cubicBezTo>
                        <a:pt x="199" y="308"/>
                        <a:pt x="205" y="291"/>
                        <a:pt x="211" y="274"/>
                      </a:cubicBezTo>
                      <a:close/>
                      <a:moveTo>
                        <a:pt x="112" y="330"/>
                      </a:moveTo>
                      <a:cubicBezTo>
                        <a:pt x="118" y="330"/>
                        <a:pt x="120" y="326"/>
                        <a:pt x="122" y="321"/>
                      </a:cubicBezTo>
                      <a:cubicBezTo>
                        <a:pt x="127" y="307"/>
                        <a:pt x="132" y="293"/>
                        <a:pt x="136" y="279"/>
                      </a:cubicBezTo>
                      <a:cubicBezTo>
                        <a:pt x="137" y="276"/>
                        <a:pt x="143" y="270"/>
                        <a:pt x="135" y="268"/>
                      </a:cubicBezTo>
                      <a:cubicBezTo>
                        <a:pt x="130" y="266"/>
                        <a:pt x="125" y="268"/>
                        <a:pt x="123" y="274"/>
                      </a:cubicBezTo>
                      <a:cubicBezTo>
                        <a:pt x="118" y="290"/>
                        <a:pt x="113" y="306"/>
                        <a:pt x="107" y="322"/>
                      </a:cubicBezTo>
                      <a:cubicBezTo>
                        <a:pt x="106" y="326"/>
                        <a:pt x="105" y="330"/>
                        <a:pt x="112" y="330"/>
                      </a:cubicBezTo>
                      <a:close/>
                      <a:moveTo>
                        <a:pt x="247" y="167"/>
                      </a:moveTo>
                      <a:cubicBezTo>
                        <a:pt x="247" y="166"/>
                        <a:pt x="244" y="165"/>
                        <a:pt x="242" y="165"/>
                      </a:cubicBezTo>
                      <a:cubicBezTo>
                        <a:pt x="237" y="164"/>
                        <a:pt x="233" y="166"/>
                        <a:pt x="232" y="171"/>
                      </a:cubicBezTo>
                      <a:cubicBezTo>
                        <a:pt x="228" y="183"/>
                        <a:pt x="223" y="194"/>
                        <a:pt x="220" y="206"/>
                      </a:cubicBezTo>
                      <a:cubicBezTo>
                        <a:pt x="219" y="214"/>
                        <a:pt x="207" y="226"/>
                        <a:pt x="217" y="230"/>
                      </a:cubicBezTo>
                      <a:cubicBezTo>
                        <a:pt x="231" y="235"/>
                        <a:pt x="228" y="218"/>
                        <a:pt x="232" y="210"/>
                      </a:cubicBezTo>
                      <a:cubicBezTo>
                        <a:pt x="238" y="197"/>
                        <a:pt x="242" y="183"/>
                        <a:pt x="247"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7" name="Freeform 16"/>
                <p:cNvSpPr/>
                <p:nvPr/>
              </p:nvSpPr>
              <p:spPr bwMode="auto">
                <a:xfrm>
                  <a:off x="693111" y="3302000"/>
                  <a:ext cx="1293813" cy="1728788"/>
                </a:xfrm>
                <a:custGeom>
                  <a:avLst/>
                  <a:gdLst>
                    <a:gd name="T0" fmla="*/ 258 w 345"/>
                    <a:gd name="T1" fmla="*/ 1 h 460"/>
                    <a:gd name="T2" fmla="*/ 303 w 345"/>
                    <a:gd name="T3" fmla="*/ 1 h 460"/>
                    <a:gd name="T4" fmla="*/ 310 w 345"/>
                    <a:gd name="T5" fmla="*/ 11 h 460"/>
                    <a:gd name="T6" fmla="*/ 297 w 345"/>
                    <a:gd name="T7" fmla="*/ 48 h 460"/>
                    <a:gd name="T8" fmla="*/ 307 w 345"/>
                    <a:gd name="T9" fmla="*/ 61 h 460"/>
                    <a:gd name="T10" fmla="*/ 317 w 345"/>
                    <a:gd name="T11" fmla="*/ 61 h 460"/>
                    <a:gd name="T12" fmla="*/ 341 w 345"/>
                    <a:gd name="T13" fmla="*/ 66 h 460"/>
                    <a:gd name="T14" fmla="*/ 314 w 345"/>
                    <a:gd name="T15" fmla="*/ 98 h 460"/>
                    <a:gd name="T16" fmla="*/ 245 w 345"/>
                    <a:gd name="T17" fmla="*/ 98 h 460"/>
                    <a:gd name="T18" fmla="*/ 224 w 345"/>
                    <a:gd name="T19" fmla="*/ 112 h 460"/>
                    <a:gd name="T20" fmla="*/ 241 w 345"/>
                    <a:gd name="T21" fmla="*/ 138 h 460"/>
                    <a:gd name="T22" fmla="*/ 309 w 345"/>
                    <a:gd name="T23" fmla="*/ 138 h 460"/>
                    <a:gd name="T24" fmla="*/ 316 w 345"/>
                    <a:gd name="T25" fmla="*/ 147 h 460"/>
                    <a:gd name="T26" fmla="*/ 224 w 345"/>
                    <a:gd name="T27" fmla="*/ 415 h 460"/>
                    <a:gd name="T28" fmla="*/ 163 w 345"/>
                    <a:gd name="T29" fmla="*/ 459 h 460"/>
                    <a:gd name="T30" fmla="*/ 110 w 345"/>
                    <a:gd name="T31" fmla="*/ 459 h 460"/>
                    <a:gd name="T32" fmla="*/ 102 w 345"/>
                    <a:gd name="T33" fmla="*/ 446 h 460"/>
                    <a:gd name="T34" fmla="*/ 123 w 345"/>
                    <a:gd name="T35" fmla="*/ 424 h 460"/>
                    <a:gd name="T36" fmla="*/ 138 w 345"/>
                    <a:gd name="T37" fmla="*/ 407 h 460"/>
                    <a:gd name="T38" fmla="*/ 214 w 345"/>
                    <a:gd name="T39" fmla="*/ 182 h 460"/>
                    <a:gd name="T40" fmla="*/ 213 w 345"/>
                    <a:gd name="T41" fmla="*/ 174 h 460"/>
                    <a:gd name="T42" fmla="*/ 197 w 345"/>
                    <a:gd name="T43" fmla="*/ 181 h 460"/>
                    <a:gd name="T44" fmla="*/ 176 w 345"/>
                    <a:gd name="T45" fmla="*/ 235 h 460"/>
                    <a:gd name="T46" fmla="*/ 91 w 345"/>
                    <a:gd name="T47" fmla="*/ 451 h 460"/>
                    <a:gd name="T48" fmla="*/ 77 w 345"/>
                    <a:gd name="T49" fmla="*/ 459 h 460"/>
                    <a:gd name="T50" fmla="*/ 13 w 345"/>
                    <a:gd name="T51" fmla="*/ 459 h 460"/>
                    <a:gd name="T52" fmla="*/ 4 w 345"/>
                    <a:gd name="T53" fmla="*/ 446 h 460"/>
                    <a:gd name="T54" fmla="*/ 82 w 345"/>
                    <a:gd name="T55" fmla="*/ 250 h 460"/>
                    <a:gd name="T56" fmla="*/ 136 w 345"/>
                    <a:gd name="T57" fmla="*/ 111 h 460"/>
                    <a:gd name="T58" fmla="*/ 129 w 345"/>
                    <a:gd name="T59" fmla="*/ 98 h 460"/>
                    <a:gd name="T60" fmla="*/ 121 w 345"/>
                    <a:gd name="T61" fmla="*/ 88 h 460"/>
                    <a:gd name="T62" fmla="*/ 155 w 345"/>
                    <a:gd name="T63" fmla="*/ 61 h 460"/>
                    <a:gd name="T64" fmla="*/ 170 w 345"/>
                    <a:gd name="T65" fmla="*/ 61 h 460"/>
                    <a:gd name="T66" fmla="*/ 186 w 345"/>
                    <a:gd name="T67" fmla="*/ 49 h 460"/>
                    <a:gd name="T68" fmla="*/ 199 w 345"/>
                    <a:gd name="T69" fmla="*/ 11 h 460"/>
                    <a:gd name="T70" fmla="*/ 213 w 345"/>
                    <a:gd name="T71" fmla="*/ 1 h 460"/>
                    <a:gd name="T72" fmla="*/ 258 w 345"/>
                    <a:gd name="T73" fmla="*/ 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 h="460">
                      <a:moveTo>
                        <a:pt x="258" y="1"/>
                      </a:moveTo>
                      <a:cubicBezTo>
                        <a:pt x="273" y="1"/>
                        <a:pt x="288" y="1"/>
                        <a:pt x="303" y="1"/>
                      </a:cubicBezTo>
                      <a:cubicBezTo>
                        <a:pt x="312" y="0"/>
                        <a:pt x="313" y="3"/>
                        <a:pt x="310" y="11"/>
                      </a:cubicBezTo>
                      <a:cubicBezTo>
                        <a:pt x="305" y="23"/>
                        <a:pt x="302" y="36"/>
                        <a:pt x="297" y="48"/>
                      </a:cubicBezTo>
                      <a:cubicBezTo>
                        <a:pt x="293" y="58"/>
                        <a:pt x="296" y="61"/>
                        <a:pt x="307" y="61"/>
                      </a:cubicBezTo>
                      <a:cubicBezTo>
                        <a:pt x="310" y="60"/>
                        <a:pt x="314" y="60"/>
                        <a:pt x="317" y="61"/>
                      </a:cubicBezTo>
                      <a:cubicBezTo>
                        <a:pt x="325" y="63"/>
                        <a:pt x="339" y="54"/>
                        <a:pt x="341" y="66"/>
                      </a:cubicBezTo>
                      <a:cubicBezTo>
                        <a:pt x="345" y="83"/>
                        <a:pt x="329" y="98"/>
                        <a:pt x="314" y="98"/>
                      </a:cubicBezTo>
                      <a:cubicBezTo>
                        <a:pt x="291" y="99"/>
                        <a:pt x="268" y="99"/>
                        <a:pt x="245" y="98"/>
                      </a:cubicBezTo>
                      <a:cubicBezTo>
                        <a:pt x="233" y="98"/>
                        <a:pt x="228" y="102"/>
                        <a:pt x="224" y="112"/>
                      </a:cubicBezTo>
                      <a:cubicBezTo>
                        <a:pt x="214" y="138"/>
                        <a:pt x="214" y="138"/>
                        <a:pt x="241" y="138"/>
                      </a:cubicBezTo>
                      <a:cubicBezTo>
                        <a:pt x="264" y="138"/>
                        <a:pt x="286" y="138"/>
                        <a:pt x="309" y="138"/>
                      </a:cubicBezTo>
                      <a:cubicBezTo>
                        <a:pt x="316" y="138"/>
                        <a:pt x="319" y="139"/>
                        <a:pt x="316" y="147"/>
                      </a:cubicBezTo>
                      <a:cubicBezTo>
                        <a:pt x="285" y="236"/>
                        <a:pt x="255" y="326"/>
                        <a:pt x="224" y="415"/>
                      </a:cubicBezTo>
                      <a:cubicBezTo>
                        <a:pt x="214" y="443"/>
                        <a:pt x="192" y="457"/>
                        <a:pt x="163" y="459"/>
                      </a:cubicBezTo>
                      <a:cubicBezTo>
                        <a:pt x="145" y="460"/>
                        <a:pt x="128" y="459"/>
                        <a:pt x="110" y="459"/>
                      </a:cubicBezTo>
                      <a:cubicBezTo>
                        <a:pt x="100" y="459"/>
                        <a:pt x="98" y="455"/>
                        <a:pt x="102" y="446"/>
                      </a:cubicBezTo>
                      <a:cubicBezTo>
                        <a:pt x="106" y="436"/>
                        <a:pt x="107" y="424"/>
                        <a:pt x="123" y="424"/>
                      </a:cubicBezTo>
                      <a:cubicBezTo>
                        <a:pt x="131" y="423"/>
                        <a:pt x="135" y="415"/>
                        <a:pt x="138" y="407"/>
                      </a:cubicBezTo>
                      <a:cubicBezTo>
                        <a:pt x="164" y="332"/>
                        <a:pt x="189" y="257"/>
                        <a:pt x="214" y="182"/>
                      </a:cubicBezTo>
                      <a:cubicBezTo>
                        <a:pt x="215" y="179"/>
                        <a:pt x="219" y="175"/>
                        <a:pt x="213" y="174"/>
                      </a:cubicBezTo>
                      <a:cubicBezTo>
                        <a:pt x="206" y="172"/>
                        <a:pt x="200" y="173"/>
                        <a:pt x="197" y="181"/>
                      </a:cubicBezTo>
                      <a:cubicBezTo>
                        <a:pt x="190" y="199"/>
                        <a:pt x="183" y="217"/>
                        <a:pt x="176" y="235"/>
                      </a:cubicBezTo>
                      <a:cubicBezTo>
                        <a:pt x="147" y="307"/>
                        <a:pt x="119" y="379"/>
                        <a:pt x="91" y="451"/>
                      </a:cubicBezTo>
                      <a:cubicBezTo>
                        <a:pt x="88" y="458"/>
                        <a:pt x="84" y="459"/>
                        <a:pt x="77" y="459"/>
                      </a:cubicBezTo>
                      <a:cubicBezTo>
                        <a:pt x="56" y="459"/>
                        <a:pt x="34" y="459"/>
                        <a:pt x="13" y="459"/>
                      </a:cubicBezTo>
                      <a:cubicBezTo>
                        <a:pt x="2" y="459"/>
                        <a:pt x="0" y="456"/>
                        <a:pt x="4" y="446"/>
                      </a:cubicBezTo>
                      <a:cubicBezTo>
                        <a:pt x="30" y="381"/>
                        <a:pt x="56" y="316"/>
                        <a:pt x="82" y="250"/>
                      </a:cubicBezTo>
                      <a:cubicBezTo>
                        <a:pt x="100" y="204"/>
                        <a:pt x="118" y="157"/>
                        <a:pt x="136" y="111"/>
                      </a:cubicBezTo>
                      <a:cubicBezTo>
                        <a:pt x="139" y="103"/>
                        <a:pt x="140" y="98"/>
                        <a:pt x="129" y="98"/>
                      </a:cubicBezTo>
                      <a:cubicBezTo>
                        <a:pt x="121" y="99"/>
                        <a:pt x="120" y="94"/>
                        <a:pt x="121" y="88"/>
                      </a:cubicBezTo>
                      <a:cubicBezTo>
                        <a:pt x="127" y="63"/>
                        <a:pt x="129" y="61"/>
                        <a:pt x="155" y="61"/>
                      </a:cubicBezTo>
                      <a:cubicBezTo>
                        <a:pt x="160" y="61"/>
                        <a:pt x="165" y="60"/>
                        <a:pt x="170" y="61"/>
                      </a:cubicBezTo>
                      <a:cubicBezTo>
                        <a:pt x="180" y="62"/>
                        <a:pt x="184" y="57"/>
                        <a:pt x="186" y="49"/>
                      </a:cubicBezTo>
                      <a:cubicBezTo>
                        <a:pt x="190" y="36"/>
                        <a:pt x="195" y="24"/>
                        <a:pt x="199" y="11"/>
                      </a:cubicBezTo>
                      <a:cubicBezTo>
                        <a:pt x="201" y="3"/>
                        <a:pt x="205" y="0"/>
                        <a:pt x="213" y="1"/>
                      </a:cubicBezTo>
                      <a:cubicBezTo>
                        <a:pt x="228" y="1"/>
                        <a:pt x="243" y="1"/>
                        <a:pt x="25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8" name="Freeform 17"/>
                <p:cNvSpPr/>
                <p:nvPr/>
              </p:nvSpPr>
              <p:spPr bwMode="auto">
                <a:xfrm>
                  <a:off x="1485273" y="3302000"/>
                  <a:ext cx="1403350" cy="1733550"/>
                </a:xfrm>
                <a:custGeom>
                  <a:avLst/>
                  <a:gdLst>
                    <a:gd name="T0" fmla="*/ 130 w 374"/>
                    <a:gd name="T1" fmla="*/ 433 h 461"/>
                    <a:gd name="T2" fmla="*/ 127 w 374"/>
                    <a:gd name="T3" fmla="*/ 434 h 461"/>
                    <a:gd name="T4" fmla="*/ 63 w 374"/>
                    <a:gd name="T5" fmla="*/ 459 h 461"/>
                    <a:gd name="T6" fmla="*/ 0 w 374"/>
                    <a:gd name="T7" fmla="*/ 459 h 461"/>
                    <a:gd name="T8" fmla="*/ 41 w 374"/>
                    <a:gd name="T9" fmla="*/ 411 h 461"/>
                    <a:gd name="T10" fmla="*/ 102 w 374"/>
                    <a:gd name="T11" fmla="*/ 343 h 461"/>
                    <a:gd name="T12" fmla="*/ 110 w 374"/>
                    <a:gd name="T13" fmla="*/ 316 h 461"/>
                    <a:gd name="T14" fmla="*/ 97 w 374"/>
                    <a:gd name="T15" fmla="*/ 241 h 461"/>
                    <a:gd name="T16" fmla="*/ 112 w 374"/>
                    <a:gd name="T17" fmla="*/ 175 h 461"/>
                    <a:gd name="T18" fmla="*/ 124 w 374"/>
                    <a:gd name="T19" fmla="*/ 171 h 461"/>
                    <a:gd name="T20" fmla="*/ 199 w 374"/>
                    <a:gd name="T21" fmla="*/ 171 h 461"/>
                    <a:gd name="T22" fmla="*/ 207 w 374"/>
                    <a:gd name="T23" fmla="*/ 183 h 461"/>
                    <a:gd name="T24" fmla="*/ 201 w 374"/>
                    <a:gd name="T25" fmla="*/ 228 h 461"/>
                    <a:gd name="T26" fmla="*/ 222 w 374"/>
                    <a:gd name="T27" fmla="*/ 203 h 461"/>
                    <a:gd name="T28" fmla="*/ 252 w 374"/>
                    <a:gd name="T29" fmla="*/ 112 h 461"/>
                    <a:gd name="T30" fmla="*/ 252 w 374"/>
                    <a:gd name="T31" fmla="*/ 99 h 461"/>
                    <a:gd name="T32" fmla="*/ 232 w 374"/>
                    <a:gd name="T33" fmla="*/ 106 h 461"/>
                    <a:gd name="T34" fmla="*/ 212 w 374"/>
                    <a:gd name="T35" fmla="*/ 147 h 461"/>
                    <a:gd name="T36" fmla="*/ 197 w 374"/>
                    <a:gd name="T37" fmla="*/ 157 h 461"/>
                    <a:gd name="T38" fmla="*/ 125 w 374"/>
                    <a:gd name="T39" fmla="*/ 157 h 461"/>
                    <a:gd name="T40" fmla="*/ 117 w 374"/>
                    <a:gd name="T41" fmla="*/ 146 h 461"/>
                    <a:gd name="T42" fmla="*/ 183 w 374"/>
                    <a:gd name="T43" fmla="*/ 9 h 461"/>
                    <a:gd name="T44" fmla="*/ 196 w 374"/>
                    <a:gd name="T45" fmla="*/ 1 h 461"/>
                    <a:gd name="T46" fmla="*/ 269 w 374"/>
                    <a:gd name="T47" fmla="*/ 1 h 461"/>
                    <a:gd name="T48" fmla="*/ 277 w 374"/>
                    <a:gd name="T49" fmla="*/ 12 h 461"/>
                    <a:gd name="T50" fmla="*/ 261 w 374"/>
                    <a:gd name="T51" fmla="*/ 46 h 461"/>
                    <a:gd name="T52" fmla="*/ 269 w 374"/>
                    <a:gd name="T53" fmla="*/ 61 h 461"/>
                    <a:gd name="T54" fmla="*/ 358 w 374"/>
                    <a:gd name="T55" fmla="*/ 61 h 461"/>
                    <a:gd name="T56" fmla="*/ 369 w 374"/>
                    <a:gd name="T57" fmla="*/ 78 h 461"/>
                    <a:gd name="T58" fmla="*/ 354 w 374"/>
                    <a:gd name="T59" fmla="*/ 98 h 461"/>
                    <a:gd name="T60" fmla="*/ 342 w 374"/>
                    <a:gd name="T61" fmla="*/ 132 h 461"/>
                    <a:gd name="T62" fmla="*/ 316 w 374"/>
                    <a:gd name="T63" fmla="*/ 211 h 461"/>
                    <a:gd name="T64" fmla="*/ 277 w 374"/>
                    <a:gd name="T65" fmla="*/ 264 h 461"/>
                    <a:gd name="T66" fmla="*/ 225 w 374"/>
                    <a:gd name="T67" fmla="*/ 322 h 461"/>
                    <a:gd name="T68" fmla="*/ 220 w 374"/>
                    <a:gd name="T69" fmla="*/ 341 h 461"/>
                    <a:gd name="T70" fmla="*/ 238 w 374"/>
                    <a:gd name="T71" fmla="*/ 445 h 461"/>
                    <a:gd name="T72" fmla="*/ 225 w 374"/>
                    <a:gd name="T73" fmla="*/ 459 h 461"/>
                    <a:gd name="T74" fmla="*/ 152 w 374"/>
                    <a:gd name="T75" fmla="*/ 459 h 461"/>
                    <a:gd name="T76" fmla="*/ 132 w 374"/>
                    <a:gd name="T77" fmla="*/ 441 h 461"/>
                    <a:gd name="T78" fmla="*/ 130 w 374"/>
                    <a:gd name="T79" fmla="*/ 4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4" h="461">
                      <a:moveTo>
                        <a:pt x="130" y="433"/>
                      </a:moveTo>
                      <a:cubicBezTo>
                        <a:pt x="128" y="434"/>
                        <a:pt x="127" y="434"/>
                        <a:pt x="127" y="434"/>
                      </a:cubicBezTo>
                      <a:cubicBezTo>
                        <a:pt x="112" y="459"/>
                        <a:pt x="89" y="461"/>
                        <a:pt x="63" y="459"/>
                      </a:cubicBezTo>
                      <a:cubicBezTo>
                        <a:pt x="43" y="458"/>
                        <a:pt x="23" y="459"/>
                        <a:pt x="0" y="459"/>
                      </a:cubicBezTo>
                      <a:cubicBezTo>
                        <a:pt x="15" y="442"/>
                        <a:pt x="28" y="426"/>
                        <a:pt x="41" y="411"/>
                      </a:cubicBezTo>
                      <a:cubicBezTo>
                        <a:pt x="61" y="388"/>
                        <a:pt x="81" y="366"/>
                        <a:pt x="102" y="343"/>
                      </a:cubicBezTo>
                      <a:cubicBezTo>
                        <a:pt x="110" y="335"/>
                        <a:pt x="112" y="327"/>
                        <a:pt x="110" y="316"/>
                      </a:cubicBezTo>
                      <a:cubicBezTo>
                        <a:pt x="105" y="291"/>
                        <a:pt x="101" y="266"/>
                        <a:pt x="97" y="241"/>
                      </a:cubicBezTo>
                      <a:cubicBezTo>
                        <a:pt x="92" y="217"/>
                        <a:pt x="106" y="197"/>
                        <a:pt x="112" y="175"/>
                      </a:cubicBezTo>
                      <a:cubicBezTo>
                        <a:pt x="114" y="170"/>
                        <a:pt x="120" y="171"/>
                        <a:pt x="124" y="171"/>
                      </a:cubicBezTo>
                      <a:cubicBezTo>
                        <a:pt x="149" y="171"/>
                        <a:pt x="174" y="171"/>
                        <a:pt x="199" y="171"/>
                      </a:cubicBezTo>
                      <a:cubicBezTo>
                        <a:pt x="210" y="170"/>
                        <a:pt x="211" y="174"/>
                        <a:pt x="207" y="183"/>
                      </a:cubicBezTo>
                      <a:cubicBezTo>
                        <a:pt x="201" y="197"/>
                        <a:pt x="194" y="211"/>
                        <a:pt x="201" y="228"/>
                      </a:cubicBezTo>
                      <a:cubicBezTo>
                        <a:pt x="211" y="221"/>
                        <a:pt x="218" y="213"/>
                        <a:pt x="222" y="203"/>
                      </a:cubicBezTo>
                      <a:cubicBezTo>
                        <a:pt x="232" y="173"/>
                        <a:pt x="243" y="143"/>
                        <a:pt x="252" y="112"/>
                      </a:cubicBezTo>
                      <a:cubicBezTo>
                        <a:pt x="253" y="108"/>
                        <a:pt x="261" y="102"/>
                        <a:pt x="252" y="99"/>
                      </a:cubicBezTo>
                      <a:cubicBezTo>
                        <a:pt x="245" y="97"/>
                        <a:pt x="236" y="96"/>
                        <a:pt x="232" y="106"/>
                      </a:cubicBezTo>
                      <a:cubicBezTo>
                        <a:pt x="225" y="120"/>
                        <a:pt x="217" y="133"/>
                        <a:pt x="212" y="147"/>
                      </a:cubicBezTo>
                      <a:cubicBezTo>
                        <a:pt x="208" y="155"/>
                        <a:pt x="204" y="157"/>
                        <a:pt x="197" y="157"/>
                      </a:cubicBezTo>
                      <a:cubicBezTo>
                        <a:pt x="173" y="157"/>
                        <a:pt x="149" y="156"/>
                        <a:pt x="125" y="157"/>
                      </a:cubicBezTo>
                      <a:cubicBezTo>
                        <a:pt x="116" y="157"/>
                        <a:pt x="112" y="156"/>
                        <a:pt x="117" y="146"/>
                      </a:cubicBezTo>
                      <a:cubicBezTo>
                        <a:pt x="140" y="100"/>
                        <a:pt x="161" y="55"/>
                        <a:pt x="183" y="9"/>
                      </a:cubicBezTo>
                      <a:cubicBezTo>
                        <a:pt x="186" y="3"/>
                        <a:pt x="189" y="0"/>
                        <a:pt x="196" y="1"/>
                      </a:cubicBezTo>
                      <a:cubicBezTo>
                        <a:pt x="220" y="1"/>
                        <a:pt x="245" y="1"/>
                        <a:pt x="269" y="1"/>
                      </a:cubicBezTo>
                      <a:cubicBezTo>
                        <a:pt x="278" y="0"/>
                        <a:pt x="281" y="3"/>
                        <a:pt x="277" y="12"/>
                      </a:cubicBezTo>
                      <a:cubicBezTo>
                        <a:pt x="271" y="23"/>
                        <a:pt x="267" y="35"/>
                        <a:pt x="261" y="46"/>
                      </a:cubicBezTo>
                      <a:cubicBezTo>
                        <a:pt x="254" y="57"/>
                        <a:pt x="255" y="61"/>
                        <a:pt x="269" y="61"/>
                      </a:cubicBezTo>
                      <a:cubicBezTo>
                        <a:pt x="299" y="60"/>
                        <a:pt x="328" y="61"/>
                        <a:pt x="358" y="61"/>
                      </a:cubicBezTo>
                      <a:cubicBezTo>
                        <a:pt x="374" y="61"/>
                        <a:pt x="374" y="62"/>
                        <a:pt x="369" y="78"/>
                      </a:cubicBezTo>
                      <a:cubicBezTo>
                        <a:pt x="366" y="87"/>
                        <a:pt x="358" y="91"/>
                        <a:pt x="354" y="98"/>
                      </a:cubicBezTo>
                      <a:cubicBezTo>
                        <a:pt x="348" y="108"/>
                        <a:pt x="346" y="121"/>
                        <a:pt x="342" y="132"/>
                      </a:cubicBezTo>
                      <a:cubicBezTo>
                        <a:pt x="333" y="158"/>
                        <a:pt x="324" y="185"/>
                        <a:pt x="316" y="211"/>
                      </a:cubicBezTo>
                      <a:cubicBezTo>
                        <a:pt x="309" y="233"/>
                        <a:pt x="291" y="247"/>
                        <a:pt x="277" y="264"/>
                      </a:cubicBezTo>
                      <a:cubicBezTo>
                        <a:pt x="261" y="284"/>
                        <a:pt x="243" y="303"/>
                        <a:pt x="225" y="322"/>
                      </a:cubicBezTo>
                      <a:cubicBezTo>
                        <a:pt x="220" y="328"/>
                        <a:pt x="219" y="333"/>
                        <a:pt x="220" y="341"/>
                      </a:cubicBezTo>
                      <a:cubicBezTo>
                        <a:pt x="226" y="376"/>
                        <a:pt x="231" y="411"/>
                        <a:pt x="238" y="445"/>
                      </a:cubicBezTo>
                      <a:cubicBezTo>
                        <a:pt x="240" y="458"/>
                        <a:pt x="236" y="459"/>
                        <a:pt x="225" y="459"/>
                      </a:cubicBezTo>
                      <a:cubicBezTo>
                        <a:pt x="201" y="459"/>
                        <a:pt x="176" y="458"/>
                        <a:pt x="152" y="459"/>
                      </a:cubicBezTo>
                      <a:cubicBezTo>
                        <a:pt x="137" y="460"/>
                        <a:pt x="132" y="454"/>
                        <a:pt x="132" y="441"/>
                      </a:cubicBezTo>
                      <a:cubicBezTo>
                        <a:pt x="132" y="439"/>
                        <a:pt x="131" y="437"/>
                        <a:pt x="130" y="4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9" name="Freeform 23"/>
                <p:cNvSpPr/>
                <p:nvPr/>
              </p:nvSpPr>
              <p:spPr bwMode="auto">
                <a:xfrm>
                  <a:off x="-184777" y="4071938"/>
                  <a:ext cx="996950" cy="969963"/>
                </a:xfrm>
                <a:custGeom>
                  <a:avLst/>
                  <a:gdLst>
                    <a:gd name="T0" fmla="*/ 54 w 266"/>
                    <a:gd name="T1" fmla="*/ 154 h 258"/>
                    <a:gd name="T2" fmla="*/ 69 w 266"/>
                    <a:gd name="T3" fmla="*/ 154 h 258"/>
                    <a:gd name="T4" fmla="*/ 108 w 266"/>
                    <a:gd name="T5" fmla="*/ 125 h 258"/>
                    <a:gd name="T6" fmla="*/ 116 w 266"/>
                    <a:gd name="T7" fmla="*/ 99 h 258"/>
                    <a:gd name="T8" fmla="*/ 117 w 266"/>
                    <a:gd name="T9" fmla="*/ 85 h 258"/>
                    <a:gd name="T10" fmla="*/ 92 w 266"/>
                    <a:gd name="T11" fmla="*/ 91 h 258"/>
                    <a:gd name="T12" fmla="*/ 80 w 266"/>
                    <a:gd name="T13" fmla="*/ 115 h 258"/>
                    <a:gd name="T14" fmla="*/ 64 w 266"/>
                    <a:gd name="T15" fmla="*/ 125 h 258"/>
                    <a:gd name="T16" fmla="*/ 26 w 266"/>
                    <a:gd name="T17" fmla="*/ 125 h 258"/>
                    <a:gd name="T18" fmla="*/ 21 w 266"/>
                    <a:gd name="T19" fmla="*/ 117 h 258"/>
                    <a:gd name="T20" fmla="*/ 70 w 266"/>
                    <a:gd name="T21" fmla="*/ 18 h 258"/>
                    <a:gd name="T22" fmla="*/ 79 w 266"/>
                    <a:gd name="T23" fmla="*/ 11 h 258"/>
                    <a:gd name="T24" fmla="*/ 120 w 266"/>
                    <a:gd name="T25" fmla="*/ 11 h 258"/>
                    <a:gd name="T26" fmla="*/ 125 w 266"/>
                    <a:gd name="T27" fmla="*/ 22 h 258"/>
                    <a:gd name="T28" fmla="*/ 119 w 266"/>
                    <a:gd name="T29" fmla="*/ 34 h 258"/>
                    <a:gd name="T30" fmla="*/ 118 w 266"/>
                    <a:gd name="T31" fmla="*/ 46 h 258"/>
                    <a:gd name="T32" fmla="*/ 137 w 266"/>
                    <a:gd name="T33" fmla="*/ 40 h 258"/>
                    <a:gd name="T34" fmla="*/ 137 w 266"/>
                    <a:gd name="T35" fmla="*/ 39 h 258"/>
                    <a:gd name="T36" fmla="*/ 151 w 266"/>
                    <a:gd name="T37" fmla="*/ 7 h 258"/>
                    <a:gd name="T38" fmla="*/ 189 w 266"/>
                    <a:gd name="T39" fmla="*/ 5 h 258"/>
                    <a:gd name="T40" fmla="*/ 223 w 266"/>
                    <a:gd name="T41" fmla="*/ 5 h 258"/>
                    <a:gd name="T42" fmla="*/ 230 w 266"/>
                    <a:gd name="T43" fmla="*/ 15 h 258"/>
                    <a:gd name="T44" fmla="*/ 222 w 266"/>
                    <a:gd name="T45" fmla="*/ 39 h 258"/>
                    <a:gd name="T46" fmla="*/ 229 w 266"/>
                    <a:gd name="T47" fmla="*/ 47 h 258"/>
                    <a:gd name="T48" fmla="*/ 257 w 266"/>
                    <a:gd name="T49" fmla="*/ 47 h 258"/>
                    <a:gd name="T50" fmla="*/ 265 w 266"/>
                    <a:gd name="T51" fmla="*/ 57 h 258"/>
                    <a:gd name="T52" fmla="*/ 234 w 266"/>
                    <a:gd name="T53" fmla="*/ 84 h 258"/>
                    <a:gd name="T54" fmla="*/ 225 w 266"/>
                    <a:gd name="T55" fmla="*/ 84 h 258"/>
                    <a:gd name="T56" fmla="*/ 201 w 266"/>
                    <a:gd name="T57" fmla="*/ 100 h 258"/>
                    <a:gd name="T58" fmla="*/ 186 w 266"/>
                    <a:gd name="T59" fmla="*/ 143 h 258"/>
                    <a:gd name="T60" fmla="*/ 194 w 266"/>
                    <a:gd name="T61" fmla="*/ 154 h 258"/>
                    <a:gd name="T62" fmla="*/ 226 w 266"/>
                    <a:gd name="T63" fmla="*/ 154 h 258"/>
                    <a:gd name="T64" fmla="*/ 235 w 266"/>
                    <a:gd name="T65" fmla="*/ 158 h 258"/>
                    <a:gd name="T66" fmla="*/ 214 w 266"/>
                    <a:gd name="T67" fmla="*/ 191 h 258"/>
                    <a:gd name="T68" fmla="*/ 190 w 266"/>
                    <a:gd name="T69" fmla="*/ 190 h 258"/>
                    <a:gd name="T70" fmla="*/ 163 w 266"/>
                    <a:gd name="T71" fmla="*/ 210 h 258"/>
                    <a:gd name="T72" fmla="*/ 146 w 266"/>
                    <a:gd name="T73" fmla="*/ 252 h 258"/>
                    <a:gd name="T74" fmla="*/ 102 w 266"/>
                    <a:gd name="T75" fmla="*/ 254 h 258"/>
                    <a:gd name="T76" fmla="*/ 99 w 266"/>
                    <a:gd name="T77" fmla="*/ 254 h 258"/>
                    <a:gd name="T78" fmla="*/ 75 w 266"/>
                    <a:gd name="T79" fmla="*/ 221 h 258"/>
                    <a:gd name="T80" fmla="*/ 54 w 266"/>
                    <a:gd name="T81" fmla="*/ 191 h 258"/>
                    <a:gd name="T82" fmla="*/ 11 w 266"/>
                    <a:gd name="T83" fmla="*/ 191 h 258"/>
                    <a:gd name="T84" fmla="*/ 3 w 266"/>
                    <a:gd name="T85" fmla="*/ 180 h 258"/>
                    <a:gd name="T86" fmla="*/ 37 w 266"/>
                    <a:gd name="T87" fmla="*/ 154 h 258"/>
                    <a:gd name="T88" fmla="*/ 54 w 266"/>
                    <a:gd name="T89" fmla="*/ 1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258">
                      <a:moveTo>
                        <a:pt x="54" y="154"/>
                      </a:moveTo>
                      <a:cubicBezTo>
                        <a:pt x="59" y="154"/>
                        <a:pt x="64" y="154"/>
                        <a:pt x="69" y="154"/>
                      </a:cubicBezTo>
                      <a:cubicBezTo>
                        <a:pt x="100" y="154"/>
                        <a:pt x="99" y="154"/>
                        <a:pt x="108" y="125"/>
                      </a:cubicBezTo>
                      <a:cubicBezTo>
                        <a:pt x="111" y="117"/>
                        <a:pt x="114" y="108"/>
                        <a:pt x="116" y="99"/>
                      </a:cubicBezTo>
                      <a:cubicBezTo>
                        <a:pt x="117" y="95"/>
                        <a:pt x="126" y="88"/>
                        <a:pt x="117" y="85"/>
                      </a:cubicBezTo>
                      <a:cubicBezTo>
                        <a:pt x="109" y="82"/>
                        <a:pt x="98" y="81"/>
                        <a:pt x="92" y="91"/>
                      </a:cubicBezTo>
                      <a:cubicBezTo>
                        <a:pt x="87" y="99"/>
                        <a:pt x="83" y="107"/>
                        <a:pt x="80" y="115"/>
                      </a:cubicBezTo>
                      <a:cubicBezTo>
                        <a:pt x="77" y="123"/>
                        <a:pt x="72" y="126"/>
                        <a:pt x="64" y="125"/>
                      </a:cubicBezTo>
                      <a:cubicBezTo>
                        <a:pt x="51" y="125"/>
                        <a:pt x="39" y="125"/>
                        <a:pt x="26" y="125"/>
                      </a:cubicBezTo>
                      <a:cubicBezTo>
                        <a:pt x="20" y="125"/>
                        <a:pt x="18" y="123"/>
                        <a:pt x="21" y="117"/>
                      </a:cubicBezTo>
                      <a:cubicBezTo>
                        <a:pt x="38" y="84"/>
                        <a:pt x="54" y="51"/>
                        <a:pt x="70" y="18"/>
                      </a:cubicBezTo>
                      <a:cubicBezTo>
                        <a:pt x="72" y="14"/>
                        <a:pt x="75" y="11"/>
                        <a:pt x="79" y="11"/>
                      </a:cubicBezTo>
                      <a:cubicBezTo>
                        <a:pt x="93" y="12"/>
                        <a:pt x="106" y="12"/>
                        <a:pt x="120" y="11"/>
                      </a:cubicBezTo>
                      <a:cubicBezTo>
                        <a:pt x="128" y="11"/>
                        <a:pt x="128" y="16"/>
                        <a:pt x="125" y="22"/>
                      </a:cubicBezTo>
                      <a:cubicBezTo>
                        <a:pt x="123" y="26"/>
                        <a:pt x="121" y="30"/>
                        <a:pt x="119" y="34"/>
                      </a:cubicBezTo>
                      <a:cubicBezTo>
                        <a:pt x="118" y="38"/>
                        <a:pt x="111" y="44"/>
                        <a:pt x="118" y="46"/>
                      </a:cubicBezTo>
                      <a:cubicBezTo>
                        <a:pt x="124" y="48"/>
                        <a:pt x="134" y="51"/>
                        <a:pt x="137" y="40"/>
                      </a:cubicBezTo>
                      <a:cubicBezTo>
                        <a:pt x="137" y="40"/>
                        <a:pt x="137" y="39"/>
                        <a:pt x="137" y="39"/>
                      </a:cubicBezTo>
                      <a:cubicBezTo>
                        <a:pt x="142" y="28"/>
                        <a:pt x="141" y="13"/>
                        <a:pt x="151" y="7"/>
                      </a:cubicBezTo>
                      <a:cubicBezTo>
                        <a:pt x="161" y="0"/>
                        <a:pt x="176" y="5"/>
                        <a:pt x="189" y="5"/>
                      </a:cubicBezTo>
                      <a:cubicBezTo>
                        <a:pt x="200" y="4"/>
                        <a:pt x="212" y="5"/>
                        <a:pt x="223" y="5"/>
                      </a:cubicBezTo>
                      <a:cubicBezTo>
                        <a:pt x="231" y="4"/>
                        <a:pt x="233" y="7"/>
                        <a:pt x="230" y="15"/>
                      </a:cubicBezTo>
                      <a:cubicBezTo>
                        <a:pt x="227" y="22"/>
                        <a:pt x="225" y="31"/>
                        <a:pt x="222" y="39"/>
                      </a:cubicBezTo>
                      <a:cubicBezTo>
                        <a:pt x="220" y="46"/>
                        <a:pt x="222" y="48"/>
                        <a:pt x="229" y="47"/>
                      </a:cubicBezTo>
                      <a:cubicBezTo>
                        <a:pt x="238" y="47"/>
                        <a:pt x="248" y="48"/>
                        <a:pt x="257" y="47"/>
                      </a:cubicBezTo>
                      <a:cubicBezTo>
                        <a:pt x="264" y="47"/>
                        <a:pt x="266" y="50"/>
                        <a:pt x="265" y="57"/>
                      </a:cubicBezTo>
                      <a:cubicBezTo>
                        <a:pt x="262" y="79"/>
                        <a:pt x="257" y="84"/>
                        <a:pt x="234" y="84"/>
                      </a:cubicBezTo>
                      <a:cubicBezTo>
                        <a:pt x="231" y="84"/>
                        <a:pt x="227" y="84"/>
                        <a:pt x="225" y="84"/>
                      </a:cubicBezTo>
                      <a:cubicBezTo>
                        <a:pt x="211" y="81"/>
                        <a:pt x="205" y="87"/>
                        <a:pt x="201" y="100"/>
                      </a:cubicBezTo>
                      <a:cubicBezTo>
                        <a:pt x="197" y="114"/>
                        <a:pt x="192" y="129"/>
                        <a:pt x="186" y="143"/>
                      </a:cubicBezTo>
                      <a:cubicBezTo>
                        <a:pt x="183" y="152"/>
                        <a:pt x="186" y="154"/>
                        <a:pt x="194" y="154"/>
                      </a:cubicBezTo>
                      <a:cubicBezTo>
                        <a:pt x="205" y="154"/>
                        <a:pt x="215" y="154"/>
                        <a:pt x="226" y="154"/>
                      </a:cubicBezTo>
                      <a:cubicBezTo>
                        <a:pt x="229" y="154"/>
                        <a:pt x="233" y="153"/>
                        <a:pt x="235" y="158"/>
                      </a:cubicBezTo>
                      <a:cubicBezTo>
                        <a:pt x="239" y="167"/>
                        <a:pt x="224" y="191"/>
                        <a:pt x="214" y="191"/>
                      </a:cubicBezTo>
                      <a:cubicBezTo>
                        <a:pt x="206" y="191"/>
                        <a:pt x="197" y="192"/>
                        <a:pt x="190" y="190"/>
                      </a:cubicBezTo>
                      <a:cubicBezTo>
                        <a:pt x="173" y="187"/>
                        <a:pt x="167" y="196"/>
                        <a:pt x="163" y="210"/>
                      </a:cubicBezTo>
                      <a:cubicBezTo>
                        <a:pt x="158" y="225"/>
                        <a:pt x="158" y="244"/>
                        <a:pt x="146" y="252"/>
                      </a:cubicBezTo>
                      <a:cubicBezTo>
                        <a:pt x="135" y="258"/>
                        <a:pt x="117" y="254"/>
                        <a:pt x="102" y="254"/>
                      </a:cubicBezTo>
                      <a:cubicBezTo>
                        <a:pt x="101" y="254"/>
                        <a:pt x="100" y="254"/>
                        <a:pt x="99" y="254"/>
                      </a:cubicBezTo>
                      <a:cubicBezTo>
                        <a:pt x="63" y="254"/>
                        <a:pt x="63" y="254"/>
                        <a:pt x="75" y="221"/>
                      </a:cubicBezTo>
                      <a:cubicBezTo>
                        <a:pt x="86" y="191"/>
                        <a:pt x="86" y="191"/>
                        <a:pt x="54" y="191"/>
                      </a:cubicBezTo>
                      <a:cubicBezTo>
                        <a:pt x="40" y="191"/>
                        <a:pt x="25" y="190"/>
                        <a:pt x="11" y="191"/>
                      </a:cubicBezTo>
                      <a:cubicBezTo>
                        <a:pt x="2" y="191"/>
                        <a:pt x="0" y="188"/>
                        <a:pt x="3" y="180"/>
                      </a:cubicBezTo>
                      <a:cubicBezTo>
                        <a:pt x="15" y="149"/>
                        <a:pt x="6" y="155"/>
                        <a:pt x="37" y="154"/>
                      </a:cubicBezTo>
                      <a:cubicBezTo>
                        <a:pt x="43" y="154"/>
                        <a:pt x="48" y="154"/>
                        <a:pt x="54"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0" name="Freeform 24"/>
                <p:cNvSpPr/>
                <p:nvPr/>
              </p:nvSpPr>
              <p:spPr bwMode="auto">
                <a:xfrm>
                  <a:off x="77161" y="3379788"/>
                  <a:ext cx="1031875" cy="666750"/>
                </a:xfrm>
                <a:custGeom>
                  <a:avLst/>
                  <a:gdLst>
                    <a:gd name="T0" fmla="*/ 138 w 275"/>
                    <a:gd name="T1" fmla="*/ 176 h 177"/>
                    <a:gd name="T2" fmla="*/ 137 w 275"/>
                    <a:gd name="T3" fmla="*/ 176 h 177"/>
                    <a:gd name="T4" fmla="*/ 118 w 275"/>
                    <a:gd name="T5" fmla="*/ 144 h 177"/>
                    <a:gd name="T6" fmla="*/ 128 w 275"/>
                    <a:gd name="T7" fmla="*/ 138 h 177"/>
                    <a:gd name="T8" fmla="*/ 151 w 275"/>
                    <a:gd name="T9" fmla="*/ 120 h 177"/>
                    <a:gd name="T10" fmla="*/ 175 w 275"/>
                    <a:gd name="T11" fmla="*/ 48 h 177"/>
                    <a:gd name="T12" fmla="*/ 168 w 275"/>
                    <a:gd name="T13" fmla="*/ 37 h 177"/>
                    <a:gd name="T14" fmla="*/ 136 w 275"/>
                    <a:gd name="T15" fmla="*/ 55 h 177"/>
                    <a:gd name="T16" fmla="*/ 83 w 275"/>
                    <a:gd name="T17" fmla="*/ 164 h 177"/>
                    <a:gd name="T18" fmla="*/ 67 w 275"/>
                    <a:gd name="T19" fmla="*/ 175 h 177"/>
                    <a:gd name="T20" fmla="*/ 12 w 275"/>
                    <a:gd name="T21" fmla="*/ 176 h 177"/>
                    <a:gd name="T22" fmla="*/ 5 w 275"/>
                    <a:gd name="T23" fmla="*/ 164 h 177"/>
                    <a:gd name="T24" fmla="*/ 59 w 275"/>
                    <a:gd name="T25" fmla="*/ 55 h 177"/>
                    <a:gd name="T26" fmla="*/ 49 w 275"/>
                    <a:gd name="T27" fmla="*/ 38 h 177"/>
                    <a:gd name="T28" fmla="*/ 43 w 275"/>
                    <a:gd name="T29" fmla="*/ 35 h 177"/>
                    <a:gd name="T30" fmla="*/ 60 w 275"/>
                    <a:gd name="T31" fmla="*/ 0 h 177"/>
                    <a:gd name="T32" fmla="*/ 264 w 275"/>
                    <a:gd name="T33" fmla="*/ 0 h 177"/>
                    <a:gd name="T34" fmla="*/ 272 w 275"/>
                    <a:gd name="T35" fmla="*/ 12 h 177"/>
                    <a:gd name="T36" fmla="*/ 228 w 275"/>
                    <a:gd name="T37" fmla="*/ 137 h 177"/>
                    <a:gd name="T38" fmla="*/ 158 w 275"/>
                    <a:gd name="T39" fmla="*/ 176 h 177"/>
                    <a:gd name="T40" fmla="*/ 138 w 275"/>
                    <a:gd name="T41"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177">
                      <a:moveTo>
                        <a:pt x="138" y="176"/>
                      </a:moveTo>
                      <a:cubicBezTo>
                        <a:pt x="138" y="176"/>
                        <a:pt x="137" y="176"/>
                        <a:pt x="137" y="176"/>
                      </a:cubicBezTo>
                      <a:cubicBezTo>
                        <a:pt x="105" y="176"/>
                        <a:pt x="103" y="173"/>
                        <a:pt x="118" y="144"/>
                      </a:cubicBezTo>
                      <a:cubicBezTo>
                        <a:pt x="120" y="140"/>
                        <a:pt x="123" y="138"/>
                        <a:pt x="128" y="138"/>
                      </a:cubicBezTo>
                      <a:cubicBezTo>
                        <a:pt x="141" y="138"/>
                        <a:pt x="147" y="131"/>
                        <a:pt x="151" y="120"/>
                      </a:cubicBezTo>
                      <a:cubicBezTo>
                        <a:pt x="159" y="96"/>
                        <a:pt x="167" y="72"/>
                        <a:pt x="175" y="48"/>
                      </a:cubicBezTo>
                      <a:cubicBezTo>
                        <a:pt x="178" y="41"/>
                        <a:pt x="178" y="38"/>
                        <a:pt x="168" y="37"/>
                      </a:cubicBezTo>
                      <a:cubicBezTo>
                        <a:pt x="152" y="35"/>
                        <a:pt x="143" y="40"/>
                        <a:pt x="136" y="55"/>
                      </a:cubicBezTo>
                      <a:cubicBezTo>
                        <a:pt x="119" y="92"/>
                        <a:pt x="100" y="128"/>
                        <a:pt x="83" y="164"/>
                      </a:cubicBezTo>
                      <a:cubicBezTo>
                        <a:pt x="79" y="171"/>
                        <a:pt x="75" y="175"/>
                        <a:pt x="67" y="175"/>
                      </a:cubicBezTo>
                      <a:cubicBezTo>
                        <a:pt x="49" y="175"/>
                        <a:pt x="30" y="175"/>
                        <a:pt x="12" y="176"/>
                      </a:cubicBezTo>
                      <a:cubicBezTo>
                        <a:pt x="0" y="177"/>
                        <a:pt x="1" y="172"/>
                        <a:pt x="5" y="164"/>
                      </a:cubicBezTo>
                      <a:cubicBezTo>
                        <a:pt x="23" y="128"/>
                        <a:pt x="41" y="92"/>
                        <a:pt x="59" y="55"/>
                      </a:cubicBezTo>
                      <a:cubicBezTo>
                        <a:pt x="67" y="39"/>
                        <a:pt x="67" y="39"/>
                        <a:pt x="49" y="38"/>
                      </a:cubicBezTo>
                      <a:cubicBezTo>
                        <a:pt x="47" y="38"/>
                        <a:pt x="44" y="37"/>
                        <a:pt x="43" y="35"/>
                      </a:cubicBezTo>
                      <a:cubicBezTo>
                        <a:pt x="38" y="28"/>
                        <a:pt x="52" y="0"/>
                        <a:pt x="60" y="0"/>
                      </a:cubicBezTo>
                      <a:cubicBezTo>
                        <a:pt x="128" y="0"/>
                        <a:pt x="196" y="0"/>
                        <a:pt x="264" y="0"/>
                      </a:cubicBezTo>
                      <a:cubicBezTo>
                        <a:pt x="273" y="0"/>
                        <a:pt x="275" y="5"/>
                        <a:pt x="272" y="12"/>
                      </a:cubicBezTo>
                      <a:cubicBezTo>
                        <a:pt x="258" y="54"/>
                        <a:pt x="245" y="96"/>
                        <a:pt x="228" y="137"/>
                      </a:cubicBezTo>
                      <a:cubicBezTo>
                        <a:pt x="216" y="167"/>
                        <a:pt x="188" y="175"/>
                        <a:pt x="158" y="176"/>
                      </a:cubicBezTo>
                      <a:cubicBezTo>
                        <a:pt x="151" y="176"/>
                        <a:pt x="145" y="176"/>
                        <a:pt x="138"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userDrawn="1"/>
            </p:nvGrpSpPr>
            <p:grpSpPr>
              <a:xfrm>
                <a:off x="6216068" y="3733799"/>
                <a:ext cx="2360613" cy="1120776"/>
                <a:chOff x="8506786" y="1917700"/>
                <a:chExt cx="2360613" cy="1120776"/>
              </a:xfrm>
              <a:grpFill/>
            </p:grpSpPr>
            <p:sp>
              <p:nvSpPr>
                <p:cNvPr id="59" name="Freeform 32"/>
                <p:cNvSpPr/>
                <p:nvPr/>
              </p:nvSpPr>
              <p:spPr bwMode="auto">
                <a:xfrm>
                  <a:off x="8841748" y="2379663"/>
                  <a:ext cx="863600" cy="658813"/>
                </a:xfrm>
                <a:custGeom>
                  <a:avLst/>
                  <a:gdLst>
                    <a:gd name="T0" fmla="*/ 0 w 230"/>
                    <a:gd name="T1" fmla="*/ 160 h 175"/>
                    <a:gd name="T2" fmla="*/ 62 w 230"/>
                    <a:gd name="T3" fmla="*/ 108 h 175"/>
                    <a:gd name="T4" fmla="*/ 66 w 230"/>
                    <a:gd name="T5" fmla="*/ 90 h 175"/>
                    <a:gd name="T6" fmla="*/ 50 w 230"/>
                    <a:gd name="T7" fmla="*/ 58 h 175"/>
                    <a:gd name="T8" fmla="*/ 65 w 230"/>
                    <a:gd name="T9" fmla="*/ 32 h 175"/>
                    <a:gd name="T10" fmla="*/ 94 w 230"/>
                    <a:gd name="T11" fmla="*/ 32 h 175"/>
                    <a:gd name="T12" fmla="*/ 124 w 230"/>
                    <a:gd name="T13" fmla="*/ 48 h 175"/>
                    <a:gd name="T14" fmla="*/ 132 w 230"/>
                    <a:gd name="T15" fmla="*/ 50 h 175"/>
                    <a:gd name="T16" fmla="*/ 164 w 230"/>
                    <a:gd name="T17" fmla="*/ 23 h 175"/>
                    <a:gd name="T18" fmla="*/ 66 w 230"/>
                    <a:gd name="T19" fmla="*/ 23 h 175"/>
                    <a:gd name="T20" fmla="*/ 54 w 230"/>
                    <a:gd name="T21" fmla="*/ 18 h 175"/>
                    <a:gd name="T22" fmla="*/ 67 w 230"/>
                    <a:gd name="T23" fmla="*/ 0 h 175"/>
                    <a:gd name="T24" fmla="*/ 222 w 230"/>
                    <a:gd name="T25" fmla="*/ 0 h 175"/>
                    <a:gd name="T26" fmla="*/ 228 w 230"/>
                    <a:gd name="T27" fmla="*/ 10 h 175"/>
                    <a:gd name="T28" fmla="*/ 178 w 230"/>
                    <a:gd name="T29" fmla="*/ 77 h 175"/>
                    <a:gd name="T30" fmla="*/ 166 w 230"/>
                    <a:gd name="T31" fmla="*/ 132 h 175"/>
                    <a:gd name="T32" fmla="*/ 148 w 230"/>
                    <a:gd name="T33" fmla="*/ 162 h 175"/>
                    <a:gd name="T34" fmla="*/ 122 w 230"/>
                    <a:gd name="T35" fmla="*/ 162 h 175"/>
                    <a:gd name="T36" fmla="*/ 96 w 230"/>
                    <a:gd name="T37" fmla="*/ 144 h 175"/>
                    <a:gd name="T38" fmla="*/ 0 w 230"/>
                    <a:gd name="T3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0" h="175">
                      <a:moveTo>
                        <a:pt x="0" y="160"/>
                      </a:moveTo>
                      <a:cubicBezTo>
                        <a:pt x="21" y="142"/>
                        <a:pt x="41" y="125"/>
                        <a:pt x="62" y="108"/>
                      </a:cubicBezTo>
                      <a:cubicBezTo>
                        <a:pt x="69" y="103"/>
                        <a:pt x="71" y="98"/>
                        <a:pt x="66" y="90"/>
                      </a:cubicBezTo>
                      <a:cubicBezTo>
                        <a:pt x="60" y="80"/>
                        <a:pt x="55" y="69"/>
                        <a:pt x="50" y="58"/>
                      </a:cubicBezTo>
                      <a:cubicBezTo>
                        <a:pt x="42" y="42"/>
                        <a:pt x="48" y="32"/>
                        <a:pt x="65" y="32"/>
                      </a:cubicBezTo>
                      <a:cubicBezTo>
                        <a:pt x="75" y="32"/>
                        <a:pt x="84" y="32"/>
                        <a:pt x="94" y="32"/>
                      </a:cubicBezTo>
                      <a:cubicBezTo>
                        <a:pt x="108" y="30"/>
                        <a:pt x="120" y="31"/>
                        <a:pt x="124" y="48"/>
                      </a:cubicBezTo>
                      <a:cubicBezTo>
                        <a:pt x="125" y="53"/>
                        <a:pt x="128" y="53"/>
                        <a:pt x="132" y="50"/>
                      </a:cubicBezTo>
                      <a:cubicBezTo>
                        <a:pt x="142" y="42"/>
                        <a:pt x="151" y="34"/>
                        <a:pt x="164" y="23"/>
                      </a:cubicBezTo>
                      <a:cubicBezTo>
                        <a:pt x="129" y="23"/>
                        <a:pt x="97" y="23"/>
                        <a:pt x="66" y="23"/>
                      </a:cubicBezTo>
                      <a:cubicBezTo>
                        <a:pt x="62" y="23"/>
                        <a:pt x="53" y="27"/>
                        <a:pt x="54" y="18"/>
                      </a:cubicBezTo>
                      <a:cubicBezTo>
                        <a:pt x="55" y="12"/>
                        <a:pt x="54" y="0"/>
                        <a:pt x="67" y="0"/>
                      </a:cubicBezTo>
                      <a:cubicBezTo>
                        <a:pt x="119" y="0"/>
                        <a:pt x="170" y="0"/>
                        <a:pt x="222" y="0"/>
                      </a:cubicBezTo>
                      <a:cubicBezTo>
                        <a:pt x="230" y="0"/>
                        <a:pt x="229" y="3"/>
                        <a:pt x="228" y="10"/>
                      </a:cubicBezTo>
                      <a:cubicBezTo>
                        <a:pt x="223" y="41"/>
                        <a:pt x="201" y="59"/>
                        <a:pt x="178" y="77"/>
                      </a:cubicBezTo>
                      <a:cubicBezTo>
                        <a:pt x="149" y="99"/>
                        <a:pt x="150" y="100"/>
                        <a:pt x="166" y="132"/>
                      </a:cubicBezTo>
                      <a:cubicBezTo>
                        <a:pt x="182" y="162"/>
                        <a:pt x="182" y="162"/>
                        <a:pt x="148" y="162"/>
                      </a:cubicBezTo>
                      <a:cubicBezTo>
                        <a:pt x="139" y="162"/>
                        <a:pt x="131" y="162"/>
                        <a:pt x="122" y="162"/>
                      </a:cubicBezTo>
                      <a:cubicBezTo>
                        <a:pt x="110" y="163"/>
                        <a:pt x="97" y="164"/>
                        <a:pt x="96" y="144"/>
                      </a:cubicBezTo>
                      <a:cubicBezTo>
                        <a:pt x="66" y="175"/>
                        <a:pt x="32" y="157"/>
                        <a:pt x="0"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0" name="Freeform 33"/>
                <p:cNvSpPr/>
                <p:nvPr/>
              </p:nvSpPr>
              <p:spPr bwMode="auto">
                <a:xfrm>
                  <a:off x="10154611" y="1917700"/>
                  <a:ext cx="712788" cy="1074738"/>
                </a:xfrm>
                <a:custGeom>
                  <a:avLst/>
                  <a:gdLst>
                    <a:gd name="T0" fmla="*/ 38 w 190"/>
                    <a:gd name="T1" fmla="*/ 107 h 286"/>
                    <a:gd name="T2" fmla="*/ 76 w 190"/>
                    <a:gd name="T3" fmla="*/ 80 h 286"/>
                    <a:gd name="T4" fmla="*/ 98 w 190"/>
                    <a:gd name="T5" fmla="*/ 14 h 286"/>
                    <a:gd name="T6" fmla="*/ 116 w 190"/>
                    <a:gd name="T7" fmla="*/ 1 h 286"/>
                    <a:gd name="T8" fmla="*/ 154 w 190"/>
                    <a:gd name="T9" fmla="*/ 1 h 286"/>
                    <a:gd name="T10" fmla="*/ 164 w 190"/>
                    <a:gd name="T11" fmla="*/ 17 h 286"/>
                    <a:gd name="T12" fmla="*/ 137 w 190"/>
                    <a:gd name="T13" fmla="*/ 96 h 286"/>
                    <a:gd name="T14" fmla="*/ 146 w 190"/>
                    <a:gd name="T15" fmla="*/ 108 h 286"/>
                    <a:gd name="T16" fmla="*/ 177 w 190"/>
                    <a:gd name="T17" fmla="*/ 108 h 286"/>
                    <a:gd name="T18" fmla="*/ 189 w 190"/>
                    <a:gd name="T19" fmla="*/ 113 h 286"/>
                    <a:gd name="T20" fmla="*/ 177 w 190"/>
                    <a:gd name="T21" fmla="*/ 131 h 286"/>
                    <a:gd name="T22" fmla="*/ 139 w 190"/>
                    <a:gd name="T23" fmla="*/ 130 h 286"/>
                    <a:gd name="T24" fmla="*/ 121 w 190"/>
                    <a:gd name="T25" fmla="*/ 144 h 286"/>
                    <a:gd name="T26" fmla="*/ 77 w 190"/>
                    <a:gd name="T27" fmla="*/ 273 h 286"/>
                    <a:gd name="T28" fmla="*/ 60 w 190"/>
                    <a:gd name="T29" fmla="*/ 285 h 286"/>
                    <a:gd name="T30" fmla="*/ 23 w 190"/>
                    <a:gd name="T31" fmla="*/ 285 h 286"/>
                    <a:gd name="T32" fmla="*/ 11 w 190"/>
                    <a:gd name="T33" fmla="*/ 270 h 286"/>
                    <a:gd name="T34" fmla="*/ 54 w 190"/>
                    <a:gd name="T35" fmla="*/ 144 h 286"/>
                    <a:gd name="T36" fmla="*/ 45 w 190"/>
                    <a:gd name="T37" fmla="*/ 130 h 286"/>
                    <a:gd name="T38" fmla="*/ 12 w 190"/>
                    <a:gd name="T39" fmla="*/ 130 h 286"/>
                    <a:gd name="T40" fmla="*/ 1 w 190"/>
                    <a:gd name="T41" fmla="*/ 126 h 286"/>
                    <a:gd name="T42" fmla="*/ 12 w 190"/>
                    <a:gd name="T43" fmla="*/ 108 h 286"/>
                    <a:gd name="T44" fmla="*/ 38 w 190"/>
                    <a:gd name="T45" fmla="*/ 10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86">
                      <a:moveTo>
                        <a:pt x="38" y="107"/>
                      </a:moveTo>
                      <a:cubicBezTo>
                        <a:pt x="67" y="107"/>
                        <a:pt x="67" y="107"/>
                        <a:pt x="76" y="80"/>
                      </a:cubicBezTo>
                      <a:cubicBezTo>
                        <a:pt x="83" y="58"/>
                        <a:pt x="92" y="36"/>
                        <a:pt x="98" y="14"/>
                      </a:cubicBezTo>
                      <a:cubicBezTo>
                        <a:pt x="101" y="3"/>
                        <a:pt x="106" y="0"/>
                        <a:pt x="116" y="1"/>
                      </a:cubicBezTo>
                      <a:cubicBezTo>
                        <a:pt x="129" y="2"/>
                        <a:pt x="141" y="2"/>
                        <a:pt x="154" y="1"/>
                      </a:cubicBezTo>
                      <a:cubicBezTo>
                        <a:pt x="169" y="0"/>
                        <a:pt x="169" y="5"/>
                        <a:pt x="164" y="17"/>
                      </a:cubicBezTo>
                      <a:cubicBezTo>
                        <a:pt x="155" y="43"/>
                        <a:pt x="147" y="70"/>
                        <a:pt x="137" y="96"/>
                      </a:cubicBezTo>
                      <a:cubicBezTo>
                        <a:pt x="134" y="106"/>
                        <a:pt x="136" y="108"/>
                        <a:pt x="146" y="108"/>
                      </a:cubicBezTo>
                      <a:cubicBezTo>
                        <a:pt x="156" y="107"/>
                        <a:pt x="167" y="107"/>
                        <a:pt x="177" y="108"/>
                      </a:cubicBezTo>
                      <a:cubicBezTo>
                        <a:pt x="181" y="108"/>
                        <a:pt x="190" y="104"/>
                        <a:pt x="189" y="113"/>
                      </a:cubicBezTo>
                      <a:cubicBezTo>
                        <a:pt x="188" y="120"/>
                        <a:pt x="189" y="130"/>
                        <a:pt x="177" y="131"/>
                      </a:cubicBezTo>
                      <a:cubicBezTo>
                        <a:pt x="164" y="131"/>
                        <a:pt x="152" y="131"/>
                        <a:pt x="139" y="130"/>
                      </a:cubicBezTo>
                      <a:cubicBezTo>
                        <a:pt x="128" y="129"/>
                        <a:pt x="124" y="134"/>
                        <a:pt x="121" y="144"/>
                      </a:cubicBezTo>
                      <a:cubicBezTo>
                        <a:pt x="107" y="187"/>
                        <a:pt x="92" y="230"/>
                        <a:pt x="77" y="273"/>
                      </a:cubicBezTo>
                      <a:cubicBezTo>
                        <a:pt x="74" y="282"/>
                        <a:pt x="70" y="286"/>
                        <a:pt x="60" y="285"/>
                      </a:cubicBezTo>
                      <a:cubicBezTo>
                        <a:pt x="48" y="284"/>
                        <a:pt x="35" y="284"/>
                        <a:pt x="23" y="285"/>
                      </a:cubicBezTo>
                      <a:cubicBezTo>
                        <a:pt x="10" y="286"/>
                        <a:pt x="6" y="284"/>
                        <a:pt x="11" y="270"/>
                      </a:cubicBezTo>
                      <a:cubicBezTo>
                        <a:pt x="27" y="228"/>
                        <a:pt x="40" y="186"/>
                        <a:pt x="54" y="144"/>
                      </a:cubicBezTo>
                      <a:cubicBezTo>
                        <a:pt x="58" y="133"/>
                        <a:pt x="57" y="129"/>
                        <a:pt x="45" y="130"/>
                      </a:cubicBezTo>
                      <a:cubicBezTo>
                        <a:pt x="34" y="131"/>
                        <a:pt x="23" y="131"/>
                        <a:pt x="12" y="130"/>
                      </a:cubicBezTo>
                      <a:cubicBezTo>
                        <a:pt x="8" y="130"/>
                        <a:pt x="0" y="134"/>
                        <a:pt x="1" y="126"/>
                      </a:cubicBezTo>
                      <a:cubicBezTo>
                        <a:pt x="2" y="119"/>
                        <a:pt x="1" y="109"/>
                        <a:pt x="12" y="108"/>
                      </a:cubicBezTo>
                      <a:cubicBezTo>
                        <a:pt x="21" y="107"/>
                        <a:pt x="29" y="107"/>
                        <a:pt x="38"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1" name="Freeform 40"/>
                <p:cNvSpPr/>
                <p:nvPr/>
              </p:nvSpPr>
              <p:spPr bwMode="auto">
                <a:xfrm>
                  <a:off x="9073523" y="1928813"/>
                  <a:ext cx="758825" cy="425450"/>
                </a:xfrm>
                <a:custGeom>
                  <a:avLst/>
                  <a:gdLst>
                    <a:gd name="T0" fmla="*/ 93 w 202"/>
                    <a:gd name="T1" fmla="*/ 113 h 113"/>
                    <a:gd name="T2" fmla="*/ 122 w 202"/>
                    <a:gd name="T3" fmla="*/ 24 h 113"/>
                    <a:gd name="T4" fmla="*/ 97 w 202"/>
                    <a:gd name="T5" fmla="*/ 40 h 113"/>
                    <a:gd name="T6" fmla="*/ 76 w 202"/>
                    <a:gd name="T7" fmla="*/ 102 h 113"/>
                    <a:gd name="T8" fmla="*/ 60 w 202"/>
                    <a:gd name="T9" fmla="*/ 113 h 113"/>
                    <a:gd name="T10" fmla="*/ 0 w 202"/>
                    <a:gd name="T11" fmla="*/ 113 h 113"/>
                    <a:gd name="T12" fmla="*/ 36 w 202"/>
                    <a:gd name="T13" fmla="*/ 6 h 113"/>
                    <a:gd name="T14" fmla="*/ 48 w 202"/>
                    <a:gd name="T15" fmla="*/ 0 h 113"/>
                    <a:gd name="T16" fmla="*/ 192 w 202"/>
                    <a:gd name="T17" fmla="*/ 0 h 113"/>
                    <a:gd name="T18" fmla="*/ 199 w 202"/>
                    <a:gd name="T19" fmla="*/ 11 h 113"/>
                    <a:gd name="T20" fmla="*/ 176 w 202"/>
                    <a:gd name="T21" fmla="*/ 79 h 113"/>
                    <a:gd name="T22" fmla="*/ 177 w 202"/>
                    <a:gd name="T23" fmla="*/ 89 h 113"/>
                    <a:gd name="T24" fmla="*/ 182 w 202"/>
                    <a:gd name="T25" fmla="*/ 101 h 113"/>
                    <a:gd name="T26" fmla="*/ 170 w 202"/>
                    <a:gd name="T27" fmla="*/ 113 h 113"/>
                    <a:gd name="T28" fmla="*/ 93 w 202"/>
                    <a:gd name="T2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2" h="113">
                      <a:moveTo>
                        <a:pt x="93" y="113"/>
                      </a:moveTo>
                      <a:cubicBezTo>
                        <a:pt x="103" y="82"/>
                        <a:pt x="113" y="53"/>
                        <a:pt x="122" y="24"/>
                      </a:cubicBezTo>
                      <a:cubicBezTo>
                        <a:pt x="107" y="19"/>
                        <a:pt x="101" y="25"/>
                        <a:pt x="97" y="40"/>
                      </a:cubicBezTo>
                      <a:cubicBezTo>
                        <a:pt x="91" y="61"/>
                        <a:pt x="83" y="81"/>
                        <a:pt x="76" y="102"/>
                      </a:cubicBezTo>
                      <a:cubicBezTo>
                        <a:pt x="74" y="111"/>
                        <a:pt x="69" y="113"/>
                        <a:pt x="60" y="113"/>
                      </a:cubicBezTo>
                      <a:cubicBezTo>
                        <a:pt x="41" y="112"/>
                        <a:pt x="22" y="113"/>
                        <a:pt x="0" y="113"/>
                      </a:cubicBezTo>
                      <a:cubicBezTo>
                        <a:pt x="12" y="76"/>
                        <a:pt x="24" y="41"/>
                        <a:pt x="36" y="6"/>
                      </a:cubicBezTo>
                      <a:cubicBezTo>
                        <a:pt x="38" y="0"/>
                        <a:pt x="43" y="0"/>
                        <a:pt x="48" y="0"/>
                      </a:cubicBezTo>
                      <a:cubicBezTo>
                        <a:pt x="96" y="0"/>
                        <a:pt x="144" y="0"/>
                        <a:pt x="192" y="0"/>
                      </a:cubicBezTo>
                      <a:cubicBezTo>
                        <a:pt x="202" y="0"/>
                        <a:pt x="202" y="3"/>
                        <a:pt x="199" y="11"/>
                      </a:cubicBezTo>
                      <a:cubicBezTo>
                        <a:pt x="191" y="34"/>
                        <a:pt x="184" y="57"/>
                        <a:pt x="176" y="79"/>
                      </a:cubicBezTo>
                      <a:cubicBezTo>
                        <a:pt x="175" y="82"/>
                        <a:pt x="171" y="88"/>
                        <a:pt x="177" y="89"/>
                      </a:cubicBezTo>
                      <a:cubicBezTo>
                        <a:pt x="187" y="91"/>
                        <a:pt x="183" y="96"/>
                        <a:pt x="182" y="101"/>
                      </a:cubicBezTo>
                      <a:cubicBezTo>
                        <a:pt x="179" y="106"/>
                        <a:pt x="179" y="113"/>
                        <a:pt x="170" y="113"/>
                      </a:cubicBezTo>
                      <a:cubicBezTo>
                        <a:pt x="145" y="112"/>
                        <a:pt x="120" y="113"/>
                        <a:pt x="93"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2" name="Freeform 42"/>
                <p:cNvSpPr/>
                <p:nvPr/>
              </p:nvSpPr>
              <p:spPr bwMode="auto">
                <a:xfrm>
                  <a:off x="8506786" y="2195513"/>
                  <a:ext cx="536575" cy="793750"/>
                </a:xfrm>
                <a:custGeom>
                  <a:avLst/>
                  <a:gdLst>
                    <a:gd name="T0" fmla="*/ 143 w 143"/>
                    <a:gd name="T1" fmla="*/ 0 h 211"/>
                    <a:gd name="T2" fmla="*/ 84 w 143"/>
                    <a:gd name="T3" fmla="*/ 175 h 211"/>
                    <a:gd name="T4" fmla="*/ 87 w 143"/>
                    <a:gd name="T5" fmla="*/ 190 h 211"/>
                    <a:gd name="T6" fmla="*/ 86 w 143"/>
                    <a:gd name="T7" fmla="*/ 202 h 211"/>
                    <a:gd name="T8" fmla="*/ 76 w 143"/>
                    <a:gd name="T9" fmla="*/ 211 h 211"/>
                    <a:gd name="T10" fmla="*/ 10 w 143"/>
                    <a:gd name="T11" fmla="*/ 211 h 211"/>
                    <a:gd name="T12" fmla="*/ 6 w 143"/>
                    <a:gd name="T13" fmla="*/ 200 h 211"/>
                    <a:gd name="T14" fmla="*/ 55 w 143"/>
                    <a:gd name="T15" fmla="*/ 55 h 211"/>
                    <a:gd name="T16" fmla="*/ 61 w 143"/>
                    <a:gd name="T17" fmla="*/ 35 h 211"/>
                    <a:gd name="T18" fmla="*/ 56 w 143"/>
                    <a:gd name="T19" fmla="*/ 23 h 211"/>
                    <a:gd name="T20" fmla="*/ 53 w 143"/>
                    <a:gd name="T21" fmla="*/ 15 h 211"/>
                    <a:gd name="T22" fmla="*/ 66 w 143"/>
                    <a:gd name="T23" fmla="*/ 0 h 211"/>
                    <a:gd name="T24" fmla="*/ 143 w 143"/>
                    <a:gd name="T2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211">
                      <a:moveTo>
                        <a:pt x="143" y="0"/>
                      </a:moveTo>
                      <a:cubicBezTo>
                        <a:pt x="122" y="60"/>
                        <a:pt x="103" y="117"/>
                        <a:pt x="84" y="175"/>
                      </a:cubicBezTo>
                      <a:cubicBezTo>
                        <a:pt x="82" y="179"/>
                        <a:pt x="73" y="187"/>
                        <a:pt x="87" y="190"/>
                      </a:cubicBezTo>
                      <a:cubicBezTo>
                        <a:pt x="92" y="191"/>
                        <a:pt x="87" y="198"/>
                        <a:pt x="86" y="202"/>
                      </a:cubicBezTo>
                      <a:cubicBezTo>
                        <a:pt x="85" y="207"/>
                        <a:pt x="83" y="211"/>
                        <a:pt x="76" y="211"/>
                      </a:cubicBezTo>
                      <a:cubicBezTo>
                        <a:pt x="54" y="210"/>
                        <a:pt x="32" y="211"/>
                        <a:pt x="10" y="211"/>
                      </a:cubicBezTo>
                      <a:cubicBezTo>
                        <a:pt x="0" y="211"/>
                        <a:pt x="4" y="205"/>
                        <a:pt x="6" y="200"/>
                      </a:cubicBezTo>
                      <a:cubicBezTo>
                        <a:pt x="22" y="151"/>
                        <a:pt x="38" y="103"/>
                        <a:pt x="55" y="55"/>
                      </a:cubicBezTo>
                      <a:cubicBezTo>
                        <a:pt x="57" y="49"/>
                        <a:pt x="59" y="42"/>
                        <a:pt x="61" y="35"/>
                      </a:cubicBezTo>
                      <a:cubicBezTo>
                        <a:pt x="64" y="29"/>
                        <a:pt x="68" y="23"/>
                        <a:pt x="56" y="23"/>
                      </a:cubicBezTo>
                      <a:cubicBezTo>
                        <a:pt x="50" y="23"/>
                        <a:pt x="52" y="18"/>
                        <a:pt x="53" y="15"/>
                      </a:cubicBezTo>
                      <a:cubicBezTo>
                        <a:pt x="56" y="9"/>
                        <a:pt x="54" y="0"/>
                        <a:pt x="66" y="0"/>
                      </a:cubicBezTo>
                      <a:cubicBezTo>
                        <a:pt x="91" y="0"/>
                        <a:pt x="116"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3" name="Freeform 44"/>
                <p:cNvSpPr/>
                <p:nvPr/>
              </p:nvSpPr>
              <p:spPr bwMode="auto">
                <a:xfrm>
                  <a:off x="9667248" y="2195513"/>
                  <a:ext cx="509588" cy="801688"/>
                </a:xfrm>
                <a:custGeom>
                  <a:avLst/>
                  <a:gdLst>
                    <a:gd name="T0" fmla="*/ 86 w 136"/>
                    <a:gd name="T1" fmla="*/ 189 h 213"/>
                    <a:gd name="T2" fmla="*/ 62 w 136"/>
                    <a:gd name="T3" fmla="*/ 211 h 213"/>
                    <a:gd name="T4" fmla="*/ 18 w 136"/>
                    <a:gd name="T5" fmla="*/ 211 h 213"/>
                    <a:gd name="T6" fmla="*/ 6 w 136"/>
                    <a:gd name="T7" fmla="*/ 194 h 213"/>
                    <a:gd name="T8" fmla="*/ 59 w 136"/>
                    <a:gd name="T9" fmla="*/ 36 h 213"/>
                    <a:gd name="T10" fmla="*/ 54 w 136"/>
                    <a:gd name="T11" fmla="*/ 23 h 213"/>
                    <a:gd name="T12" fmla="*/ 43 w 136"/>
                    <a:gd name="T13" fmla="*/ 18 h 213"/>
                    <a:gd name="T14" fmla="*/ 54 w 136"/>
                    <a:gd name="T15" fmla="*/ 1 h 213"/>
                    <a:gd name="T16" fmla="*/ 125 w 136"/>
                    <a:gd name="T17" fmla="*/ 1 h 213"/>
                    <a:gd name="T18" fmla="*/ 128 w 136"/>
                    <a:gd name="T19" fmla="*/ 14 h 213"/>
                    <a:gd name="T20" fmla="*/ 89 w 136"/>
                    <a:gd name="T21" fmla="*/ 128 h 213"/>
                    <a:gd name="T22" fmla="*/ 75 w 136"/>
                    <a:gd name="T23" fmla="*/ 171 h 213"/>
                    <a:gd name="T24" fmla="*/ 86 w 136"/>
                    <a:gd name="T25" fmla="*/ 18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213">
                      <a:moveTo>
                        <a:pt x="86" y="189"/>
                      </a:moveTo>
                      <a:cubicBezTo>
                        <a:pt x="86" y="206"/>
                        <a:pt x="78" y="213"/>
                        <a:pt x="62" y="211"/>
                      </a:cubicBezTo>
                      <a:cubicBezTo>
                        <a:pt x="47" y="209"/>
                        <a:pt x="33" y="210"/>
                        <a:pt x="18" y="211"/>
                      </a:cubicBezTo>
                      <a:cubicBezTo>
                        <a:pt x="0" y="211"/>
                        <a:pt x="0" y="211"/>
                        <a:pt x="6" y="194"/>
                      </a:cubicBezTo>
                      <a:cubicBezTo>
                        <a:pt x="23" y="141"/>
                        <a:pt x="41" y="89"/>
                        <a:pt x="59" y="36"/>
                      </a:cubicBezTo>
                      <a:cubicBezTo>
                        <a:pt x="60" y="31"/>
                        <a:pt x="67" y="24"/>
                        <a:pt x="54" y="23"/>
                      </a:cubicBezTo>
                      <a:cubicBezTo>
                        <a:pt x="50" y="23"/>
                        <a:pt x="42" y="27"/>
                        <a:pt x="43" y="18"/>
                      </a:cubicBezTo>
                      <a:cubicBezTo>
                        <a:pt x="45" y="12"/>
                        <a:pt x="44" y="1"/>
                        <a:pt x="54" y="1"/>
                      </a:cubicBezTo>
                      <a:cubicBezTo>
                        <a:pt x="78" y="0"/>
                        <a:pt x="101" y="0"/>
                        <a:pt x="125" y="1"/>
                      </a:cubicBezTo>
                      <a:cubicBezTo>
                        <a:pt x="136" y="1"/>
                        <a:pt x="130" y="9"/>
                        <a:pt x="128" y="14"/>
                      </a:cubicBezTo>
                      <a:cubicBezTo>
                        <a:pt x="115" y="52"/>
                        <a:pt x="102" y="90"/>
                        <a:pt x="89" y="128"/>
                      </a:cubicBezTo>
                      <a:cubicBezTo>
                        <a:pt x="84" y="142"/>
                        <a:pt x="81" y="157"/>
                        <a:pt x="75" y="171"/>
                      </a:cubicBezTo>
                      <a:cubicBezTo>
                        <a:pt x="69" y="183"/>
                        <a:pt x="69" y="191"/>
                        <a:pt x="86" y="1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4" name="Freeform 60"/>
                <p:cNvSpPr/>
                <p:nvPr/>
              </p:nvSpPr>
              <p:spPr bwMode="auto">
                <a:xfrm>
                  <a:off x="8803648" y="1917700"/>
                  <a:ext cx="333375" cy="222250"/>
                </a:xfrm>
                <a:custGeom>
                  <a:avLst/>
                  <a:gdLst>
                    <a:gd name="T0" fmla="*/ 0 w 89"/>
                    <a:gd name="T1" fmla="*/ 59 h 59"/>
                    <a:gd name="T2" fmla="*/ 17 w 89"/>
                    <a:gd name="T3" fmla="*/ 7 h 59"/>
                    <a:gd name="T4" fmla="*/ 27 w 89"/>
                    <a:gd name="T5" fmla="*/ 0 h 59"/>
                    <a:gd name="T6" fmla="*/ 79 w 89"/>
                    <a:gd name="T7" fmla="*/ 0 h 59"/>
                    <a:gd name="T8" fmla="*/ 85 w 89"/>
                    <a:gd name="T9" fmla="*/ 10 h 59"/>
                    <a:gd name="T10" fmla="*/ 85 w 89"/>
                    <a:gd name="T11" fmla="*/ 12 h 59"/>
                    <a:gd name="T12" fmla="*/ 67 w 89"/>
                    <a:gd name="T13" fmla="*/ 59 h 59"/>
                    <a:gd name="T14" fmla="*/ 0 w 89"/>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59">
                      <a:moveTo>
                        <a:pt x="0" y="59"/>
                      </a:moveTo>
                      <a:cubicBezTo>
                        <a:pt x="6" y="41"/>
                        <a:pt x="12" y="24"/>
                        <a:pt x="17" y="7"/>
                      </a:cubicBezTo>
                      <a:cubicBezTo>
                        <a:pt x="19" y="2"/>
                        <a:pt x="22" y="0"/>
                        <a:pt x="27" y="0"/>
                      </a:cubicBezTo>
                      <a:cubicBezTo>
                        <a:pt x="44" y="0"/>
                        <a:pt x="62" y="1"/>
                        <a:pt x="79" y="0"/>
                      </a:cubicBezTo>
                      <a:cubicBezTo>
                        <a:pt x="88" y="0"/>
                        <a:pt x="89" y="4"/>
                        <a:pt x="85" y="10"/>
                      </a:cubicBezTo>
                      <a:cubicBezTo>
                        <a:pt x="85" y="11"/>
                        <a:pt x="85" y="11"/>
                        <a:pt x="85" y="12"/>
                      </a:cubicBezTo>
                      <a:cubicBezTo>
                        <a:pt x="79" y="27"/>
                        <a:pt x="76" y="44"/>
                        <a:pt x="67" y="59"/>
                      </a:cubicBezTo>
                      <a:cubicBezTo>
                        <a:pt x="45" y="59"/>
                        <a:pt x="23" y="59"/>
                        <a:pt x="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65" name="Freeform 66"/>
                <p:cNvSpPr/>
                <p:nvPr/>
              </p:nvSpPr>
              <p:spPr bwMode="auto">
                <a:xfrm>
                  <a:off x="9956173" y="1920875"/>
                  <a:ext cx="300038" cy="222250"/>
                </a:xfrm>
                <a:custGeom>
                  <a:avLst/>
                  <a:gdLst>
                    <a:gd name="T0" fmla="*/ 80 w 80"/>
                    <a:gd name="T1" fmla="*/ 1 h 59"/>
                    <a:gd name="T2" fmla="*/ 63 w 80"/>
                    <a:gd name="T3" fmla="*/ 52 h 59"/>
                    <a:gd name="T4" fmla="*/ 54 w 80"/>
                    <a:gd name="T5" fmla="*/ 59 h 59"/>
                    <a:gd name="T6" fmla="*/ 9 w 80"/>
                    <a:gd name="T7" fmla="*/ 59 h 59"/>
                    <a:gd name="T8" fmla="*/ 2 w 80"/>
                    <a:gd name="T9" fmla="*/ 49 h 59"/>
                    <a:gd name="T10" fmla="*/ 16 w 80"/>
                    <a:gd name="T11" fmla="*/ 8 h 59"/>
                    <a:gd name="T12" fmla="*/ 27 w 80"/>
                    <a:gd name="T13" fmla="*/ 0 h 59"/>
                    <a:gd name="T14" fmla="*/ 80 w 80"/>
                    <a:gd name="T15" fmla="*/ 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59">
                      <a:moveTo>
                        <a:pt x="80" y="1"/>
                      </a:moveTo>
                      <a:cubicBezTo>
                        <a:pt x="74" y="19"/>
                        <a:pt x="68" y="35"/>
                        <a:pt x="63" y="52"/>
                      </a:cubicBezTo>
                      <a:cubicBezTo>
                        <a:pt x="61" y="57"/>
                        <a:pt x="59" y="59"/>
                        <a:pt x="54" y="59"/>
                      </a:cubicBezTo>
                      <a:cubicBezTo>
                        <a:pt x="39" y="59"/>
                        <a:pt x="24" y="59"/>
                        <a:pt x="9" y="59"/>
                      </a:cubicBezTo>
                      <a:cubicBezTo>
                        <a:pt x="0" y="59"/>
                        <a:pt x="0" y="55"/>
                        <a:pt x="2" y="49"/>
                      </a:cubicBezTo>
                      <a:cubicBezTo>
                        <a:pt x="7" y="35"/>
                        <a:pt x="12" y="22"/>
                        <a:pt x="16" y="8"/>
                      </a:cubicBezTo>
                      <a:cubicBezTo>
                        <a:pt x="18" y="2"/>
                        <a:pt x="22" y="0"/>
                        <a:pt x="27" y="0"/>
                      </a:cubicBezTo>
                      <a:cubicBezTo>
                        <a:pt x="44" y="1"/>
                        <a:pt x="61" y="1"/>
                        <a:pt x="8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userDrawn="1"/>
            </p:nvGrpSpPr>
            <p:grpSpPr>
              <a:xfrm>
                <a:off x="-3358145" y="3714749"/>
                <a:ext cx="4732338" cy="1106488"/>
                <a:chOff x="-1067427" y="1898650"/>
                <a:chExt cx="4732338" cy="1106488"/>
              </a:xfrm>
              <a:grpFill/>
            </p:grpSpPr>
            <p:sp>
              <p:nvSpPr>
                <p:cNvPr id="49" name="Freeform 18"/>
                <p:cNvSpPr>
                  <a:spLocks noEditPoints="1"/>
                </p:cNvSpPr>
                <p:nvPr/>
              </p:nvSpPr>
              <p:spPr bwMode="auto">
                <a:xfrm>
                  <a:off x="-1067427" y="1966913"/>
                  <a:ext cx="1320800" cy="1033463"/>
                </a:xfrm>
                <a:custGeom>
                  <a:avLst/>
                  <a:gdLst>
                    <a:gd name="T0" fmla="*/ 221 w 352"/>
                    <a:gd name="T1" fmla="*/ 1 h 275"/>
                    <a:gd name="T2" fmla="*/ 340 w 352"/>
                    <a:gd name="T3" fmla="*/ 0 h 275"/>
                    <a:gd name="T4" fmla="*/ 348 w 352"/>
                    <a:gd name="T5" fmla="*/ 12 h 275"/>
                    <a:gd name="T6" fmla="*/ 271 w 352"/>
                    <a:gd name="T7" fmla="*/ 239 h 275"/>
                    <a:gd name="T8" fmla="*/ 224 w 352"/>
                    <a:gd name="T9" fmla="*/ 272 h 275"/>
                    <a:gd name="T10" fmla="*/ 192 w 352"/>
                    <a:gd name="T11" fmla="*/ 271 h 275"/>
                    <a:gd name="T12" fmla="*/ 180 w 352"/>
                    <a:gd name="T13" fmla="*/ 268 h 275"/>
                    <a:gd name="T14" fmla="*/ 188 w 352"/>
                    <a:gd name="T15" fmla="*/ 250 h 275"/>
                    <a:gd name="T16" fmla="*/ 215 w 352"/>
                    <a:gd name="T17" fmla="*/ 201 h 275"/>
                    <a:gd name="T18" fmla="*/ 210 w 352"/>
                    <a:gd name="T19" fmla="*/ 196 h 275"/>
                    <a:gd name="T20" fmla="*/ 187 w 352"/>
                    <a:gd name="T21" fmla="*/ 203 h 275"/>
                    <a:gd name="T22" fmla="*/ 168 w 352"/>
                    <a:gd name="T23" fmla="*/ 261 h 275"/>
                    <a:gd name="T24" fmla="*/ 153 w 352"/>
                    <a:gd name="T25" fmla="*/ 272 h 275"/>
                    <a:gd name="T26" fmla="*/ 107 w 352"/>
                    <a:gd name="T27" fmla="*/ 272 h 275"/>
                    <a:gd name="T28" fmla="*/ 99 w 352"/>
                    <a:gd name="T29" fmla="*/ 261 h 275"/>
                    <a:gd name="T30" fmla="*/ 116 w 352"/>
                    <a:gd name="T31" fmla="*/ 210 h 275"/>
                    <a:gd name="T32" fmla="*/ 115 w 352"/>
                    <a:gd name="T33" fmla="*/ 196 h 275"/>
                    <a:gd name="T34" fmla="*/ 91 w 352"/>
                    <a:gd name="T35" fmla="*/ 203 h 275"/>
                    <a:gd name="T36" fmla="*/ 72 w 352"/>
                    <a:gd name="T37" fmla="*/ 260 h 275"/>
                    <a:gd name="T38" fmla="*/ 55 w 352"/>
                    <a:gd name="T39" fmla="*/ 272 h 275"/>
                    <a:gd name="T40" fmla="*/ 13 w 352"/>
                    <a:gd name="T41" fmla="*/ 272 h 275"/>
                    <a:gd name="T42" fmla="*/ 4 w 352"/>
                    <a:gd name="T43" fmla="*/ 258 h 275"/>
                    <a:gd name="T44" fmla="*/ 63 w 352"/>
                    <a:gd name="T45" fmla="*/ 83 h 275"/>
                    <a:gd name="T46" fmla="*/ 87 w 352"/>
                    <a:gd name="T47" fmla="*/ 12 h 275"/>
                    <a:gd name="T48" fmla="*/ 104 w 352"/>
                    <a:gd name="T49" fmla="*/ 0 h 275"/>
                    <a:gd name="T50" fmla="*/ 221 w 352"/>
                    <a:gd name="T51" fmla="*/ 1 h 275"/>
                    <a:gd name="T52" fmla="*/ 227 w 352"/>
                    <a:gd name="T53" fmla="*/ 87 h 275"/>
                    <a:gd name="T54" fmla="*/ 261 w 352"/>
                    <a:gd name="T55" fmla="*/ 66 h 275"/>
                    <a:gd name="T56" fmla="*/ 271 w 352"/>
                    <a:gd name="T57" fmla="*/ 37 h 275"/>
                    <a:gd name="T58" fmla="*/ 271 w 352"/>
                    <a:gd name="T59" fmla="*/ 24 h 275"/>
                    <a:gd name="T60" fmla="*/ 247 w 352"/>
                    <a:gd name="T61" fmla="*/ 29 h 275"/>
                    <a:gd name="T62" fmla="*/ 227 w 352"/>
                    <a:gd name="T63" fmla="*/ 87 h 275"/>
                    <a:gd name="T64" fmla="*/ 131 w 352"/>
                    <a:gd name="T65" fmla="*/ 87 h 275"/>
                    <a:gd name="T66" fmla="*/ 165 w 352"/>
                    <a:gd name="T67" fmla="*/ 66 h 275"/>
                    <a:gd name="T68" fmla="*/ 175 w 352"/>
                    <a:gd name="T69" fmla="*/ 37 h 275"/>
                    <a:gd name="T70" fmla="*/ 175 w 352"/>
                    <a:gd name="T71" fmla="*/ 24 h 275"/>
                    <a:gd name="T72" fmla="*/ 151 w 352"/>
                    <a:gd name="T73" fmla="*/ 29 h 275"/>
                    <a:gd name="T74" fmla="*/ 131 w 352"/>
                    <a:gd name="T75" fmla="*/ 87 h 275"/>
                    <a:gd name="T76" fmla="*/ 215 w 352"/>
                    <a:gd name="T77" fmla="*/ 172 h 275"/>
                    <a:gd name="T78" fmla="*/ 228 w 352"/>
                    <a:gd name="T79" fmla="*/ 166 h 275"/>
                    <a:gd name="T80" fmla="*/ 244 w 352"/>
                    <a:gd name="T81" fmla="*/ 118 h 275"/>
                    <a:gd name="T82" fmla="*/ 241 w 352"/>
                    <a:gd name="T83" fmla="*/ 110 h 275"/>
                    <a:gd name="T84" fmla="*/ 214 w 352"/>
                    <a:gd name="T85" fmla="*/ 124 h 275"/>
                    <a:gd name="T86" fmla="*/ 202 w 352"/>
                    <a:gd name="T87" fmla="*/ 160 h 275"/>
                    <a:gd name="T88" fmla="*/ 215 w 352"/>
                    <a:gd name="T89" fmla="*/ 172 h 275"/>
                    <a:gd name="T90" fmla="*/ 117 w 352"/>
                    <a:gd name="T91" fmla="*/ 172 h 275"/>
                    <a:gd name="T92" fmla="*/ 134 w 352"/>
                    <a:gd name="T93" fmla="*/ 161 h 275"/>
                    <a:gd name="T94" fmla="*/ 144 w 352"/>
                    <a:gd name="T95" fmla="*/ 128 h 275"/>
                    <a:gd name="T96" fmla="*/ 129 w 352"/>
                    <a:gd name="T97" fmla="*/ 110 h 275"/>
                    <a:gd name="T98" fmla="*/ 119 w 352"/>
                    <a:gd name="T99" fmla="*/ 120 h 275"/>
                    <a:gd name="T100" fmla="*/ 107 w 352"/>
                    <a:gd name="T101" fmla="*/ 158 h 275"/>
                    <a:gd name="T102" fmla="*/ 117 w 352"/>
                    <a:gd name="T103" fmla="*/ 17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2" h="275">
                      <a:moveTo>
                        <a:pt x="221" y="1"/>
                      </a:moveTo>
                      <a:cubicBezTo>
                        <a:pt x="261" y="1"/>
                        <a:pt x="300" y="1"/>
                        <a:pt x="340" y="0"/>
                      </a:cubicBezTo>
                      <a:cubicBezTo>
                        <a:pt x="349" y="0"/>
                        <a:pt x="352" y="2"/>
                        <a:pt x="348" y="12"/>
                      </a:cubicBezTo>
                      <a:cubicBezTo>
                        <a:pt x="322" y="87"/>
                        <a:pt x="297" y="163"/>
                        <a:pt x="271" y="239"/>
                      </a:cubicBezTo>
                      <a:cubicBezTo>
                        <a:pt x="263" y="262"/>
                        <a:pt x="249" y="271"/>
                        <a:pt x="224" y="272"/>
                      </a:cubicBezTo>
                      <a:cubicBezTo>
                        <a:pt x="213" y="272"/>
                        <a:pt x="203" y="272"/>
                        <a:pt x="192" y="271"/>
                      </a:cubicBezTo>
                      <a:cubicBezTo>
                        <a:pt x="188" y="271"/>
                        <a:pt x="180" y="275"/>
                        <a:pt x="180" y="268"/>
                      </a:cubicBezTo>
                      <a:cubicBezTo>
                        <a:pt x="180" y="262"/>
                        <a:pt x="181" y="252"/>
                        <a:pt x="188" y="250"/>
                      </a:cubicBezTo>
                      <a:cubicBezTo>
                        <a:pt x="212" y="242"/>
                        <a:pt x="206" y="217"/>
                        <a:pt x="215" y="201"/>
                      </a:cubicBezTo>
                      <a:cubicBezTo>
                        <a:pt x="217" y="197"/>
                        <a:pt x="213" y="195"/>
                        <a:pt x="210" y="196"/>
                      </a:cubicBezTo>
                      <a:cubicBezTo>
                        <a:pt x="202" y="198"/>
                        <a:pt x="192" y="189"/>
                        <a:pt x="187" y="203"/>
                      </a:cubicBezTo>
                      <a:cubicBezTo>
                        <a:pt x="181" y="222"/>
                        <a:pt x="174" y="241"/>
                        <a:pt x="168" y="261"/>
                      </a:cubicBezTo>
                      <a:cubicBezTo>
                        <a:pt x="165" y="269"/>
                        <a:pt x="162" y="272"/>
                        <a:pt x="153" y="272"/>
                      </a:cubicBezTo>
                      <a:cubicBezTo>
                        <a:pt x="138" y="271"/>
                        <a:pt x="122" y="271"/>
                        <a:pt x="107" y="272"/>
                      </a:cubicBezTo>
                      <a:cubicBezTo>
                        <a:pt x="98" y="272"/>
                        <a:pt x="96" y="269"/>
                        <a:pt x="99" y="261"/>
                      </a:cubicBezTo>
                      <a:cubicBezTo>
                        <a:pt x="105" y="244"/>
                        <a:pt x="111" y="227"/>
                        <a:pt x="116" y="210"/>
                      </a:cubicBezTo>
                      <a:cubicBezTo>
                        <a:pt x="117" y="206"/>
                        <a:pt x="125" y="198"/>
                        <a:pt x="115" y="196"/>
                      </a:cubicBezTo>
                      <a:cubicBezTo>
                        <a:pt x="108" y="195"/>
                        <a:pt x="96" y="189"/>
                        <a:pt x="91" y="203"/>
                      </a:cubicBezTo>
                      <a:cubicBezTo>
                        <a:pt x="85" y="222"/>
                        <a:pt x="78" y="241"/>
                        <a:pt x="72" y="260"/>
                      </a:cubicBezTo>
                      <a:cubicBezTo>
                        <a:pt x="69" y="270"/>
                        <a:pt x="65" y="272"/>
                        <a:pt x="55" y="272"/>
                      </a:cubicBezTo>
                      <a:cubicBezTo>
                        <a:pt x="41" y="271"/>
                        <a:pt x="27" y="271"/>
                        <a:pt x="13" y="272"/>
                      </a:cubicBezTo>
                      <a:cubicBezTo>
                        <a:pt x="2" y="272"/>
                        <a:pt x="0" y="270"/>
                        <a:pt x="4" y="258"/>
                      </a:cubicBezTo>
                      <a:cubicBezTo>
                        <a:pt x="24" y="200"/>
                        <a:pt x="44" y="141"/>
                        <a:pt x="63" y="83"/>
                      </a:cubicBezTo>
                      <a:cubicBezTo>
                        <a:pt x="71" y="59"/>
                        <a:pt x="80" y="36"/>
                        <a:pt x="87" y="12"/>
                      </a:cubicBezTo>
                      <a:cubicBezTo>
                        <a:pt x="90" y="2"/>
                        <a:pt x="95" y="0"/>
                        <a:pt x="104" y="0"/>
                      </a:cubicBezTo>
                      <a:cubicBezTo>
                        <a:pt x="143" y="1"/>
                        <a:pt x="182" y="1"/>
                        <a:pt x="221" y="1"/>
                      </a:cubicBezTo>
                      <a:close/>
                      <a:moveTo>
                        <a:pt x="227" y="87"/>
                      </a:moveTo>
                      <a:cubicBezTo>
                        <a:pt x="253" y="89"/>
                        <a:pt x="253" y="89"/>
                        <a:pt x="261" y="66"/>
                      </a:cubicBezTo>
                      <a:cubicBezTo>
                        <a:pt x="265" y="57"/>
                        <a:pt x="269" y="47"/>
                        <a:pt x="271" y="37"/>
                      </a:cubicBezTo>
                      <a:cubicBezTo>
                        <a:pt x="272" y="33"/>
                        <a:pt x="280" y="25"/>
                        <a:pt x="271" y="24"/>
                      </a:cubicBezTo>
                      <a:cubicBezTo>
                        <a:pt x="263" y="22"/>
                        <a:pt x="251" y="16"/>
                        <a:pt x="247" y="29"/>
                      </a:cubicBezTo>
                      <a:cubicBezTo>
                        <a:pt x="239" y="48"/>
                        <a:pt x="233" y="67"/>
                        <a:pt x="227" y="87"/>
                      </a:cubicBezTo>
                      <a:close/>
                      <a:moveTo>
                        <a:pt x="131" y="87"/>
                      </a:moveTo>
                      <a:cubicBezTo>
                        <a:pt x="157" y="89"/>
                        <a:pt x="157" y="89"/>
                        <a:pt x="165" y="66"/>
                      </a:cubicBezTo>
                      <a:cubicBezTo>
                        <a:pt x="169" y="56"/>
                        <a:pt x="173" y="47"/>
                        <a:pt x="175" y="37"/>
                      </a:cubicBezTo>
                      <a:cubicBezTo>
                        <a:pt x="176" y="33"/>
                        <a:pt x="183" y="25"/>
                        <a:pt x="175" y="24"/>
                      </a:cubicBezTo>
                      <a:cubicBezTo>
                        <a:pt x="167" y="22"/>
                        <a:pt x="155" y="17"/>
                        <a:pt x="151" y="29"/>
                      </a:cubicBezTo>
                      <a:cubicBezTo>
                        <a:pt x="143" y="48"/>
                        <a:pt x="137" y="67"/>
                        <a:pt x="131" y="87"/>
                      </a:cubicBezTo>
                      <a:close/>
                      <a:moveTo>
                        <a:pt x="215" y="172"/>
                      </a:moveTo>
                      <a:cubicBezTo>
                        <a:pt x="217" y="171"/>
                        <a:pt x="225" y="176"/>
                        <a:pt x="228" y="166"/>
                      </a:cubicBezTo>
                      <a:cubicBezTo>
                        <a:pt x="233" y="150"/>
                        <a:pt x="239" y="134"/>
                        <a:pt x="244" y="118"/>
                      </a:cubicBezTo>
                      <a:cubicBezTo>
                        <a:pt x="245" y="115"/>
                        <a:pt x="246" y="112"/>
                        <a:pt x="241" y="110"/>
                      </a:cubicBezTo>
                      <a:cubicBezTo>
                        <a:pt x="228" y="107"/>
                        <a:pt x="219" y="111"/>
                        <a:pt x="214" y="124"/>
                      </a:cubicBezTo>
                      <a:cubicBezTo>
                        <a:pt x="210" y="136"/>
                        <a:pt x="207" y="148"/>
                        <a:pt x="202" y="160"/>
                      </a:cubicBezTo>
                      <a:cubicBezTo>
                        <a:pt x="197" y="171"/>
                        <a:pt x="201" y="174"/>
                        <a:pt x="215" y="172"/>
                      </a:cubicBezTo>
                      <a:close/>
                      <a:moveTo>
                        <a:pt x="117" y="172"/>
                      </a:moveTo>
                      <a:cubicBezTo>
                        <a:pt x="127" y="175"/>
                        <a:pt x="131" y="170"/>
                        <a:pt x="134" y="161"/>
                      </a:cubicBezTo>
                      <a:cubicBezTo>
                        <a:pt x="137" y="150"/>
                        <a:pt x="141" y="139"/>
                        <a:pt x="144" y="128"/>
                      </a:cubicBezTo>
                      <a:cubicBezTo>
                        <a:pt x="151" y="110"/>
                        <a:pt x="149" y="108"/>
                        <a:pt x="129" y="110"/>
                      </a:cubicBezTo>
                      <a:cubicBezTo>
                        <a:pt x="122" y="111"/>
                        <a:pt x="121" y="115"/>
                        <a:pt x="119" y="120"/>
                      </a:cubicBezTo>
                      <a:cubicBezTo>
                        <a:pt x="115" y="132"/>
                        <a:pt x="112" y="145"/>
                        <a:pt x="107" y="158"/>
                      </a:cubicBezTo>
                      <a:cubicBezTo>
                        <a:pt x="102" y="169"/>
                        <a:pt x="103" y="175"/>
                        <a:pt x="117" y="1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0" name="Freeform 19"/>
                <p:cNvSpPr/>
                <p:nvPr/>
              </p:nvSpPr>
              <p:spPr bwMode="auto">
                <a:xfrm>
                  <a:off x="35886" y="1914525"/>
                  <a:ext cx="1290638" cy="1090613"/>
                </a:xfrm>
                <a:custGeom>
                  <a:avLst/>
                  <a:gdLst>
                    <a:gd name="T0" fmla="*/ 137 w 344"/>
                    <a:gd name="T1" fmla="*/ 168 h 290"/>
                    <a:gd name="T2" fmla="*/ 153 w 344"/>
                    <a:gd name="T3" fmla="*/ 165 h 290"/>
                    <a:gd name="T4" fmla="*/ 167 w 344"/>
                    <a:gd name="T5" fmla="*/ 167 h 290"/>
                    <a:gd name="T6" fmla="*/ 158 w 344"/>
                    <a:gd name="T7" fmla="*/ 187 h 290"/>
                    <a:gd name="T8" fmla="*/ 155 w 344"/>
                    <a:gd name="T9" fmla="*/ 188 h 290"/>
                    <a:gd name="T10" fmla="*/ 117 w 344"/>
                    <a:gd name="T11" fmla="*/ 224 h 290"/>
                    <a:gd name="T12" fmla="*/ 106 w 344"/>
                    <a:gd name="T13" fmla="*/ 255 h 290"/>
                    <a:gd name="T14" fmla="*/ 60 w 344"/>
                    <a:gd name="T15" fmla="*/ 287 h 290"/>
                    <a:gd name="T16" fmla="*/ 13 w 344"/>
                    <a:gd name="T17" fmla="*/ 287 h 290"/>
                    <a:gd name="T18" fmla="*/ 1 w 344"/>
                    <a:gd name="T19" fmla="*/ 283 h 290"/>
                    <a:gd name="T20" fmla="*/ 10 w 344"/>
                    <a:gd name="T21" fmla="*/ 265 h 290"/>
                    <a:gd name="T22" fmla="*/ 45 w 344"/>
                    <a:gd name="T23" fmla="*/ 231 h 290"/>
                    <a:gd name="T24" fmla="*/ 53 w 344"/>
                    <a:gd name="T25" fmla="*/ 207 h 290"/>
                    <a:gd name="T26" fmla="*/ 21 w 344"/>
                    <a:gd name="T27" fmla="*/ 209 h 290"/>
                    <a:gd name="T28" fmla="*/ 48 w 344"/>
                    <a:gd name="T29" fmla="*/ 183 h 290"/>
                    <a:gd name="T30" fmla="*/ 67 w 344"/>
                    <a:gd name="T31" fmla="*/ 168 h 290"/>
                    <a:gd name="T32" fmla="*/ 85 w 344"/>
                    <a:gd name="T33" fmla="*/ 111 h 290"/>
                    <a:gd name="T34" fmla="*/ 55 w 344"/>
                    <a:gd name="T35" fmla="*/ 111 h 290"/>
                    <a:gd name="T36" fmla="*/ 80 w 344"/>
                    <a:gd name="T37" fmla="*/ 88 h 290"/>
                    <a:gd name="T38" fmla="*/ 99 w 344"/>
                    <a:gd name="T39" fmla="*/ 74 h 290"/>
                    <a:gd name="T40" fmla="*/ 111 w 344"/>
                    <a:gd name="T41" fmla="*/ 37 h 290"/>
                    <a:gd name="T42" fmla="*/ 104 w 344"/>
                    <a:gd name="T43" fmla="*/ 27 h 290"/>
                    <a:gd name="T44" fmla="*/ 98 w 344"/>
                    <a:gd name="T45" fmla="*/ 27 h 290"/>
                    <a:gd name="T46" fmla="*/ 87 w 344"/>
                    <a:gd name="T47" fmla="*/ 23 h 290"/>
                    <a:gd name="T48" fmla="*/ 98 w 344"/>
                    <a:gd name="T49" fmla="*/ 5 h 290"/>
                    <a:gd name="T50" fmla="*/ 210 w 344"/>
                    <a:gd name="T51" fmla="*/ 4 h 290"/>
                    <a:gd name="T52" fmla="*/ 216 w 344"/>
                    <a:gd name="T53" fmla="*/ 10 h 290"/>
                    <a:gd name="T54" fmla="*/ 205 w 344"/>
                    <a:gd name="T55" fmla="*/ 27 h 290"/>
                    <a:gd name="T56" fmla="*/ 175 w 344"/>
                    <a:gd name="T57" fmla="*/ 53 h 290"/>
                    <a:gd name="T58" fmla="*/ 166 w 344"/>
                    <a:gd name="T59" fmla="*/ 85 h 290"/>
                    <a:gd name="T60" fmla="*/ 200 w 344"/>
                    <a:gd name="T61" fmla="*/ 88 h 290"/>
                    <a:gd name="T62" fmla="*/ 222 w 344"/>
                    <a:gd name="T63" fmla="*/ 70 h 290"/>
                    <a:gd name="T64" fmla="*/ 234 w 344"/>
                    <a:gd name="T65" fmla="*/ 12 h 290"/>
                    <a:gd name="T66" fmla="*/ 247 w 344"/>
                    <a:gd name="T67" fmla="*/ 1 h 290"/>
                    <a:gd name="T68" fmla="*/ 293 w 344"/>
                    <a:gd name="T69" fmla="*/ 1 h 290"/>
                    <a:gd name="T70" fmla="*/ 304 w 344"/>
                    <a:gd name="T71" fmla="*/ 16 h 290"/>
                    <a:gd name="T72" fmla="*/ 292 w 344"/>
                    <a:gd name="T73" fmla="*/ 78 h 290"/>
                    <a:gd name="T74" fmla="*/ 300 w 344"/>
                    <a:gd name="T75" fmla="*/ 88 h 290"/>
                    <a:gd name="T76" fmla="*/ 332 w 344"/>
                    <a:gd name="T77" fmla="*/ 88 h 290"/>
                    <a:gd name="T78" fmla="*/ 343 w 344"/>
                    <a:gd name="T79" fmla="*/ 92 h 290"/>
                    <a:gd name="T80" fmla="*/ 330 w 344"/>
                    <a:gd name="T81" fmla="*/ 111 h 290"/>
                    <a:gd name="T82" fmla="*/ 303 w 344"/>
                    <a:gd name="T83" fmla="*/ 111 h 290"/>
                    <a:gd name="T84" fmla="*/ 281 w 344"/>
                    <a:gd name="T85" fmla="*/ 130 h 290"/>
                    <a:gd name="T86" fmla="*/ 282 w 344"/>
                    <a:gd name="T87" fmla="*/ 140 h 290"/>
                    <a:gd name="T88" fmla="*/ 321 w 344"/>
                    <a:gd name="T89" fmla="*/ 135 h 290"/>
                    <a:gd name="T90" fmla="*/ 326 w 344"/>
                    <a:gd name="T91" fmla="*/ 141 h 290"/>
                    <a:gd name="T92" fmla="*/ 317 w 344"/>
                    <a:gd name="T93" fmla="*/ 158 h 290"/>
                    <a:gd name="T94" fmla="*/ 274 w 344"/>
                    <a:gd name="T95" fmla="*/ 187 h 290"/>
                    <a:gd name="T96" fmla="*/ 268 w 344"/>
                    <a:gd name="T97" fmla="*/ 198 h 290"/>
                    <a:gd name="T98" fmla="*/ 258 w 344"/>
                    <a:gd name="T99" fmla="*/ 248 h 290"/>
                    <a:gd name="T100" fmla="*/ 271 w 344"/>
                    <a:gd name="T101" fmla="*/ 264 h 290"/>
                    <a:gd name="T102" fmla="*/ 283 w 344"/>
                    <a:gd name="T103" fmla="*/ 268 h 290"/>
                    <a:gd name="T104" fmla="*/ 269 w 344"/>
                    <a:gd name="T105" fmla="*/ 286 h 290"/>
                    <a:gd name="T106" fmla="*/ 192 w 344"/>
                    <a:gd name="T107" fmla="*/ 286 h 290"/>
                    <a:gd name="T108" fmla="*/ 181 w 344"/>
                    <a:gd name="T109" fmla="*/ 272 h 290"/>
                    <a:gd name="T110" fmla="*/ 183 w 344"/>
                    <a:gd name="T111" fmla="*/ 254 h 290"/>
                    <a:gd name="T112" fmla="*/ 108 w 344"/>
                    <a:gd name="T113" fmla="*/ 276 h 290"/>
                    <a:gd name="T114" fmla="*/ 172 w 344"/>
                    <a:gd name="T115" fmla="*/ 226 h 290"/>
                    <a:gd name="T116" fmla="*/ 199 w 344"/>
                    <a:gd name="T117" fmla="*/ 183 h 290"/>
                    <a:gd name="T118" fmla="*/ 212 w 344"/>
                    <a:gd name="T119" fmla="*/ 121 h 290"/>
                    <a:gd name="T120" fmla="*/ 203 w 344"/>
                    <a:gd name="T121" fmla="*/ 111 h 290"/>
                    <a:gd name="T122" fmla="*/ 202 w 344"/>
                    <a:gd name="T123" fmla="*/ 111 h 290"/>
                    <a:gd name="T124" fmla="*/ 137 w 344"/>
                    <a:gd name="T125" fmla="*/ 16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 h="290">
                      <a:moveTo>
                        <a:pt x="137" y="168"/>
                      </a:moveTo>
                      <a:cubicBezTo>
                        <a:pt x="144" y="167"/>
                        <a:pt x="148" y="165"/>
                        <a:pt x="153" y="165"/>
                      </a:cubicBezTo>
                      <a:cubicBezTo>
                        <a:pt x="158" y="165"/>
                        <a:pt x="166" y="160"/>
                        <a:pt x="167" y="167"/>
                      </a:cubicBezTo>
                      <a:cubicBezTo>
                        <a:pt x="168" y="174"/>
                        <a:pt x="165" y="182"/>
                        <a:pt x="158" y="187"/>
                      </a:cubicBezTo>
                      <a:cubicBezTo>
                        <a:pt x="157" y="188"/>
                        <a:pt x="156" y="188"/>
                        <a:pt x="155" y="188"/>
                      </a:cubicBezTo>
                      <a:cubicBezTo>
                        <a:pt x="128" y="185"/>
                        <a:pt x="122" y="204"/>
                        <a:pt x="117" y="224"/>
                      </a:cubicBezTo>
                      <a:cubicBezTo>
                        <a:pt x="114" y="234"/>
                        <a:pt x="110" y="245"/>
                        <a:pt x="106" y="255"/>
                      </a:cubicBezTo>
                      <a:cubicBezTo>
                        <a:pt x="98" y="276"/>
                        <a:pt x="83" y="286"/>
                        <a:pt x="60" y="287"/>
                      </a:cubicBezTo>
                      <a:cubicBezTo>
                        <a:pt x="44" y="287"/>
                        <a:pt x="28" y="287"/>
                        <a:pt x="13" y="287"/>
                      </a:cubicBezTo>
                      <a:cubicBezTo>
                        <a:pt x="9" y="286"/>
                        <a:pt x="0" y="290"/>
                        <a:pt x="1" y="283"/>
                      </a:cubicBezTo>
                      <a:cubicBezTo>
                        <a:pt x="2" y="276"/>
                        <a:pt x="2" y="264"/>
                        <a:pt x="10" y="265"/>
                      </a:cubicBezTo>
                      <a:cubicBezTo>
                        <a:pt x="37" y="268"/>
                        <a:pt x="39" y="248"/>
                        <a:pt x="45" y="231"/>
                      </a:cubicBezTo>
                      <a:cubicBezTo>
                        <a:pt x="48" y="223"/>
                        <a:pt x="50" y="215"/>
                        <a:pt x="53" y="207"/>
                      </a:cubicBezTo>
                      <a:cubicBezTo>
                        <a:pt x="41" y="205"/>
                        <a:pt x="31" y="210"/>
                        <a:pt x="21" y="209"/>
                      </a:cubicBezTo>
                      <a:cubicBezTo>
                        <a:pt x="22" y="192"/>
                        <a:pt x="30" y="182"/>
                        <a:pt x="48" y="183"/>
                      </a:cubicBezTo>
                      <a:cubicBezTo>
                        <a:pt x="58" y="183"/>
                        <a:pt x="64" y="178"/>
                        <a:pt x="67" y="168"/>
                      </a:cubicBezTo>
                      <a:cubicBezTo>
                        <a:pt x="72" y="149"/>
                        <a:pt x="79" y="131"/>
                        <a:pt x="85" y="111"/>
                      </a:cubicBezTo>
                      <a:cubicBezTo>
                        <a:pt x="75" y="111"/>
                        <a:pt x="65" y="111"/>
                        <a:pt x="55" y="111"/>
                      </a:cubicBezTo>
                      <a:cubicBezTo>
                        <a:pt x="58" y="88"/>
                        <a:pt x="58" y="87"/>
                        <a:pt x="80" y="88"/>
                      </a:cubicBezTo>
                      <a:cubicBezTo>
                        <a:pt x="91" y="89"/>
                        <a:pt x="96" y="85"/>
                        <a:pt x="99" y="74"/>
                      </a:cubicBezTo>
                      <a:cubicBezTo>
                        <a:pt x="102" y="62"/>
                        <a:pt x="106" y="49"/>
                        <a:pt x="111" y="37"/>
                      </a:cubicBezTo>
                      <a:cubicBezTo>
                        <a:pt x="114" y="29"/>
                        <a:pt x="113" y="26"/>
                        <a:pt x="104" y="27"/>
                      </a:cubicBezTo>
                      <a:cubicBezTo>
                        <a:pt x="102" y="27"/>
                        <a:pt x="100" y="28"/>
                        <a:pt x="98" y="27"/>
                      </a:cubicBezTo>
                      <a:cubicBezTo>
                        <a:pt x="94" y="26"/>
                        <a:pt x="86" y="31"/>
                        <a:pt x="87" y="23"/>
                      </a:cubicBezTo>
                      <a:cubicBezTo>
                        <a:pt x="88" y="16"/>
                        <a:pt x="86" y="5"/>
                        <a:pt x="98" y="5"/>
                      </a:cubicBezTo>
                      <a:cubicBezTo>
                        <a:pt x="135" y="4"/>
                        <a:pt x="173" y="4"/>
                        <a:pt x="210" y="4"/>
                      </a:cubicBezTo>
                      <a:cubicBezTo>
                        <a:pt x="214" y="4"/>
                        <a:pt x="219" y="4"/>
                        <a:pt x="216" y="10"/>
                      </a:cubicBezTo>
                      <a:cubicBezTo>
                        <a:pt x="213" y="16"/>
                        <a:pt x="215" y="28"/>
                        <a:pt x="205" y="27"/>
                      </a:cubicBezTo>
                      <a:cubicBezTo>
                        <a:pt x="183" y="23"/>
                        <a:pt x="179" y="37"/>
                        <a:pt x="175" y="53"/>
                      </a:cubicBezTo>
                      <a:cubicBezTo>
                        <a:pt x="172" y="64"/>
                        <a:pt x="162" y="80"/>
                        <a:pt x="166" y="85"/>
                      </a:cubicBezTo>
                      <a:cubicBezTo>
                        <a:pt x="173" y="93"/>
                        <a:pt x="188" y="86"/>
                        <a:pt x="200" y="88"/>
                      </a:cubicBezTo>
                      <a:cubicBezTo>
                        <a:pt x="214" y="90"/>
                        <a:pt x="221" y="86"/>
                        <a:pt x="222" y="70"/>
                      </a:cubicBezTo>
                      <a:cubicBezTo>
                        <a:pt x="224" y="51"/>
                        <a:pt x="230" y="31"/>
                        <a:pt x="234" y="12"/>
                      </a:cubicBezTo>
                      <a:cubicBezTo>
                        <a:pt x="235" y="4"/>
                        <a:pt x="238" y="1"/>
                        <a:pt x="247" y="1"/>
                      </a:cubicBezTo>
                      <a:cubicBezTo>
                        <a:pt x="262" y="2"/>
                        <a:pt x="278" y="2"/>
                        <a:pt x="293" y="1"/>
                      </a:cubicBezTo>
                      <a:cubicBezTo>
                        <a:pt x="306" y="0"/>
                        <a:pt x="307" y="6"/>
                        <a:pt x="304" y="16"/>
                      </a:cubicBezTo>
                      <a:cubicBezTo>
                        <a:pt x="300" y="37"/>
                        <a:pt x="297" y="57"/>
                        <a:pt x="292" y="78"/>
                      </a:cubicBezTo>
                      <a:cubicBezTo>
                        <a:pt x="290" y="86"/>
                        <a:pt x="292" y="88"/>
                        <a:pt x="300" y="88"/>
                      </a:cubicBezTo>
                      <a:cubicBezTo>
                        <a:pt x="311" y="87"/>
                        <a:pt x="321" y="87"/>
                        <a:pt x="332" y="88"/>
                      </a:cubicBezTo>
                      <a:cubicBezTo>
                        <a:pt x="336" y="88"/>
                        <a:pt x="344" y="84"/>
                        <a:pt x="343" y="92"/>
                      </a:cubicBezTo>
                      <a:cubicBezTo>
                        <a:pt x="341" y="99"/>
                        <a:pt x="343" y="111"/>
                        <a:pt x="330" y="111"/>
                      </a:cubicBezTo>
                      <a:cubicBezTo>
                        <a:pt x="321" y="111"/>
                        <a:pt x="312" y="112"/>
                        <a:pt x="303" y="111"/>
                      </a:cubicBezTo>
                      <a:cubicBezTo>
                        <a:pt x="288" y="108"/>
                        <a:pt x="282" y="116"/>
                        <a:pt x="281" y="130"/>
                      </a:cubicBezTo>
                      <a:cubicBezTo>
                        <a:pt x="281" y="133"/>
                        <a:pt x="279" y="137"/>
                        <a:pt x="282" y="140"/>
                      </a:cubicBezTo>
                      <a:cubicBezTo>
                        <a:pt x="294" y="132"/>
                        <a:pt x="308" y="136"/>
                        <a:pt x="321" y="135"/>
                      </a:cubicBezTo>
                      <a:cubicBezTo>
                        <a:pt x="324" y="135"/>
                        <a:pt x="327" y="137"/>
                        <a:pt x="326" y="141"/>
                      </a:cubicBezTo>
                      <a:cubicBezTo>
                        <a:pt x="323" y="147"/>
                        <a:pt x="324" y="156"/>
                        <a:pt x="317" y="158"/>
                      </a:cubicBezTo>
                      <a:cubicBezTo>
                        <a:pt x="299" y="163"/>
                        <a:pt x="288" y="178"/>
                        <a:pt x="274" y="187"/>
                      </a:cubicBezTo>
                      <a:cubicBezTo>
                        <a:pt x="269" y="189"/>
                        <a:pt x="269" y="194"/>
                        <a:pt x="268" y="198"/>
                      </a:cubicBezTo>
                      <a:cubicBezTo>
                        <a:pt x="265" y="215"/>
                        <a:pt x="262" y="232"/>
                        <a:pt x="258" y="248"/>
                      </a:cubicBezTo>
                      <a:cubicBezTo>
                        <a:pt x="255" y="260"/>
                        <a:pt x="258" y="265"/>
                        <a:pt x="271" y="264"/>
                      </a:cubicBezTo>
                      <a:cubicBezTo>
                        <a:pt x="275" y="263"/>
                        <a:pt x="284" y="259"/>
                        <a:pt x="283" y="268"/>
                      </a:cubicBezTo>
                      <a:cubicBezTo>
                        <a:pt x="282" y="275"/>
                        <a:pt x="283" y="286"/>
                        <a:pt x="269" y="286"/>
                      </a:cubicBezTo>
                      <a:cubicBezTo>
                        <a:pt x="243" y="285"/>
                        <a:pt x="217" y="285"/>
                        <a:pt x="192" y="286"/>
                      </a:cubicBezTo>
                      <a:cubicBezTo>
                        <a:pt x="181" y="286"/>
                        <a:pt x="176" y="284"/>
                        <a:pt x="181" y="272"/>
                      </a:cubicBezTo>
                      <a:cubicBezTo>
                        <a:pt x="182" y="269"/>
                        <a:pt x="182" y="264"/>
                        <a:pt x="183" y="254"/>
                      </a:cubicBezTo>
                      <a:cubicBezTo>
                        <a:pt x="162" y="282"/>
                        <a:pt x="136" y="275"/>
                        <a:pt x="108" y="276"/>
                      </a:cubicBezTo>
                      <a:cubicBezTo>
                        <a:pt x="131" y="257"/>
                        <a:pt x="151" y="240"/>
                        <a:pt x="172" y="226"/>
                      </a:cubicBezTo>
                      <a:cubicBezTo>
                        <a:pt x="188" y="215"/>
                        <a:pt x="197" y="202"/>
                        <a:pt x="199" y="183"/>
                      </a:cubicBezTo>
                      <a:cubicBezTo>
                        <a:pt x="202" y="162"/>
                        <a:pt x="207" y="142"/>
                        <a:pt x="212" y="121"/>
                      </a:cubicBezTo>
                      <a:cubicBezTo>
                        <a:pt x="213" y="114"/>
                        <a:pt x="213" y="110"/>
                        <a:pt x="203" y="111"/>
                      </a:cubicBezTo>
                      <a:cubicBezTo>
                        <a:pt x="203" y="111"/>
                        <a:pt x="202" y="111"/>
                        <a:pt x="202" y="111"/>
                      </a:cubicBezTo>
                      <a:cubicBezTo>
                        <a:pt x="151" y="110"/>
                        <a:pt x="151" y="110"/>
                        <a:pt x="137"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1" name="Freeform 28"/>
                <p:cNvSpPr>
                  <a:spLocks noEditPoints="1"/>
                </p:cNvSpPr>
                <p:nvPr/>
              </p:nvSpPr>
              <p:spPr bwMode="auto">
                <a:xfrm>
                  <a:off x="2277436" y="1898650"/>
                  <a:ext cx="754063" cy="1087438"/>
                </a:xfrm>
                <a:custGeom>
                  <a:avLst/>
                  <a:gdLst>
                    <a:gd name="T0" fmla="*/ 180 w 201"/>
                    <a:gd name="T1" fmla="*/ 5 h 289"/>
                    <a:gd name="T2" fmla="*/ 161 w 201"/>
                    <a:gd name="T3" fmla="*/ 41 h 289"/>
                    <a:gd name="T4" fmla="*/ 166 w 201"/>
                    <a:gd name="T5" fmla="*/ 50 h 289"/>
                    <a:gd name="T6" fmla="*/ 169 w 201"/>
                    <a:gd name="T7" fmla="*/ 50 h 289"/>
                    <a:gd name="T8" fmla="*/ 191 w 201"/>
                    <a:gd name="T9" fmla="*/ 83 h 289"/>
                    <a:gd name="T10" fmla="*/ 131 w 201"/>
                    <a:gd name="T11" fmla="*/ 257 h 289"/>
                    <a:gd name="T12" fmla="*/ 87 w 201"/>
                    <a:gd name="T13" fmla="*/ 289 h 289"/>
                    <a:gd name="T14" fmla="*/ 13 w 201"/>
                    <a:gd name="T15" fmla="*/ 289 h 289"/>
                    <a:gd name="T16" fmla="*/ 3 w 201"/>
                    <a:gd name="T17" fmla="*/ 277 h 289"/>
                    <a:gd name="T18" fmla="*/ 77 w 201"/>
                    <a:gd name="T19" fmla="*/ 60 h 289"/>
                    <a:gd name="T20" fmla="*/ 89 w 201"/>
                    <a:gd name="T21" fmla="*/ 50 h 289"/>
                    <a:gd name="T22" fmla="*/ 106 w 201"/>
                    <a:gd name="T23" fmla="*/ 38 h 289"/>
                    <a:gd name="T24" fmla="*/ 161 w 201"/>
                    <a:gd name="T25" fmla="*/ 5 h 289"/>
                    <a:gd name="T26" fmla="*/ 180 w 201"/>
                    <a:gd name="T27" fmla="*/ 5 h 289"/>
                    <a:gd name="T28" fmla="*/ 95 w 201"/>
                    <a:gd name="T29" fmla="*/ 159 h 289"/>
                    <a:gd name="T30" fmla="*/ 117 w 201"/>
                    <a:gd name="T31" fmla="*/ 147 h 289"/>
                    <a:gd name="T32" fmla="*/ 138 w 201"/>
                    <a:gd name="T33" fmla="*/ 85 h 289"/>
                    <a:gd name="T34" fmla="*/ 136 w 201"/>
                    <a:gd name="T35" fmla="*/ 74 h 289"/>
                    <a:gd name="T36" fmla="*/ 121 w 201"/>
                    <a:gd name="T37" fmla="*/ 81 h 289"/>
                    <a:gd name="T38" fmla="*/ 95 w 201"/>
                    <a:gd name="T39" fmla="*/ 159 h 289"/>
                    <a:gd name="T40" fmla="*/ 104 w 201"/>
                    <a:gd name="T41" fmla="*/ 185 h 289"/>
                    <a:gd name="T42" fmla="*/ 82 w 201"/>
                    <a:gd name="T43" fmla="*/ 197 h 289"/>
                    <a:gd name="T44" fmla="*/ 62 w 201"/>
                    <a:gd name="T45" fmla="*/ 256 h 289"/>
                    <a:gd name="T46" fmla="*/ 61 w 201"/>
                    <a:gd name="T47" fmla="*/ 264 h 289"/>
                    <a:gd name="T48" fmla="*/ 71 w 201"/>
                    <a:gd name="T49" fmla="*/ 265 h 289"/>
                    <a:gd name="T50" fmla="*/ 80 w 201"/>
                    <a:gd name="T51" fmla="*/ 256 h 289"/>
                    <a:gd name="T52" fmla="*/ 104 w 201"/>
                    <a:gd name="T53" fmla="*/ 18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289">
                      <a:moveTo>
                        <a:pt x="180" y="5"/>
                      </a:moveTo>
                      <a:cubicBezTo>
                        <a:pt x="173" y="19"/>
                        <a:pt x="167" y="30"/>
                        <a:pt x="161" y="41"/>
                      </a:cubicBezTo>
                      <a:cubicBezTo>
                        <a:pt x="157" y="48"/>
                        <a:pt x="157" y="51"/>
                        <a:pt x="166" y="50"/>
                      </a:cubicBezTo>
                      <a:cubicBezTo>
                        <a:pt x="167" y="50"/>
                        <a:pt x="168" y="50"/>
                        <a:pt x="169" y="50"/>
                      </a:cubicBezTo>
                      <a:cubicBezTo>
                        <a:pt x="201" y="51"/>
                        <a:pt x="201" y="51"/>
                        <a:pt x="191" y="83"/>
                      </a:cubicBezTo>
                      <a:cubicBezTo>
                        <a:pt x="171" y="141"/>
                        <a:pt x="151" y="199"/>
                        <a:pt x="131" y="257"/>
                      </a:cubicBezTo>
                      <a:cubicBezTo>
                        <a:pt x="123" y="281"/>
                        <a:pt x="113" y="289"/>
                        <a:pt x="87" y="289"/>
                      </a:cubicBezTo>
                      <a:cubicBezTo>
                        <a:pt x="62" y="289"/>
                        <a:pt x="38" y="288"/>
                        <a:pt x="13" y="289"/>
                      </a:cubicBezTo>
                      <a:cubicBezTo>
                        <a:pt x="3" y="289"/>
                        <a:pt x="0" y="288"/>
                        <a:pt x="3" y="277"/>
                      </a:cubicBezTo>
                      <a:cubicBezTo>
                        <a:pt x="28" y="205"/>
                        <a:pt x="53" y="132"/>
                        <a:pt x="77" y="60"/>
                      </a:cubicBezTo>
                      <a:cubicBezTo>
                        <a:pt x="79" y="54"/>
                        <a:pt x="81" y="49"/>
                        <a:pt x="89" y="50"/>
                      </a:cubicBezTo>
                      <a:cubicBezTo>
                        <a:pt x="99" y="52"/>
                        <a:pt x="103" y="46"/>
                        <a:pt x="106" y="38"/>
                      </a:cubicBezTo>
                      <a:cubicBezTo>
                        <a:pt x="115" y="11"/>
                        <a:pt x="133" y="0"/>
                        <a:pt x="161" y="5"/>
                      </a:cubicBezTo>
                      <a:cubicBezTo>
                        <a:pt x="166" y="6"/>
                        <a:pt x="172" y="5"/>
                        <a:pt x="180" y="5"/>
                      </a:cubicBezTo>
                      <a:close/>
                      <a:moveTo>
                        <a:pt x="95" y="159"/>
                      </a:moveTo>
                      <a:cubicBezTo>
                        <a:pt x="108" y="163"/>
                        <a:pt x="114" y="159"/>
                        <a:pt x="117" y="147"/>
                      </a:cubicBezTo>
                      <a:cubicBezTo>
                        <a:pt x="123" y="126"/>
                        <a:pt x="131" y="106"/>
                        <a:pt x="138" y="85"/>
                      </a:cubicBezTo>
                      <a:cubicBezTo>
                        <a:pt x="139" y="81"/>
                        <a:pt x="145" y="76"/>
                        <a:pt x="136" y="74"/>
                      </a:cubicBezTo>
                      <a:cubicBezTo>
                        <a:pt x="130" y="72"/>
                        <a:pt x="124" y="72"/>
                        <a:pt x="121" y="81"/>
                      </a:cubicBezTo>
                      <a:cubicBezTo>
                        <a:pt x="113" y="107"/>
                        <a:pt x="104" y="133"/>
                        <a:pt x="95" y="159"/>
                      </a:cubicBezTo>
                      <a:close/>
                      <a:moveTo>
                        <a:pt x="104" y="185"/>
                      </a:moveTo>
                      <a:cubicBezTo>
                        <a:pt x="87" y="182"/>
                        <a:pt x="87" y="182"/>
                        <a:pt x="82" y="197"/>
                      </a:cubicBezTo>
                      <a:cubicBezTo>
                        <a:pt x="76" y="217"/>
                        <a:pt x="69" y="236"/>
                        <a:pt x="62" y="256"/>
                      </a:cubicBezTo>
                      <a:cubicBezTo>
                        <a:pt x="61" y="259"/>
                        <a:pt x="59" y="262"/>
                        <a:pt x="61" y="264"/>
                      </a:cubicBezTo>
                      <a:cubicBezTo>
                        <a:pt x="64" y="267"/>
                        <a:pt x="68" y="266"/>
                        <a:pt x="71" y="265"/>
                      </a:cubicBezTo>
                      <a:cubicBezTo>
                        <a:pt x="76" y="264"/>
                        <a:pt x="78" y="260"/>
                        <a:pt x="80" y="256"/>
                      </a:cubicBezTo>
                      <a:cubicBezTo>
                        <a:pt x="88" y="232"/>
                        <a:pt x="96" y="209"/>
                        <a:pt x="104"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2" name="Freeform 30"/>
                <p:cNvSpPr/>
                <p:nvPr/>
              </p:nvSpPr>
              <p:spPr bwMode="auto">
                <a:xfrm>
                  <a:off x="2990223" y="1917700"/>
                  <a:ext cx="674688" cy="1071563"/>
                </a:xfrm>
                <a:custGeom>
                  <a:avLst/>
                  <a:gdLst>
                    <a:gd name="T0" fmla="*/ 0 w 180"/>
                    <a:gd name="T1" fmla="*/ 284 h 285"/>
                    <a:gd name="T2" fmla="*/ 26 w 180"/>
                    <a:gd name="T3" fmla="*/ 261 h 285"/>
                    <a:gd name="T4" fmla="*/ 46 w 180"/>
                    <a:gd name="T5" fmla="*/ 247 h 285"/>
                    <a:gd name="T6" fmla="*/ 110 w 180"/>
                    <a:gd name="T7" fmla="*/ 57 h 285"/>
                    <a:gd name="T8" fmla="*/ 101 w 180"/>
                    <a:gd name="T9" fmla="*/ 44 h 285"/>
                    <a:gd name="T10" fmla="*/ 72 w 180"/>
                    <a:gd name="T11" fmla="*/ 61 h 285"/>
                    <a:gd name="T12" fmla="*/ 70 w 180"/>
                    <a:gd name="T13" fmla="*/ 64 h 285"/>
                    <a:gd name="T14" fmla="*/ 8 w 180"/>
                    <a:gd name="T15" fmla="*/ 98 h 285"/>
                    <a:gd name="T16" fmla="*/ 4 w 180"/>
                    <a:gd name="T17" fmla="*/ 90 h 285"/>
                    <a:gd name="T18" fmla="*/ 44 w 180"/>
                    <a:gd name="T19" fmla="*/ 8 h 285"/>
                    <a:gd name="T20" fmla="*/ 57 w 180"/>
                    <a:gd name="T21" fmla="*/ 0 h 285"/>
                    <a:gd name="T22" fmla="*/ 90 w 180"/>
                    <a:gd name="T23" fmla="*/ 0 h 285"/>
                    <a:gd name="T24" fmla="*/ 97 w 180"/>
                    <a:gd name="T25" fmla="*/ 11 h 285"/>
                    <a:gd name="T26" fmla="*/ 105 w 180"/>
                    <a:gd name="T27" fmla="*/ 21 h 285"/>
                    <a:gd name="T28" fmla="*/ 166 w 180"/>
                    <a:gd name="T29" fmla="*/ 21 h 285"/>
                    <a:gd name="T30" fmla="*/ 176 w 180"/>
                    <a:gd name="T31" fmla="*/ 34 h 285"/>
                    <a:gd name="T32" fmla="*/ 115 w 180"/>
                    <a:gd name="T33" fmla="*/ 214 h 285"/>
                    <a:gd name="T34" fmla="*/ 103 w 180"/>
                    <a:gd name="T35" fmla="*/ 249 h 285"/>
                    <a:gd name="T36" fmla="*/ 59 w 180"/>
                    <a:gd name="T37" fmla="*/ 283 h 285"/>
                    <a:gd name="T38" fmla="*/ 0 w 180"/>
                    <a:gd name="T39" fmla="*/ 28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85">
                      <a:moveTo>
                        <a:pt x="0" y="284"/>
                      </a:moveTo>
                      <a:cubicBezTo>
                        <a:pt x="1" y="266"/>
                        <a:pt x="8" y="258"/>
                        <a:pt x="26" y="261"/>
                      </a:cubicBezTo>
                      <a:cubicBezTo>
                        <a:pt x="37" y="263"/>
                        <a:pt x="42" y="257"/>
                        <a:pt x="46" y="247"/>
                      </a:cubicBezTo>
                      <a:cubicBezTo>
                        <a:pt x="67" y="184"/>
                        <a:pt x="88" y="120"/>
                        <a:pt x="110" y="57"/>
                      </a:cubicBezTo>
                      <a:cubicBezTo>
                        <a:pt x="114" y="46"/>
                        <a:pt x="112" y="44"/>
                        <a:pt x="101" y="44"/>
                      </a:cubicBezTo>
                      <a:cubicBezTo>
                        <a:pt x="86" y="43"/>
                        <a:pt x="76" y="46"/>
                        <a:pt x="72" y="61"/>
                      </a:cubicBezTo>
                      <a:cubicBezTo>
                        <a:pt x="71" y="62"/>
                        <a:pt x="71" y="63"/>
                        <a:pt x="70" y="64"/>
                      </a:cubicBezTo>
                      <a:cubicBezTo>
                        <a:pt x="51" y="102"/>
                        <a:pt x="51" y="102"/>
                        <a:pt x="8" y="98"/>
                      </a:cubicBezTo>
                      <a:cubicBezTo>
                        <a:pt x="0" y="98"/>
                        <a:pt x="0" y="96"/>
                        <a:pt x="4" y="90"/>
                      </a:cubicBezTo>
                      <a:cubicBezTo>
                        <a:pt x="17" y="62"/>
                        <a:pt x="31" y="35"/>
                        <a:pt x="44" y="8"/>
                      </a:cubicBezTo>
                      <a:cubicBezTo>
                        <a:pt x="47" y="2"/>
                        <a:pt x="51" y="0"/>
                        <a:pt x="57" y="0"/>
                      </a:cubicBezTo>
                      <a:cubicBezTo>
                        <a:pt x="68" y="1"/>
                        <a:pt x="79" y="1"/>
                        <a:pt x="90" y="0"/>
                      </a:cubicBezTo>
                      <a:cubicBezTo>
                        <a:pt x="99" y="0"/>
                        <a:pt x="103" y="2"/>
                        <a:pt x="97" y="11"/>
                      </a:cubicBezTo>
                      <a:cubicBezTo>
                        <a:pt x="91" y="21"/>
                        <a:pt x="97" y="21"/>
                        <a:pt x="105" y="21"/>
                      </a:cubicBezTo>
                      <a:cubicBezTo>
                        <a:pt x="125" y="21"/>
                        <a:pt x="145" y="21"/>
                        <a:pt x="166" y="21"/>
                      </a:cubicBezTo>
                      <a:cubicBezTo>
                        <a:pt x="178" y="20"/>
                        <a:pt x="180" y="22"/>
                        <a:pt x="176" y="34"/>
                      </a:cubicBezTo>
                      <a:cubicBezTo>
                        <a:pt x="155" y="94"/>
                        <a:pt x="135" y="154"/>
                        <a:pt x="115" y="214"/>
                      </a:cubicBezTo>
                      <a:cubicBezTo>
                        <a:pt x="111" y="226"/>
                        <a:pt x="107" y="238"/>
                        <a:pt x="103" y="249"/>
                      </a:cubicBezTo>
                      <a:cubicBezTo>
                        <a:pt x="95" y="269"/>
                        <a:pt x="80" y="282"/>
                        <a:pt x="59" y="283"/>
                      </a:cubicBezTo>
                      <a:cubicBezTo>
                        <a:pt x="40" y="285"/>
                        <a:pt x="20" y="284"/>
                        <a:pt x="0" y="2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3" name="Freeform 37"/>
                <p:cNvSpPr/>
                <p:nvPr/>
              </p:nvSpPr>
              <p:spPr bwMode="auto">
                <a:xfrm>
                  <a:off x="1221748" y="1917700"/>
                  <a:ext cx="604838" cy="1071563"/>
                </a:xfrm>
                <a:custGeom>
                  <a:avLst/>
                  <a:gdLst>
                    <a:gd name="T0" fmla="*/ 29 w 161"/>
                    <a:gd name="T1" fmla="*/ 133 h 285"/>
                    <a:gd name="T2" fmla="*/ 97 w 161"/>
                    <a:gd name="T3" fmla="*/ 6 h 285"/>
                    <a:gd name="T4" fmla="*/ 108 w 161"/>
                    <a:gd name="T5" fmla="*/ 0 h 285"/>
                    <a:gd name="T6" fmla="*/ 161 w 161"/>
                    <a:gd name="T7" fmla="*/ 0 h 285"/>
                    <a:gd name="T8" fmla="*/ 130 w 161"/>
                    <a:gd name="T9" fmla="*/ 58 h 285"/>
                    <a:gd name="T10" fmla="*/ 130 w 161"/>
                    <a:gd name="T11" fmla="*/ 74 h 285"/>
                    <a:gd name="T12" fmla="*/ 128 w 161"/>
                    <a:gd name="T13" fmla="*/ 84 h 285"/>
                    <a:gd name="T14" fmla="*/ 64 w 161"/>
                    <a:gd name="T15" fmla="*/ 275 h 285"/>
                    <a:gd name="T16" fmla="*/ 50 w 161"/>
                    <a:gd name="T17" fmla="*/ 284 h 285"/>
                    <a:gd name="T18" fmla="*/ 11 w 161"/>
                    <a:gd name="T19" fmla="*/ 284 h 285"/>
                    <a:gd name="T20" fmla="*/ 3 w 161"/>
                    <a:gd name="T21" fmla="*/ 273 h 285"/>
                    <a:gd name="T22" fmla="*/ 45 w 161"/>
                    <a:gd name="T23" fmla="*/ 152 h 285"/>
                    <a:gd name="T24" fmla="*/ 29 w 161"/>
                    <a:gd name="T25" fmla="*/ 1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85">
                      <a:moveTo>
                        <a:pt x="29" y="133"/>
                      </a:moveTo>
                      <a:cubicBezTo>
                        <a:pt x="53" y="90"/>
                        <a:pt x="75" y="48"/>
                        <a:pt x="97" y="6"/>
                      </a:cubicBezTo>
                      <a:cubicBezTo>
                        <a:pt x="99" y="2"/>
                        <a:pt x="103" y="0"/>
                        <a:pt x="108" y="0"/>
                      </a:cubicBezTo>
                      <a:cubicBezTo>
                        <a:pt x="125" y="0"/>
                        <a:pt x="141" y="0"/>
                        <a:pt x="161" y="0"/>
                      </a:cubicBezTo>
                      <a:cubicBezTo>
                        <a:pt x="150" y="21"/>
                        <a:pt x="140" y="40"/>
                        <a:pt x="130" y="58"/>
                      </a:cubicBezTo>
                      <a:cubicBezTo>
                        <a:pt x="128" y="63"/>
                        <a:pt x="120" y="68"/>
                        <a:pt x="130" y="74"/>
                      </a:cubicBezTo>
                      <a:cubicBezTo>
                        <a:pt x="131" y="75"/>
                        <a:pt x="129" y="80"/>
                        <a:pt x="128" y="84"/>
                      </a:cubicBezTo>
                      <a:cubicBezTo>
                        <a:pt x="107" y="147"/>
                        <a:pt x="85" y="211"/>
                        <a:pt x="64" y="275"/>
                      </a:cubicBezTo>
                      <a:cubicBezTo>
                        <a:pt x="61" y="282"/>
                        <a:pt x="58" y="285"/>
                        <a:pt x="50" y="284"/>
                      </a:cubicBezTo>
                      <a:cubicBezTo>
                        <a:pt x="37" y="284"/>
                        <a:pt x="24" y="284"/>
                        <a:pt x="11" y="284"/>
                      </a:cubicBezTo>
                      <a:cubicBezTo>
                        <a:pt x="2" y="285"/>
                        <a:pt x="0" y="282"/>
                        <a:pt x="3" y="273"/>
                      </a:cubicBezTo>
                      <a:cubicBezTo>
                        <a:pt x="17" y="233"/>
                        <a:pt x="31" y="192"/>
                        <a:pt x="45" y="152"/>
                      </a:cubicBezTo>
                      <a:cubicBezTo>
                        <a:pt x="50" y="135"/>
                        <a:pt x="50" y="135"/>
                        <a:pt x="29"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4" name="Freeform 38"/>
                <p:cNvSpPr/>
                <p:nvPr/>
              </p:nvSpPr>
              <p:spPr bwMode="auto">
                <a:xfrm>
                  <a:off x="1886911" y="1966913"/>
                  <a:ext cx="660400" cy="1033463"/>
                </a:xfrm>
                <a:custGeom>
                  <a:avLst/>
                  <a:gdLst>
                    <a:gd name="T0" fmla="*/ 176 w 176"/>
                    <a:gd name="T1" fmla="*/ 1 h 275"/>
                    <a:gd name="T2" fmla="*/ 93 w 176"/>
                    <a:gd name="T3" fmla="*/ 244 h 275"/>
                    <a:gd name="T4" fmla="*/ 53 w 176"/>
                    <a:gd name="T5" fmla="*/ 272 h 275"/>
                    <a:gd name="T6" fmla="*/ 12 w 176"/>
                    <a:gd name="T7" fmla="*/ 272 h 275"/>
                    <a:gd name="T8" fmla="*/ 1 w 176"/>
                    <a:gd name="T9" fmla="*/ 267 h 275"/>
                    <a:gd name="T10" fmla="*/ 11 w 176"/>
                    <a:gd name="T11" fmla="*/ 251 h 275"/>
                    <a:gd name="T12" fmla="*/ 36 w 176"/>
                    <a:gd name="T13" fmla="*/ 229 h 275"/>
                    <a:gd name="T14" fmla="*/ 103 w 176"/>
                    <a:gd name="T15" fmla="*/ 34 h 275"/>
                    <a:gd name="T16" fmla="*/ 94 w 176"/>
                    <a:gd name="T17" fmla="*/ 21 h 275"/>
                    <a:gd name="T18" fmla="*/ 76 w 176"/>
                    <a:gd name="T19" fmla="*/ 21 h 275"/>
                    <a:gd name="T20" fmla="*/ 64 w 176"/>
                    <a:gd name="T21" fmla="*/ 16 h 275"/>
                    <a:gd name="T22" fmla="*/ 76 w 176"/>
                    <a:gd name="T23" fmla="*/ 0 h 275"/>
                    <a:gd name="T24" fmla="*/ 176 w 176"/>
                    <a:gd name="T25"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75">
                      <a:moveTo>
                        <a:pt x="176" y="1"/>
                      </a:moveTo>
                      <a:cubicBezTo>
                        <a:pt x="148" y="83"/>
                        <a:pt x="121" y="164"/>
                        <a:pt x="93" y="244"/>
                      </a:cubicBezTo>
                      <a:cubicBezTo>
                        <a:pt x="87" y="262"/>
                        <a:pt x="72" y="271"/>
                        <a:pt x="53" y="272"/>
                      </a:cubicBezTo>
                      <a:cubicBezTo>
                        <a:pt x="39" y="272"/>
                        <a:pt x="26" y="272"/>
                        <a:pt x="12" y="272"/>
                      </a:cubicBezTo>
                      <a:cubicBezTo>
                        <a:pt x="8" y="272"/>
                        <a:pt x="0" y="275"/>
                        <a:pt x="1" y="267"/>
                      </a:cubicBezTo>
                      <a:cubicBezTo>
                        <a:pt x="2" y="260"/>
                        <a:pt x="2" y="250"/>
                        <a:pt x="11" y="251"/>
                      </a:cubicBezTo>
                      <a:cubicBezTo>
                        <a:pt x="28" y="252"/>
                        <a:pt x="32" y="241"/>
                        <a:pt x="36" y="229"/>
                      </a:cubicBezTo>
                      <a:cubicBezTo>
                        <a:pt x="58" y="164"/>
                        <a:pt x="80" y="99"/>
                        <a:pt x="103" y="34"/>
                      </a:cubicBezTo>
                      <a:cubicBezTo>
                        <a:pt x="106" y="24"/>
                        <a:pt x="105" y="20"/>
                        <a:pt x="94" y="21"/>
                      </a:cubicBezTo>
                      <a:cubicBezTo>
                        <a:pt x="88" y="22"/>
                        <a:pt x="82" y="22"/>
                        <a:pt x="76" y="21"/>
                      </a:cubicBezTo>
                      <a:cubicBezTo>
                        <a:pt x="72" y="21"/>
                        <a:pt x="63" y="25"/>
                        <a:pt x="64" y="16"/>
                      </a:cubicBezTo>
                      <a:cubicBezTo>
                        <a:pt x="65" y="10"/>
                        <a:pt x="65" y="0"/>
                        <a:pt x="76" y="0"/>
                      </a:cubicBezTo>
                      <a:cubicBezTo>
                        <a:pt x="109" y="1"/>
                        <a:pt x="141" y="1"/>
                        <a:pt x="17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5" name="Freeform 45"/>
                <p:cNvSpPr/>
                <p:nvPr/>
              </p:nvSpPr>
              <p:spPr bwMode="auto">
                <a:xfrm>
                  <a:off x="1532898" y="2124075"/>
                  <a:ext cx="519113" cy="868363"/>
                </a:xfrm>
                <a:custGeom>
                  <a:avLst/>
                  <a:gdLst>
                    <a:gd name="T0" fmla="*/ 138 w 138"/>
                    <a:gd name="T1" fmla="*/ 1 h 231"/>
                    <a:gd name="T2" fmla="*/ 62 w 138"/>
                    <a:gd name="T3" fmla="*/ 222 h 231"/>
                    <a:gd name="T4" fmla="*/ 50 w 138"/>
                    <a:gd name="T5" fmla="*/ 230 h 231"/>
                    <a:gd name="T6" fmla="*/ 11 w 138"/>
                    <a:gd name="T7" fmla="*/ 230 h 231"/>
                    <a:gd name="T8" fmla="*/ 3 w 138"/>
                    <a:gd name="T9" fmla="*/ 218 h 231"/>
                    <a:gd name="T10" fmla="*/ 73 w 138"/>
                    <a:gd name="T11" fmla="*/ 11 h 231"/>
                    <a:gd name="T12" fmla="*/ 88 w 138"/>
                    <a:gd name="T13" fmla="*/ 0 h 231"/>
                    <a:gd name="T14" fmla="*/ 138 w 138"/>
                    <a:gd name="T15" fmla="*/ 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31">
                      <a:moveTo>
                        <a:pt x="138" y="1"/>
                      </a:moveTo>
                      <a:cubicBezTo>
                        <a:pt x="112" y="76"/>
                        <a:pt x="87" y="149"/>
                        <a:pt x="62" y="222"/>
                      </a:cubicBezTo>
                      <a:cubicBezTo>
                        <a:pt x="60" y="229"/>
                        <a:pt x="56" y="230"/>
                        <a:pt x="50" y="230"/>
                      </a:cubicBezTo>
                      <a:cubicBezTo>
                        <a:pt x="37" y="230"/>
                        <a:pt x="24" y="229"/>
                        <a:pt x="11" y="230"/>
                      </a:cubicBezTo>
                      <a:cubicBezTo>
                        <a:pt x="0" y="231"/>
                        <a:pt x="0" y="226"/>
                        <a:pt x="3" y="218"/>
                      </a:cubicBezTo>
                      <a:cubicBezTo>
                        <a:pt x="27" y="149"/>
                        <a:pt x="50" y="80"/>
                        <a:pt x="73" y="11"/>
                      </a:cubicBezTo>
                      <a:cubicBezTo>
                        <a:pt x="76" y="3"/>
                        <a:pt x="79" y="0"/>
                        <a:pt x="88" y="0"/>
                      </a:cubicBezTo>
                      <a:cubicBezTo>
                        <a:pt x="104" y="1"/>
                        <a:pt x="120" y="1"/>
                        <a:pt x="13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6" name="Freeform 52"/>
                <p:cNvSpPr/>
                <p:nvPr/>
              </p:nvSpPr>
              <p:spPr bwMode="auto">
                <a:xfrm>
                  <a:off x="2899736" y="2338388"/>
                  <a:ext cx="300038" cy="425450"/>
                </a:xfrm>
                <a:custGeom>
                  <a:avLst/>
                  <a:gdLst>
                    <a:gd name="T0" fmla="*/ 28 w 80"/>
                    <a:gd name="T1" fmla="*/ 111 h 113"/>
                    <a:gd name="T2" fmla="*/ 6 w 80"/>
                    <a:gd name="T3" fmla="*/ 83 h 113"/>
                    <a:gd name="T4" fmla="*/ 19 w 80"/>
                    <a:gd name="T5" fmla="*/ 16 h 113"/>
                    <a:gd name="T6" fmla="*/ 32 w 80"/>
                    <a:gd name="T7" fmla="*/ 4 h 113"/>
                    <a:gd name="T8" fmla="*/ 73 w 80"/>
                    <a:gd name="T9" fmla="*/ 7 h 113"/>
                    <a:gd name="T10" fmla="*/ 67 w 80"/>
                    <a:gd name="T11" fmla="*/ 46 h 113"/>
                    <a:gd name="T12" fmla="*/ 59 w 80"/>
                    <a:gd name="T13" fmla="*/ 93 h 113"/>
                    <a:gd name="T14" fmla="*/ 37 w 80"/>
                    <a:gd name="T15" fmla="*/ 111 h 113"/>
                    <a:gd name="T16" fmla="*/ 28 w 80"/>
                    <a:gd name="T17"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3">
                      <a:moveTo>
                        <a:pt x="28" y="111"/>
                      </a:moveTo>
                      <a:cubicBezTo>
                        <a:pt x="0" y="111"/>
                        <a:pt x="0" y="111"/>
                        <a:pt x="6" y="83"/>
                      </a:cubicBezTo>
                      <a:cubicBezTo>
                        <a:pt x="10" y="61"/>
                        <a:pt x="15" y="39"/>
                        <a:pt x="19" y="16"/>
                      </a:cubicBezTo>
                      <a:cubicBezTo>
                        <a:pt x="20" y="8"/>
                        <a:pt x="23" y="4"/>
                        <a:pt x="32" y="4"/>
                      </a:cubicBezTo>
                      <a:cubicBezTo>
                        <a:pt x="46" y="5"/>
                        <a:pt x="66" y="0"/>
                        <a:pt x="73" y="7"/>
                      </a:cubicBezTo>
                      <a:cubicBezTo>
                        <a:pt x="80" y="15"/>
                        <a:pt x="70" y="33"/>
                        <a:pt x="67" y="46"/>
                      </a:cubicBezTo>
                      <a:cubicBezTo>
                        <a:pt x="65" y="62"/>
                        <a:pt x="60" y="77"/>
                        <a:pt x="59" y="93"/>
                      </a:cubicBezTo>
                      <a:cubicBezTo>
                        <a:pt x="57" y="108"/>
                        <a:pt x="51" y="113"/>
                        <a:pt x="37" y="111"/>
                      </a:cubicBezTo>
                      <a:cubicBezTo>
                        <a:pt x="34" y="110"/>
                        <a:pt x="31" y="111"/>
                        <a:pt x="2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7" name="Freeform 67"/>
                <p:cNvSpPr/>
                <p:nvPr/>
              </p:nvSpPr>
              <p:spPr bwMode="auto">
                <a:xfrm>
                  <a:off x="1177298" y="1944688"/>
                  <a:ext cx="231775" cy="209550"/>
                </a:xfrm>
                <a:custGeom>
                  <a:avLst/>
                  <a:gdLst>
                    <a:gd name="T0" fmla="*/ 38 w 62"/>
                    <a:gd name="T1" fmla="*/ 0 h 56"/>
                    <a:gd name="T2" fmla="*/ 56 w 62"/>
                    <a:gd name="T3" fmla="*/ 25 h 56"/>
                    <a:gd name="T4" fmla="*/ 16 w 62"/>
                    <a:gd name="T5" fmla="*/ 56 h 56"/>
                    <a:gd name="T6" fmla="*/ 4 w 62"/>
                    <a:gd name="T7" fmla="*/ 40 h 56"/>
                    <a:gd name="T8" fmla="*/ 8 w 62"/>
                    <a:gd name="T9" fmla="*/ 24 h 56"/>
                    <a:gd name="T10" fmla="*/ 38 w 62"/>
                    <a:gd name="T11" fmla="*/ 0 h 56"/>
                  </a:gdLst>
                  <a:ahLst/>
                  <a:cxnLst>
                    <a:cxn ang="0">
                      <a:pos x="T0" y="T1"/>
                    </a:cxn>
                    <a:cxn ang="0">
                      <a:pos x="T2" y="T3"/>
                    </a:cxn>
                    <a:cxn ang="0">
                      <a:pos x="T4" y="T5"/>
                    </a:cxn>
                    <a:cxn ang="0">
                      <a:pos x="T6" y="T7"/>
                    </a:cxn>
                    <a:cxn ang="0">
                      <a:pos x="T8" y="T9"/>
                    </a:cxn>
                    <a:cxn ang="0">
                      <a:pos x="T10" y="T11"/>
                    </a:cxn>
                  </a:cxnLst>
                  <a:rect l="0" t="0" r="r" b="b"/>
                  <a:pathLst>
                    <a:path w="62" h="56">
                      <a:moveTo>
                        <a:pt x="38" y="0"/>
                      </a:moveTo>
                      <a:cubicBezTo>
                        <a:pt x="62" y="0"/>
                        <a:pt x="62" y="0"/>
                        <a:pt x="56" y="25"/>
                      </a:cubicBezTo>
                      <a:cubicBezTo>
                        <a:pt x="49" y="56"/>
                        <a:pt x="49" y="55"/>
                        <a:pt x="16" y="56"/>
                      </a:cubicBezTo>
                      <a:cubicBezTo>
                        <a:pt x="3" y="56"/>
                        <a:pt x="0" y="52"/>
                        <a:pt x="4" y="40"/>
                      </a:cubicBezTo>
                      <a:cubicBezTo>
                        <a:pt x="6" y="35"/>
                        <a:pt x="6" y="30"/>
                        <a:pt x="8" y="24"/>
                      </a:cubicBezTo>
                      <a:cubicBezTo>
                        <a:pt x="13" y="0"/>
                        <a:pt x="13"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8" name="Freeform 68"/>
                <p:cNvSpPr/>
                <p:nvPr/>
              </p:nvSpPr>
              <p:spPr bwMode="auto">
                <a:xfrm>
                  <a:off x="1840873" y="1917700"/>
                  <a:ext cx="266700" cy="157163"/>
                </a:xfrm>
                <a:custGeom>
                  <a:avLst/>
                  <a:gdLst>
                    <a:gd name="T0" fmla="*/ 41 w 71"/>
                    <a:gd name="T1" fmla="*/ 0 h 42"/>
                    <a:gd name="T2" fmla="*/ 64 w 71"/>
                    <a:gd name="T3" fmla="*/ 29 h 42"/>
                    <a:gd name="T4" fmla="*/ 48 w 71"/>
                    <a:gd name="T5" fmla="*/ 42 h 42"/>
                    <a:gd name="T6" fmla="*/ 11 w 71"/>
                    <a:gd name="T7" fmla="*/ 42 h 42"/>
                    <a:gd name="T8" fmla="*/ 2 w 71"/>
                    <a:gd name="T9" fmla="*/ 32 h 42"/>
                    <a:gd name="T10" fmla="*/ 41 w 71"/>
                    <a:gd name="T11" fmla="*/ 0 h 42"/>
                  </a:gdLst>
                  <a:ahLst/>
                  <a:cxnLst>
                    <a:cxn ang="0">
                      <a:pos x="T0" y="T1"/>
                    </a:cxn>
                    <a:cxn ang="0">
                      <a:pos x="T2" y="T3"/>
                    </a:cxn>
                    <a:cxn ang="0">
                      <a:pos x="T4" y="T5"/>
                    </a:cxn>
                    <a:cxn ang="0">
                      <a:pos x="T6" y="T7"/>
                    </a:cxn>
                    <a:cxn ang="0">
                      <a:pos x="T8" y="T9"/>
                    </a:cxn>
                    <a:cxn ang="0">
                      <a:pos x="T10" y="T11"/>
                    </a:cxn>
                  </a:cxnLst>
                  <a:rect l="0" t="0" r="r" b="b"/>
                  <a:pathLst>
                    <a:path w="71" h="42">
                      <a:moveTo>
                        <a:pt x="41" y="0"/>
                      </a:moveTo>
                      <a:cubicBezTo>
                        <a:pt x="71" y="0"/>
                        <a:pt x="71" y="0"/>
                        <a:pt x="64" y="29"/>
                      </a:cubicBezTo>
                      <a:cubicBezTo>
                        <a:pt x="62" y="39"/>
                        <a:pt x="58" y="42"/>
                        <a:pt x="48" y="42"/>
                      </a:cubicBezTo>
                      <a:cubicBezTo>
                        <a:pt x="36" y="41"/>
                        <a:pt x="23" y="41"/>
                        <a:pt x="11" y="42"/>
                      </a:cubicBezTo>
                      <a:cubicBezTo>
                        <a:pt x="3" y="42"/>
                        <a:pt x="0" y="41"/>
                        <a:pt x="2" y="32"/>
                      </a:cubicBezTo>
                      <a:cubicBezTo>
                        <a:pt x="10" y="0"/>
                        <a:pt x="9"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userDrawn="1"/>
            </p:nvGrpSpPr>
            <p:grpSpPr>
              <a:xfrm>
                <a:off x="226430" y="5742124"/>
                <a:ext cx="8058151" cy="1112838"/>
                <a:chOff x="2517148" y="3846513"/>
                <a:chExt cx="8058151" cy="1112838"/>
              </a:xfrm>
              <a:grpFill/>
            </p:grpSpPr>
            <p:sp>
              <p:nvSpPr>
                <p:cNvPr id="18" name="Freeform 22"/>
                <p:cNvSpPr/>
                <p:nvPr/>
              </p:nvSpPr>
              <p:spPr bwMode="auto">
                <a:xfrm>
                  <a:off x="9287836" y="3857625"/>
                  <a:ext cx="1287463" cy="1084263"/>
                </a:xfrm>
                <a:custGeom>
                  <a:avLst/>
                  <a:gdLst>
                    <a:gd name="T0" fmla="*/ 0 w 343"/>
                    <a:gd name="T1" fmla="*/ 287 h 288"/>
                    <a:gd name="T2" fmla="*/ 81 w 343"/>
                    <a:gd name="T3" fmla="*/ 150 h 288"/>
                    <a:gd name="T4" fmla="*/ 114 w 343"/>
                    <a:gd name="T5" fmla="*/ 95 h 288"/>
                    <a:gd name="T6" fmla="*/ 107 w 343"/>
                    <a:gd name="T7" fmla="*/ 83 h 288"/>
                    <a:gd name="T8" fmla="*/ 80 w 343"/>
                    <a:gd name="T9" fmla="*/ 83 h 288"/>
                    <a:gd name="T10" fmla="*/ 66 w 343"/>
                    <a:gd name="T11" fmla="*/ 78 h 288"/>
                    <a:gd name="T12" fmla="*/ 82 w 343"/>
                    <a:gd name="T13" fmla="*/ 61 h 288"/>
                    <a:gd name="T14" fmla="*/ 121 w 343"/>
                    <a:gd name="T15" fmla="*/ 62 h 288"/>
                    <a:gd name="T16" fmla="*/ 139 w 343"/>
                    <a:gd name="T17" fmla="*/ 51 h 288"/>
                    <a:gd name="T18" fmla="*/ 168 w 343"/>
                    <a:gd name="T19" fmla="*/ 7 h 288"/>
                    <a:gd name="T20" fmla="*/ 237 w 343"/>
                    <a:gd name="T21" fmla="*/ 5 h 288"/>
                    <a:gd name="T22" fmla="*/ 211 w 343"/>
                    <a:gd name="T23" fmla="*/ 49 h 288"/>
                    <a:gd name="T24" fmla="*/ 218 w 343"/>
                    <a:gd name="T25" fmla="*/ 62 h 288"/>
                    <a:gd name="T26" fmla="*/ 332 w 343"/>
                    <a:gd name="T27" fmla="*/ 61 h 288"/>
                    <a:gd name="T28" fmla="*/ 340 w 343"/>
                    <a:gd name="T29" fmla="*/ 73 h 288"/>
                    <a:gd name="T30" fmla="*/ 279 w 343"/>
                    <a:gd name="T31" fmla="*/ 250 h 288"/>
                    <a:gd name="T32" fmla="*/ 227 w 343"/>
                    <a:gd name="T33" fmla="*/ 287 h 288"/>
                    <a:gd name="T34" fmla="*/ 142 w 343"/>
                    <a:gd name="T35" fmla="*/ 287 h 288"/>
                    <a:gd name="T36" fmla="*/ 168 w 343"/>
                    <a:gd name="T37" fmla="*/ 264 h 288"/>
                    <a:gd name="T38" fmla="*/ 216 w 343"/>
                    <a:gd name="T39" fmla="*/ 230 h 288"/>
                    <a:gd name="T40" fmla="*/ 261 w 343"/>
                    <a:gd name="T41" fmla="*/ 97 h 288"/>
                    <a:gd name="T42" fmla="*/ 251 w 343"/>
                    <a:gd name="T43" fmla="*/ 83 h 288"/>
                    <a:gd name="T44" fmla="*/ 192 w 343"/>
                    <a:gd name="T45" fmla="*/ 86 h 288"/>
                    <a:gd name="T46" fmla="*/ 161 w 343"/>
                    <a:gd name="T47" fmla="*/ 135 h 288"/>
                    <a:gd name="T48" fmla="*/ 77 w 343"/>
                    <a:gd name="T49" fmla="*/ 277 h 288"/>
                    <a:gd name="T50" fmla="*/ 58 w 343"/>
                    <a:gd name="T51" fmla="*/ 287 h 288"/>
                    <a:gd name="T52" fmla="*/ 0 w 343"/>
                    <a:gd name="T53"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288">
                      <a:moveTo>
                        <a:pt x="0" y="287"/>
                      </a:moveTo>
                      <a:cubicBezTo>
                        <a:pt x="28" y="239"/>
                        <a:pt x="55" y="195"/>
                        <a:pt x="81" y="150"/>
                      </a:cubicBezTo>
                      <a:cubicBezTo>
                        <a:pt x="92" y="132"/>
                        <a:pt x="103" y="113"/>
                        <a:pt x="114" y="95"/>
                      </a:cubicBezTo>
                      <a:cubicBezTo>
                        <a:pt x="120" y="85"/>
                        <a:pt x="117" y="83"/>
                        <a:pt x="107" y="83"/>
                      </a:cubicBezTo>
                      <a:cubicBezTo>
                        <a:pt x="98" y="84"/>
                        <a:pt x="89" y="84"/>
                        <a:pt x="80" y="83"/>
                      </a:cubicBezTo>
                      <a:cubicBezTo>
                        <a:pt x="75" y="83"/>
                        <a:pt x="66" y="88"/>
                        <a:pt x="66" y="78"/>
                      </a:cubicBezTo>
                      <a:cubicBezTo>
                        <a:pt x="67" y="70"/>
                        <a:pt x="68" y="60"/>
                        <a:pt x="82" y="61"/>
                      </a:cubicBezTo>
                      <a:cubicBezTo>
                        <a:pt x="95" y="62"/>
                        <a:pt x="108" y="61"/>
                        <a:pt x="121" y="62"/>
                      </a:cubicBezTo>
                      <a:cubicBezTo>
                        <a:pt x="130" y="62"/>
                        <a:pt x="135" y="59"/>
                        <a:pt x="139" y="51"/>
                      </a:cubicBezTo>
                      <a:cubicBezTo>
                        <a:pt x="149" y="35"/>
                        <a:pt x="154" y="12"/>
                        <a:pt x="168" y="7"/>
                      </a:cubicBezTo>
                      <a:cubicBezTo>
                        <a:pt x="188" y="0"/>
                        <a:pt x="213" y="5"/>
                        <a:pt x="237" y="5"/>
                      </a:cubicBezTo>
                      <a:cubicBezTo>
                        <a:pt x="228" y="21"/>
                        <a:pt x="220" y="35"/>
                        <a:pt x="211" y="49"/>
                      </a:cubicBezTo>
                      <a:cubicBezTo>
                        <a:pt x="205" y="59"/>
                        <a:pt x="206" y="62"/>
                        <a:pt x="218" y="62"/>
                      </a:cubicBezTo>
                      <a:cubicBezTo>
                        <a:pt x="256" y="61"/>
                        <a:pt x="294" y="62"/>
                        <a:pt x="332" y="61"/>
                      </a:cubicBezTo>
                      <a:cubicBezTo>
                        <a:pt x="342" y="61"/>
                        <a:pt x="343" y="64"/>
                        <a:pt x="340" y="73"/>
                      </a:cubicBezTo>
                      <a:cubicBezTo>
                        <a:pt x="319" y="132"/>
                        <a:pt x="300" y="191"/>
                        <a:pt x="279" y="250"/>
                      </a:cubicBezTo>
                      <a:cubicBezTo>
                        <a:pt x="271" y="275"/>
                        <a:pt x="253" y="287"/>
                        <a:pt x="227" y="287"/>
                      </a:cubicBezTo>
                      <a:cubicBezTo>
                        <a:pt x="199" y="287"/>
                        <a:pt x="171" y="287"/>
                        <a:pt x="142" y="287"/>
                      </a:cubicBezTo>
                      <a:cubicBezTo>
                        <a:pt x="147" y="264"/>
                        <a:pt x="147" y="264"/>
                        <a:pt x="168" y="264"/>
                      </a:cubicBezTo>
                      <a:cubicBezTo>
                        <a:pt x="210" y="263"/>
                        <a:pt x="202" y="269"/>
                        <a:pt x="216" y="230"/>
                      </a:cubicBezTo>
                      <a:cubicBezTo>
                        <a:pt x="231" y="186"/>
                        <a:pt x="246" y="141"/>
                        <a:pt x="261" y="97"/>
                      </a:cubicBezTo>
                      <a:cubicBezTo>
                        <a:pt x="266" y="85"/>
                        <a:pt x="263" y="82"/>
                        <a:pt x="251" y="83"/>
                      </a:cubicBezTo>
                      <a:cubicBezTo>
                        <a:pt x="231" y="85"/>
                        <a:pt x="207" y="76"/>
                        <a:pt x="192" y="86"/>
                      </a:cubicBezTo>
                      <a:cubicBezTo>
                        <a:pt x="177" y="96"/>
                        <a:pt x="171" y="118"/>
                        <a:pt x="161" y="135"/>
                      </a:cubicBezTo>
                      <a:cubicBezTo>
                        <a:pt x="133" y="182"/>
                        <a:pt x="105" y="229"/>
                        <a:pt x="77" y="277"/>
                      </a:cubicBezTo>
                      <a:cubicBezTo>
                        <a:pt x="73" y="285"/>
                        <a:pt x="68" y="288"/>
                        <a:pt x="58" y="287"/>
                      </a:cubicBezTo>
                      <a:cubicBezTo>
                        <a:pt x="40" y="287"/>
                        <a:pt x="22" y="287"/>
                        <a:pt x="0" y="2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9" name="Freeform 25"/>
                <p:cNvSpPr>
                  <a:spLocks noEditPoints="1"/>
                </p:cNvSpPr>
                <p:nvPr/>
              </p:nvSpPr>
              <p:spPr bwMode="auto">
                <a:xfrm>
                  <a:off x="7579686" y="3917950"/>
                  <a:ext cx="819150" cy="1027113"/>
                </a:xfrm>
                <a:custGeom>
                  <a:avLst/>
                  <a:gdLst>
                    <a:gd name="T0" fmla="*/ 218 w 218"/>
                    <a:gd name="T1" fmla="*/ 1 h 273"/>
                    <a:gd name="T2" fmla="*/ 145 w 218"/>
                    <a:gd name="T3" fmla="*/ 216 h 273"/>
                    <a:gd name="T4" fmla="*/ 66 w 218"/>
                    <a:gd name="T5" fmla="*/ 272 h 273"/>
                    <a:gd name="T6" fmla="*/ 11 w 218"/>
                    <a:gd name="T7" fmla="*/ 272 h 273"/>
                    <a:gd name="T8" fmla="*/ 3 w 218"/>
                    <a:gd name="T9" fmla="*/ 261 h 273"/>
                    <a:gd name="T10" fmla="*/ 89 w 218"/>
                    <a:gd name="T11" fmla="*/ 9 h 273"/>
                    <a:gd name="T12" fmla="*/ 100 w 218"/>
                    <a:gd name="T13" fmla="*/ 0 h 273"/>
                    <a:gd name="T14" fmla="*/ 218 w 218"/>
                    <a:gd name="T15" fmla="*/ 1 h 273"/>
                    <a:gd name="T16" fmla="*/ 68 w 218"/>
                    <a:gd name="T17" fmla="*/ 250 h 273"/>
                    <a:gd name="T18" fmla="*/ 88 w 218"/>
                    <a:gd name="T19" fmla="*/ 233 h 273"/>
                    <a:gd name="T20" fmla="*/ 154 w 218"/>
                    <a:gd name="T21" fmla="*/ 36 h 273"/>
                    <a:gd name="T22" fmla="*/ 154 w 218"/>
                    <a:gd name="T23" fmla="*/ 23 h 273"/>
                    <a:gd name="T24" fmla="*/ 133 w 218"/>
                    <a:gd name="T25" fmla="*/ 30 h 273"/>
                    <a:gd name="T26" fmla="*/ 62 w 218"/>
                    <a:gd name="T27" fmla="*/ 241 h 273"/>
                    <a:gd name="T28" fmla="*/ 68 w 218"/>
                    <a:gd name="T29" fmla="*/ 25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273">
                      <a:moveTo>
                        <a:pt x="218" y="1"/>
                      </a:moveTo>
                      <a:cubicBezTo>
                        <a:pt x="193" y="74"/>
                        <a:pt x="169" y="145"/>
                        <a:pt x="145" y="216"/>
                      </a:cubicBezTo>
                      <a:cubicBezTo>
                        <a:pt x="127" y="271"/>
                        <a:pt x="121" y="273"/>
                        <a:pt x="66" y="272"/>
                      </a:cubicBezTo>
                      <a:cubicBezTo>
                        <a:pt x="48" y="271"/>
                        <a:pt x="29" y="271"/>
                        <a:pt x="11" y="272"/>
                      </a:cubicBezTo>
                      <a:cubicBezTo>
                        <a:pt x="2" y="272"/>
                        <a:pt x="0" y="269"/>
                        <a:pt x="3" y="261"/>
                      </a:cubicBezTo>
                      <a:cubicBezTo>
                        <a:pt x="32" y="177"/>
                        <a:pt x="61" y="93"/>
                        <a:pt x="89" y="9"/>
                      </a:cubicBezTo>
                      <a:cubicBezTo>
                        <a:pt x="91" y="3"/>
                        <a:pt x="93" y="0"/>
                        <a:pt x="100" y="0"/>
                      </a:cubicBezTo>
                      <a:cubicBezTo>
                        <a:pt x="139" y="1"/>
                        <a:pt x="177" y="1"/>
                        <a:pt x="218" y="1"/>
                      </a:cubicBezTo>
                      <a:close/>
                      <a:moveTo>
                        <a:pt x="68" y="250"/>
                      </a:moveTo>
                      <a:cubicBezTo>
                        <a:pt x="81" y="251"/>
                        <a:pt x="84" y="242"/>
                        <a:pt x="88" y="233"/>
                      </a:cubicBezTo>
                      <a:cubicBezTo>
                        <a:pt x="110" y="167"/>
                        <a:pt x="132" y="102"/>
                        <a:pt x="154" y="36"/>
                      </a:cubicBezTo>
                      <a:cubicBezTo>
                        <a:pt x="156" y="32"/>
                        <a:pt x="163" y="25"/>
                        <a:pt x="154" y="23"/>
                      </a:cubicBezTo>
                      <a:cubicBezTo>
                        <a:pt x="147" y="22"/>
                        <a:pt x="137" y="17"/>
                        <a:pt x="133" y="30"/>
                      </a:cubicBezTo>
                      <a:cubicBezTo>
                        <a:pt x="110" y="100"/>
                        <a:pt x="86" y="170"/>
                        <a:pt x="62" y="241"/>
                      </a:cubicBezTo>
                      <a:cubicBezTo>
                        <a:pt x="59" y="248"/>
                        <a:pt x="61" y="251"/>
                        <a:pt x="68" y="2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0" name="Freeform 26"/>
                <p:cNvSpPr>
                  <a:spLocks noEditPoints="1"/>
                </p:cNvSpPr>
                <p:nvPr/>
              </p:nvSpPr>
              <p:spPr bwMode="auto">
                <a:xfrm>
                  <a:off x="3628398" y="3851275"/>
                  <a:ext cx="757238" cy="1085850"/>
                </a:xfrm>
                <a:custGeom>
                  <a:avLst/>
                  <a:gdLst>
                    <a:gd name="T0" fmla="*/ 180 w 202"/>
                    <a:gd name="T1" fmla="*/ 5 h 289"/>
                    <a:gd name="T2" fmla="*/ 162 w 202"/>
                    <a:gd name="T3" fmla="*/ 38 h 289"/>
                    <a:gd name="T4" fmla="*/ 170 w 202"/>
                    <a:gd name="T5" fmla="*/ 50 h 289"/>
                    <a:gd name="T6" fmla="*/ 173 w 202"/>
                    <a:gd name="T7" fmla="*/ 50 h 289"/>
                    <a:gd name="T8" fmla="*/ 193 w 202"/>
                    <a:gd name="T9" fmla="*/ 77 h 289"/>
                    <a:gd name="T10" fmla="*/ 131 w 202"/>
                    <a:gd name="T11" fmla="*/ 258 h 289"/>
                    <a:gd name="T12" fmla="*/ 88 w 202"/>
                    <a:gd name="T13" fmla="*/ 289 h 289"/>
                    <a:gd name="T14" fmla="*/ 11 w 202"/>
                    <a:gd name="T15" fmla="*/ 289 h 289"/>
                    <a:gd name="T16" fmla="*/ 3 w 202"/>
                    <a:gd name="T17" fmla="*/ 278 h 289"/>
                    <a:gd name="T18" fmla="*/ 78 w 202"/>
                    <a:gd name="T19" fmla="*/ 58 h 289"/>
                    <a:gd name="T20" fmla="*/ 87 w 202"/>
                    <a:gd name="T21" fmla="*/ 50 h 289"/>
                    <a:gd name="T22" fmla="*/ 107 w 202"/>
                    <a:gd name="T23" fmla="*/ 37 h 289"/>
                    <a:gd name="T24" fmla="*/ 159 w 202"/>
                    <a:gd name="T25" fmla="*/ 5 h 289"/>
                    <a:gd name="T26" fmla="*/ 180 w 202"/>
                    <a:gd name="T27" fmla="*/ 5 h 289"/>
                    <a:gd name="T28" fmla="*/ 95 w 202"/>
                    <a:gd name="T29" fmla="*/ 159 h 289"/>
                    <a:gd name="T30" fmla="*/ 117 w 202"/>
                    <a:gd name="T31" fmla="*/ 148 h 289"/>
                    <a:gd name="T32" fmla="*/ 138 w 202"/>
                    <a:gd name="T33" fmla="*/ 86 h 289"/>
                    <a:gd name="T34" fmla="*/ 137 w 202"/>
                    <a:gd name="T35" fmla="*/ 74 h 289"/>
                    <a:gd name="T36" fmla="*/ 122 w 202"/>
                    <a:gd name="T37" fmla="*/ 81 h 289"/>
                    <a:gd name="T38" fmla="*/ 95 w 202"/>
                    <a:gd name="T39" fmla="*/ 159 h 289"/>
                    <a:gd name="T40" fmla="*/ 105 w 202"/>
                    <a:gd name="T41" fmla="*/ 184 h 289"/>
                    <a:gd name="T42" fmla="*/ 83 w 202"/>
                    <a:gd name="T43" fmla="*/ 192 h 289"/>
                    <a:gd name="T44" fmla="*/ 62 w 202"/>
                    <a:gd name="T45" fmla="*/ 256 h 289"/>
                    <a:gd name="T46" fmla="*/ 62 w 202"/>
                    <a:gd name="T47" fmla="*/ 265 h 289"/>
                    <a:gd name="T48" fmla="*/ 72 w 202"/>
                    <a:gd name="T49" fmla="*/ 265 h 289"/>
                    <a:gd name="T50" fmla="*/ 80 w 202"/>
                    <a:gd name="T51" fmla="*/ 255 h 289"/>
                    <a:gd name="T52" fmla="*/ 105 w 202"/>
                    <a:gd name="T53" fmla="*/ 18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2" h="289">
                      <a:moveTo>
                        <a:pt x="180" y="5"/>
                      </a:moveTo>
                      <a:cubicBezTo>
                        <a:pt x="173" y="18"/>
                        <a:pt x="168" y="28"/>
                        <a:pt x="162" y="38"/>
                      </a:cubicBezTo>
                      <a:cubicBezTo>
                        <a:pt x="155" y="49"/>
                        <a:pt x="159" y="51"/>
                        <a:pt x="170" y="50"/>
                      </a:cubicBezTo>
                      <a:cubicBezTo>
                        <a:pt x="171" y="50"/>
                        <a:pt x="172" y="50"/>
                        <a:pt x="173" y="50"/>
                      </a:cubicBezTo>
                      <a:cubicBezTo>
                        <a:pt x="202" y="50"/>
                        <a:pt x="202" y="50"/>
                        <a:pt x="193" y="77"/>
                      </a:cubicBezTo>
                      <a:cubicBezTo>
                        <a:pt x="172" y="137"/>
                        <a:pt x="152" y="197"/>
                        <a:pt x="131" y="258"/>
                      </a:cubicBezTo>
                      <a:cubicBezTo>
                        <a:pt x="123" y="281"/>
                        <a:pt x="112" y="289"/>
                        <a:pt x="88" y="289"/>
                      </a:cubicBezTo>
                      <a:cubicBezTo>
                        <a:pt x="62" y="289"/>
                        <a:pt x="37" y="289"/>
                        <a:pt x="11" y="289"/>
                      </a:cubicBezTo>
                      <a:cubicBezTo>
                        <a:pt x="2" y="289"/>
                        <a:pt x="0" y="287"/>
                        <a:pt x="3" y="278"/>
                      </a:cubicBezTo>
                      <a:cubicBezTo>
                        <a:pt x="28" y="205"/>
                        <a:pt x="53" y="132"/>
                        <a:pt x="78" y="58"/>
                      </a:cubicBezTo>
                      <a:cubicBezTo>
                        <a:pt x="79" y="54"/>
                        <a:pt x="81" y="49"/>
                        <a:pt x="87" y="50"/>
                      </a:cubicBezTo>
                      <a:cubicBezTo>
                        <a:pt x="98" y="53"/>
                        <a:pt x="104" y="46"/>
                        <a:pt x="107" y="37"/>
                      </a:cubicBezTo>
                      <a:cubicBezTo>
                        <a:pt x="115" y="11"/>
                        <a:pt x="132" y="0"/>
                        <a:pt x="159" y="5"/>
                      </a:cubicBezTo>
                      <a:cubicBezTo>
                        <a:pt x="165" y="6"/>
                        <a:pt x="171" y="5"/>
                        <a:pt x="180" y="5"/>
                      </a:cubicBezTo>
                      <a:close/>
                      <a:moveTo>
                        <a:pt x="95" y="159"/>
                      </a:moveTo>
                      <a:cubicBezTo>
                        <a:pt x="108" y="163"/>
                        <a:pt x="114" y="160"/>
                        <a:pt x="117" y="148"/>
                      </a:cubicBezTo>
                      <a:cubicBezTo>
                        <a:pt x="123" y="127"/>
                        <a:pt x="131" y="106"/>
                        <a:pt x="138" y="86"/>
                      </a:cubicBezTo>
                      <a:cubicBezTo>
                        <a:pt x="139" y="82"/>
                        <a:pt x="145" y="76"/>
                        <a:pt x="137" y="74"/>
                      </a:cubicBezTo>
                      <a:cubicBezTo>
                        <a:pt x="131" y="72"/>
                        <a:pt x="124" y="72"/>
                        <a:pt x="122" y="81"/>
                      </a:cubicBezTo>
                      <a:cubicBezTo>
                        <a:pt x="113" y="107"/>
                        <a:pt x="104" y="132"/>
                        <a:pt x="95" y="159"/>
                      </a:cubicBezTo>
                      <a:close/>
                      <a:moveTo>
                        <a:pt x="105" y="184"/>
                      </a:moveTo>
                      <a:cubicBezTo>
                        <a:pt x="95" y="184"/>
                        <a:pt x="87" y="181"/>
                        <a:pt x="83" y="192"/>
                      </a:cubicBezTo>
                      <a:cubicBezTo>
                        <a:pt x="77" y="214"/>
                        <a:pt x="69" y="235"/>
                        <a:pt x="62" y="256"/>
                      </a:cubicBezTo>
                      <a:cubicBezTo>
                        <a:pt x="61" y="259"/>
                        <a:pt x="57" y="263"/>
                        <a:pt x="62" y="265"/>
                      </a:cubicBezTo>
                      <a:cubicBezTo>
                        <a:pt x="65" y="266"/>
                        <a:pt x="69" y="266"/>
                        <a:pt x="72" y="265"/>
                      </a:cubicBezTo>
                      <a:cubicBezTo>
                        <a:pt x="77" y="263"/>
                        <a:pt x="79" y="259"/>
                        <a:pt x="80" y="255"/>
                      </a:cubicBezTo>
                      <a:cubicBezTo>
                        <a:pt x="88" y="232"/>
                        <a:pt x="96" y="209"/>
                        <a:pt x="105"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 name="Freeform 27"/>
                <p:cNvSpPr>
                  <a:spLocks noEditPoints="1"/>
                </p:cNvSpPr>
                <p:nvPr/>
              </p:nvSpPr>
              <p:spPr bwMode="auto">
                <a:xfrm>
                  <a:off x="4757111" y="3917950"/>
                  <a:ext cx="792163" cy="977900"/>
                </a:xfrm>
                <a:custGeom>
                  <a:avLst/>
                  <a:gdLst>
                    <a:gd name="T0" fmla="*/ 211 w 211"/>
                    <a:gd name="T1" fmla="*/ 1 h 260"/>
                    <a:gd name="T2" fmla="*/ 174 w 211"/>
                    <a:gd name="T3" fmla="*/ 110 h 260"/>
                    <a:gd name="T4" fmla="*/ 136 w 211"/>
                    <a:gd name="T5" fmla="*/ 224 h 260"/>
                    <a:gd name="T6" fmla="*/ 85 w 211"/>
                    <a:gd name="T7" fmla="*/ 260 h 260"/>
                    <a:gd name="T8" fmla="*/ 12 w 211"/>
                    <a:gd name="T9" fmla="*/ 260 h 260"/>
                    <a:gd name="T10" fmla="*/ 4 w 211"/>
                    <a:gd name="T11" fmla="*/ 249 h 260"/>
                    <a:gd name="T12" fmla="*/ 86 w 211"/>
                    <a:gd name="T13" fmla="*/ 9 h 260"/>
                    <a:gd name="T14" fmla="*/ 96 w 211"/>
                    <a:gd name="T15" fmla="*/ 0 h 260"/>
                    <a:gd name="T16" fmla="*/ 211 w 211"/>
                    <a:gd name="T17" fmla="*/ 1 h 260"/>
                    <a:gd name="T18" fmla="*/ 110 w 211"/>
                    <a:gd name="T19" fmla="*/ 118 h 260"/>
                    <a:gd name="T20" fmla="*/ 121 w 211"/>
                    <a:gd name="T21" fmla="*/ 110 h 260"/>
                    <a:gd name="T22" fmla="*/ 147 w 211"/>
                    <a:gd name="T23" fmla="*/ 33 h 260"/>
                    <a:gd name="T24" fmla="*/ 145 w 211"/>
                    <a:gd name="T25" fmla="*/ 23 h 260"/>
                    <a:gd name="T26" fmla="*/ 132 w 211"/>
                    <a:gd name="T27" fmla="*/ 29 h 260"/>
                    <a:gd name="T28" fmla="*/ 104 w 211"/>
                    <a:gd name="T29" fmla="*/ 111 h 260"/>
                    <a:gd name="T30" fmla="*/ 110 w 211"/>
                    <a:gd name="T31" fmla="*/ 118 h 260"/>
                    <a:gd name="T32" fmla="*/ 109 w 211"/>
                    <a:gd name="T33" fmla="*/ 143 h 260"/>
                    <a:gd name="T34" fmla="*/ 90 w 211"/>
                    <a:gd name="T35" fmla="*/ 152 h 260"/>
                    <a:gd name="T36" fmla="*/ 65 w 211"/>
                    <a:gd name="T37" fmla="*/ 227 h 260"/>
                    <a:gd name="T38" fmla="*/ 64 w 211"/>
                    <a:gd name="T39" fmla="*/ 236 h 260"/>
                    <a:gd name="T40" fmla="*/ 75 w 211"/>
                    <a:gd name="T41" fmla="*/ 235 h 260"/>
                    <a:gd name="T42" fmla="*/ 82 w 211"/>
                    <a:gd name="T43" fmla="*/ 225 h 260"/>
                    <a:gd name="T44" fmla="*/ 109 w 211"/>
                    <a:gd name="T45" fmla="*/ 14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1" h="260">
                      <a:moveTo>
                        <a:pt x="211" y="1"/>
                      </a:moveTo>
                      <a:cubicBezTo>
                        <a:pt x="198" y="38"/>
                        <a:pt x="186" y="74"/>
                        <a:pt x="174" y="110"/>
                      </a:cubicBezTo>
                      <a:cubicBezTo>
                        <a:pt x="161" y="148"/>
                        <a:pt x="148" y="186"/>
                        <a:pt x="136" y="224"/>
                      </a:cubicBezTo>
                      <a:cubicBezTo>
                        <a:pt x="127" y="248"/>
                        <a:pt x="111" y="260"/>
                        <a:pt x="85" y="260"/>
                      </a:cubicBezTo>
                      <a:cubicBezTo>
                        <a:pt x="61" y="260"/>
                        <a:pt x="36" y="260"/>
                        <a:pt x="12" y="260"/>
                      </a:cubicBezTo>
                      <a:cubicBezTo>
                        <a:pt x="3" y="260"/>
                        <a:pt x="0" y="259"/>
                        <a:pt x="4" y="249"/>
                      </a:cubicBezTo>
                      <a:cubicBezTo>
                        <a:pt x="31" y="169"/>
                        <a:pt x="58" y="89"/>
                        <a:pt x="86" y="9"/>
                      </a:cubicBezTo>
                      <a:cubicBezTo>
                        <a:pt x="87" y="4"/>
                        <a:pt x="89" y="0"/>
                        <a:pt x="96" y="0"/>
                      </a:cubicBezTo>
                      <a:cubicBezTo>
                        <a:pt x="134" y="1"/>
                        <a:pt x="171" y="1"/>
                        <a:pt x="211" y="1"/>
                      </a:cubicBezTo>
                      <a:close/>
                      <a:moveTo>
                        <a:pt x="110" y="118"/>
                      </a:moveTo>
                      <a:cubicBezTo>
                        <a:pt x="117" y="120"/>
                        <a:pt x="119" y="115"/>
                        <a:pt x="121" y="110"/>
                      </a:cubicBezTo>
                      <a:cubicBezTo>
                        <a:pt x="130" y="84"/>
                        <a:pt x="138" y="59"/>
                        <a:pt x="147" y="33"/>
                      </a:cubicBezTo>
                      <a:cubicBezTo>
                        <a:pt x="148" y="30"/>
                        <a:pt x="153" y="24"/>
                        <a:pt x="145" y="23"/>
                      </a:cubicBezTo>
                      <a:cubicBezTo>
                        <a:pt x="140" y="22"/>
                        <a:pt x="135" y="21"/>
                        <a:pt x="132" y="29"/>
                      </a:cubicBezTo>
                      <a:cubicBezTo>
                        <a:pt x="123" y="56"/>
                        <a:pt x="114" y="83"/>
                        <a:pt x="104" y="111"/>
                      </a:cubicBezTo>
                      <a:cubicBezTo>
                        <a:pt x="102" y="116"/>
                        <a:pt x="103" y="119"/>
                        <a:pt x="110" y="118"/>
                      </a:cubicBezTo>
                      <a:close/>
                      <a:moveTo>
                        <a:pt x="109" y="143"/>
                      </a:moveTo>
                      <a:cubicBezTo>
                        <a:pt x="99" y="140"/>
                        <a:pt x="93" y="141"/>
                        <a:pt x="90" y="152"/>
                      </a:cubicBezTo>
                      <a:cubicBezTo>
                        <a:pt x="82" y="177"/>
                        <a:pt x="73" y="202"/>
                        <a:pt x="65" y="227"/>
                      </a:cubicBezTo>
                      <a:cubicBezTo>
                        <a:pt x="64" y="230"/>
                        <a:pt x="60" y="234"/>
                        <a:pt x="64" y="236"/>
                      </a:cubicBezTo>
                      <a:cubicBezTo>
                        <a:pt x="67" y="239"/>
                        <a:pt x="71" y="237"/>
                        <a:pt x="75" y="235"/>
                      </a:cubicBezTo>
                      <a:cubicBezTo>
                        <a:pt x="78" y="233"/>
                        <a:pt x="80" y="229"/>
                        <a:pt x="82" y="225"/>
                      </a:cubicBezTo>
                      <a:cubicBezTo>
                        <a:pt x="91" y="198"/>
                        <a:pt x="100" y="171"/>
                        <a:pt x="109"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2" name="Freeform 29"/>
                <p:cNvSpPr/>
                <p:nvPr/>
              </p:nvSpPr>
              <p:spPr bwMode="auto">
                <a:xfrm>
                  <a:off x="4341186" y="3854450"/>
                  <a:ext cx="674688" cy="1082675"/>
                </a:xfrm>
                <a:custGeom>
                  <a:avLst/>
                  <a:gdLst>
                    <a:gd name="T0" fmla="*/ 0 w 180"/>
                    <a:gd name="T1" fmla="*/ 288 h 288"/>
                    <a:gd name="T2" fmla="*/ 26 w 180"/>
                    <a:gd name="T3" fmla="*/ 265 h 288"/>
                    <a:gd name="T4" fmla="*/ 45 w 180"/>
                    <a:gd name="T5" fmla="*/ 252 h 288"/>
                    <a:gd name="T6" fmla="*/ 111 w 180"/>
                    <a:gd name="T7" fmla="*/ 60 h 288"/>
                    <a:gd name="T8" fmla="*/ 102 w 180"/>
                    <a:gd name="T9" fmla="*/ 48 h 288"/>
                    <a:gd name="T10" fmla="*/ 71 w 180"/>
                    <a:gd name="T11" fmla="*/ 67 h 288"/>
                    <a:gd name="T12" fmla="*/ 13 w 180"/>
                    <a:gd name="T13" fmla="*/ 102 h 288"/>
                    <a:gd name="T14" fmla="*/ 1 w 180"/>
                    <a:gd name="T15" fmla="*/ 102 h 288"/>
                    <a:gd name="T16" fmla="*/ 11 w 180"/>
                    <a:gd name="T17" fmla="*/ 79 h 288"/>
                    <a:gd name="T18" fmla="*/ 43 w 180"/>
                    <a:gd name="T19" fmla="*/ 14 h 288"/>
                    <a:gd name="T20" fmla="*/ 59 w 180"/>
                    <a:gd name="T21" fmla="*/ 4 h 288"/>
                    <a:gd name="T22" fmla="*/ 83 w 180"/>
                    <a:gd name="T23" fmla="*/ 4 h 288"/>
                    <a:gd name="T24" fmla="*/ 95 w 180"/>
                    <a:gd name="T25" fmla="*/ 19 h 288"/>
                    <a:gd name="T26" fmla="*/ 103 w 180"/>
                    <a:gd name="T27" fmla="*/ 25 h 288"/>
                    <a:gd name="T28" fmla="*/ 169 w 180"/>
                    <a:gd name="T29" fmla="*/ 25 h 288"/>
                    <a:gd name="T30" fmla="*/ 177 w 180"/>
                    <a:gd name="T31" fmla="*/ 36 h 288"/>
                    <a:gd name="T32" fmla="*/ 103 w 180"/>
                    <a:gd name="T33" fmla="*/ 254 h 288"/>
                    <a:gd name="T34" fmla="*/ 53 w 180"/>
                    <a:gd name="T35" fmla="*/ 288 h 288"/>
                    <a:gd name="T36" fmla="*/ 0 w 180"/>
                    <a:gd name="T3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88">
                      <a:moveTo>
                        <a:pt x="0" y="288"/>
                      </a:moveTo>
                      <a:cubicBezTo>
                        <a:pt x="0" y="269"/>
                        <a:pt x="9" y="262"/>
                        <a:pt x="26" y="265"/>
                      </a:cubicBezTo>
                      <a:cubicBezTo>
                        <a:pt x="36" y="266"/>
                        <a:pt x="42" y="262"/>
                        <a:pt x="45" y="252"/>
                      </a:cubicBezTo>
                      <a:cubicBezTo>
                        <a:pt x="67" y="188"/>
                        <a:pt x="88" y="124"/>
                        <a:pt x="111" y="60"/>
                      </a:cubicBezTo>
                      <a:cubicBezTo>
                        <a:pt x="114" y="50"/>
                        <a:pt x="111" y="49"/>
                        <a:pt x="102" y="48"/>
                      </a:cubicBezTo>
                      <a:cubicBezTo>
                        <a:pt x="86" y="46"/>
                        <a:pt x="75" y="51"/>
                        <a:pt x="71" y="67"/>
                      </a:cubicBezTo>
                      <a:cubicBezTo>
                        <a:pt x="63" y="98"/>
                        <a:pt x="43" y="108"/>
                        <a:pt x="13" y="102"/>
                      </a:cubicBezTo>
                      <a:cubicBezTo>
                        <a:pt x="9" y="102"/>
                        <a:pt x="6" y="102"/>
                        <a:pt x="1" y="102"/>
                      </a:cubicBezTo>
                      <a:cubicBezTo>
                        <a:pt x="2" y="93"/>
                        <a:pt x="7" y="86"/>
                        <a:pt x="11" y="79"/>
                      </a:cubicBezTo>
                      <a:cubicBezTo>
                        <a:pt x="21" y="57"/>
                        <a:pt x="32" y="36"/>
                        <a:pt x="43" y="14"/>
                      </a:cubicBezTo>
                      <a:cubicBezTo>
                        <a:pt x="46" y="7"/>
                        <a:pt x="50" y="3"/>
                        <a:pt x="59" y="4"/>
                      </a:cubicBezTo>
                      <a:cubicBezTo>
                        <a:pt x="67" y="5"/>
                        <a:pt x="75" y="4"/>
                        <a:pt x="83" y="4"/>
                      </a:cubicBezTo>
                      <a:cubicBezTo>
                        <a:pt x="92" y="5"/>
                        <a:pt x="106" y="0"/>
                        <a:pt x="95" y="19"/>
                      </a:cubicBezTo>
                      <a:cubicBezTo>
                        <a:pt x="91" y="26"/>
                        <a:pt x="100" y="25"/>
                        <a:pt x="103" y="25"/>
                      </a:cubicBezTo>
                      <a:cubicBezTo>
                        <a:pt x="125" y="25"/>
                        <a:pt x="147" y="25"/>
                        <a:pt x="169" y="25"/>
                      </a:cubicBezTo>
                      <a:cubicBezTo>
                        <a:pt x="179" y="24"/>
                        <a:pt x="180" y="28"/>
                        <a:pt x="177" y="36"/>
                      </a:cubicBezTo>
                      <a:cubicBezTo>
                        <a:pt x="152" y="108"/>
                        <a:pt x="128" y="181"/>
                        <a:pt x="103" y="254"/>
                      </a:cubicBezTo>
                      <a:cubicBezTo>
                        <a:pt x="95" y="276"/>
                        <a:pt x="77" y="288"/>
                        <a:pt x="53" y="288"/>
                      </a:cubicBezTo>
                      <a:cubicBezTo>
                        <a:pt x="35" y="288"/>
                        <a:pt x="17" y="288"/>
                        <a:pt x="0" y="2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3" name="Freeform 31"/>
                <p:cNvSpPr/>
                <p:nvPr/>
              </p:nvSpPr>
              <p:spPr bwMode="auto">
                <a:xfrm>
                  <a:off x="5392111" y="3865563"/>
                  <a:ext cx="735013" cy="1087438"/>
                </a:xfrm>
                <a:custGeom>
                  <a:avLst/>
                  <a:gdLst>
                    <a:gd name="T0" fmla="*/ 196 w 196"/>
                    <a:gd name="T1" fmla="*/ 0 h 289"/>
                    <a:gd name="T2" fmla="*/ 190 w 196"/>
                    <a:gd name="T3" fmla="*/ 26 h 289"/>
                    <a:gd name="T4" fmla="*/ 191 w 196"/>
                    <a:gd name="T5" fmla="*/ 45 h 289"/>
                    <a:gd name="T6" fmla="*/ 183 w 196"/>
                    <a:gd name="T7" fmla="*/ 64 h 289"/>
                    <a:gd name="T8" fmla="*/ 171 w 196"/>
                    <a:gd name="T9" fmla="*/ 79 h 289"/>
                    <a:gd name="T10" fmla="*/ 114 w 196"/>
                    <a:gd name="T11" fmla="*/ 246 h 289"/>
                    <a:gd name="T12" fmla="*/ 60 w 196"/>
                    <a:gd name="T13" fmla="*/ 285 h 289"/>
                    <a:gd name="T14" fmla="*/ 12 w 196"/>
                    <a:gd name="T15" fmla="*/ 285 h 289"/>
                    <a:gd name="T16" fmla="*/ 1 w 196"/>
                    <a:gd name="T17" fmla="*/ 281 h 289"/>
                    <a:gd name="T18" fmla="*/ 12 w 196"/>
                    <a:gd name="T19" fmla="*/ 262 h 289"/>
                    <a:gd name="T20" fmla="*/ 15 w 196"/>
                    <a:gd name="T21" fmla="*/ 261 h 289"/>
                    <a:gd name="T22" fmla="*/ 52 w 196"/>
                    <a:gd name="T23" fmla="*/ 233 h 289"/>
                    <a:gd name="T24" fmla="*/ 105 w 196"/>
                    <a:gd name="T25" fmla="*/ 78 h 289"/>
                    <a:gd name="T26" fmla="*/ 96 w 196"/>
                    <a:gd name="T27" fmla="*/ 65 h 289"/>
                    <a:gd name="T28" fmla="*/ 48 w 196"/>
                    <a:gd name="T29" fmla="*/ 65 h 289"/>
                    <a:gd name="T30" fmla="*/ 36 w 196"/>
                    <a:gd name="T31" fmla="*/ 59 h 289"/>
                    <a:gd name="T32" fmla="*/ 49 w 196"/>
                    <a:gd name="T33" fmla="*/ 42 h 289"/>
                    <a:gd name="T34" fmla="*/ 106 w 196"/>
                    <a:gd name="T35" fmla="*/ 42 h 289"/>
                    <a:gd name="T36" fmla="*/ 120 w 196"/>
                    <a:gd name="T37" fmla="*/ 32 h 289"/>
                    <a:gd name="T38" fmla="*/ 165 w 196"/>
                    <a:gd name="T39" fmla="*/ 0 h 289"/>
                    <a:gd name="T40" fmla="*/ 196 w 196"/>
                    <a:gd name="T41"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289">
                      <a:moveTo>
                        <a:pt x="196" y="0"/>
                      </a:moveTo>
                      <a:cubicBezTo>
                        <a:pt x="196" y="10"/>
                        <a:pt x="191" y="18"/>
                        <a:pt x="190" y="26"/>
                      </a:cubicBezTo>
                      <a:cubicBezTo>
                        <a:pt x="189" y="32"/>
                        <a:pt x="180" y="38"/>
                        <a:pt x="191" y="45"/>
                      </a:cubicBezTo>
                      <a:cubicBezTo>
                        <a:pt x="194" y="47"/>
                        <a:pt x="191" y="62"/>
                        <a:pt x="183" y="64"/>
                      </a:cubicBezTo>
                      <a:cubicBezTo>
                        <a:pt x="174" y="67"/>
                        <a:pt x="173" y="73"/>
                        <a:pt x="171" y="79"/>
                      </a:cubicBezTo>
                      <a:cubicBezTo>
                        <a:pt x="152" y="135"/>
                        <a:pt x="133" y="191"/>
                        <a:pt x="114" y="246"/>
                      </a:cubicBezTo>
                      <a:cubicBezTo>
                        <a:pt x="104" y="276"/>
                        <a:pt x="92" y="285"/>
                        <a:pt x="60" y="285"/>
                      </a:cubicBezTo>
                      <a:cubicBezTo>
                        <a:pt x="44" y="285"/>
                        <a:pt x="28" y="285"/>
                        <a:pt x="12" y="285"/>
                      </a:cubicBezTo>
                      <a:cubicBezTo>
                        <a:pt x="8" y="284"/>
                        <a:pt x="0" y="289"/>
                        <a:pt x="1" y="281"/>
                      </a:cubicBezTo>
                      <a:cubicBezTo>
                        <a:pt x="2" y="274"/>
                        <a:pt x="1" y="264"/>
                        <a:pt x="12" y="262"/>
                      </a:cubicBezTo>
                      <a:cubicBezTo>
                        <a:pt x="13" y="261"/>
                        <a:pt x="14" y="261"/>
                        <a:pt x="15" y="261"/>
                      </a:cubicBezTo>
                      <a:cubicBezTo>
                        <a:pt x="42" y="259"/>
                        <a:pt x="43" y="259"/>
                        <a:pt x="52" y="233"/>
                      </a:cubicBezTo>
                      <a:cubicBezTo>
                        <a:pt x="69" y="181"/>
                        <a:pt x="87" y="130"/>
                        <a:pt x="105" y="78"/>
                      </a:cubicBezTo>
                      <a:cubicBezTo>
                        <a:pt x="108" y="68"/>
                        <a:pt x="108" y="64"/>
                        <a:pt x="96" y="65"/>
                      </a:cubicBezTo>
                      <a:cubicBezTo>
                        <a:pt x="80" y="66"/>
                        <a:pt x="64" y="66"/>
                        <a:pt x="48" y="65"/>
                      </a:cubicBezTo>
                      <a:cubicBezTo>
                        <a:pt x="43" y="65"/>
                        <a:pt x="34" y="69"/>
                        <a:pt x="36" y="59"/>
                      </a:cubicBezTo>
                      <a:cubicBezTo>
                        <a:pt x="37" y="53"/>
                        <a:pt x="36" y="42"/>
                        <a:pt x="49" y="42"/>
                      </a:cubicBezTo>
                      <a:cubicBezTo>
                        <a:pt x="68" y="42"/>
                        <a:pt x="87" y="42"/>
                        <a:pt x="106" y="42"/>
                      </a:cubicBezTo>
                      <a:cubicBezTo>
                        <a:pt x="114" y="43"/>
                        <a:pt x="118" y="39"/>
                        <a:pt x="120" y="32"/>
                      </a:cubicBezTo>
                      <a:cubicBezTo>
                        <a:pt x="131" y="0"/>
                        <a:pt x="131" y="0"/>
                        <a:pt x="165" y="0"/>
                      </a:cubicBezTo>
                      <a:cubicBezTo>
                        <a:pt x="175" y="0"/>
                        <a:pt x="186" y="0"/>
                        <a:pt x="1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 name="Freeform 34"/>
                <p:cNvSpPr/>
                <p:nvPr/>
              </p:nvSpPr>
              <p:spPr bwMode="auto">
                <a:xfrm>
                  <a:off x="7152648" y="3884613"/>
                  <a:ext cx="723900" cy="1060450"/>
                </a:xfrm>
                <a:custGeom>
                  <a:avLst/>
                  <a:gdLst>
                    <a:gd name="T0" fmla="*/ 178 w 193"/>
                    <a:gd name="T1" fmla="*/ 52 h 282"/>
                    <a:gd name="T2" fmla="*/ 152 w 193"/>
                    <a:gd name="T3" fmla="*/ 75 h 282"/>
                    <a:gd name="T4" fmla="*/ 124 w 193"/>
                    <a:gd name="T5" fmla="*/ 95 h 282"/>
                    <a:gd name="T6" fmla="*/ 66 w 193"/>
                    <a:gd name="T7" fmla="*/ 269 h 282"/>
                    <a:gd name="T8" fmla="*/ 49 w 193"/>
                    <a:gd name="T9" fmla="*/ 281 h 282"/>
                    <a:gd name="T10" fmla="*/ 19 w 193"/>
                    <a:gd name="T11" fmla="*/ 281 h 282"/>
                    <a:gd name="T12" fmla="*/ 6 w 193"/>
                    <a:gd name="T13" fmla="*/ 264 h 282"/>
                    <a:gd name="T14" fmla="*/ 65 w 193"/>
                    <a:gd name="T15" fmla="*/ 90 h 282"/>
                    <a:gd name="T16" fmla="*/ 54 w 193"/>
                    <a:gd name="T17" fmla="*/ 75 h 282"/>
                    <a:gd name="T18" fmla="*/ 46 w 193"/>
                    <a:gd name="T19" fmla="*/ 75 h 282"/>
                    <a:gd name="T20" fmla="*/ 32 w 193"/>
                    <a:gd name="T21" fmla="*/ 69 h 282"/>
                    <a:gd name="T22" fmla="*/ 46 w 193"/>
                    <a:gd name="T23" fmla="*/ 52 h 282"/>
                    <a:gd name="T24" fmla="*/ 70 w 193"/>
                    <a:gd name="T25" fmla="*/ 52 h 282"/>
                    <a:gd name="T26" fmla="*/ 80 w 193"/>
                    <a:gd name="T27" fmla="*/ 45 h 282"/>
                    <a:gd name="T28" fmla="*/ 67 w 193"/>
                    <a:gd name="T29" fmla="*/ 24 h 282"/>
                    <a:gd name="T30" fmla="*/ 51 w 193"/>
                    <a:gd name="T31" fmla="*/ 19 h 282"/>
                    <a:gd name="T32" fmla="*/ 69 w 193"/>
                    <a:gd name="T33" fmla="*/ 1 h 282"/>
                    <a:gd name="T34" fmla="*/ 193 w 193"/>
                    <a:gd name="T35" fmla="*/ 1 h 282"/>
                    <a:gd name="T36" fmla="*/ 169 w 193"/>
                    <a:gd name="T37" fmla="*/ 25 h 282"/>
                    <a:gd name="T38" fmla="*/ 148 w 193"/>
                    <a:gd name="T39" fmla="*/ 28 h 282"/>
                    <a:gd name="T40" fmla="*/ 142 w 193"/>
                    <a:gd name="T41" fmla="*/ 50 h 282"/>
                    <a:gd name="T42" fmla="*/ 158 w 193"/>
                    <a:gd name="T43" fmla="*/ 52 h 282"/>
                    <a:gd name="T44" fmla="*/ 178 w 193"/>
                    <a:gd name="T45" fmla="*/ 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282">
                      <a:moveTo>
                        <a:pt x="178" y="52"/>
                      </a:moveTo>
                      <a:cubicBezTo>
                        <a:pt x="177" y="71"/>
                        <a:pt x="169" y="78"/>
                        <a:pt x="152" y="75"/>
                      </a:cubicBezTo>
                      <a:cubicBezTo>
                        <a:pt x="136" y="72"/>
                        <a:pt x="129" y="79"/>
                        <a:pt x="124" y="95"/>
                      </a:cubicBezTo>
                      <a:cubicBezTo>
                        <a:pt x="106" y="153"/>
                        <a:pt x="85" y="211"/>
                        <a:pt x="66" y="269"/>
                      </a:cubicBezTo>
                      <a:cubicBezTo>
                        <a:pt x="62" y="278"/>
                        <a:pt x="58" y="282"/>
                        <a:pt x="49" y="281"/>
                      </a:cubicBezTo>
                      <a:cubicBezTo>
                        <a:pt x="39" y="280"/>
                        <a:pt x="29" y="281"/>
                        <a:pt x="19" y="281"/>
                      </a:cubicBezTo>
                      <a:cubicBezTo>
                        <a:pt x="0" y="281"/>
                        <a:pt x="0" y="281"/>
                        <a:pt x="6" y="264"/>
                      </a:cubicBezTo>
                      <a:cubicBezTo>
                        <a:pt x="26" y="206"/>
                        <a:pt x="45" y="147"/>
                        <a:pt x="65" y="90"/>
                      </a:cubicBezTo>
                      <a:cubicBezTo>
                        <a:pt x="70" y="77"/>
                        <a:pt x="67" y="73"/>
                        <a:pt x="54" y="75"/>
                      </a:cubicBezTo>
                      <a:cubicBezTo>
                        <a:pt x="52" y="75"/>
                        <a:pt x="48" y="76"/>
                        <a:pt x="46" y="75"/>
                      </a:cubicBezTo>
                      <a:cubicBezTo>
                        <a:pt x="41" y="73"/>
                        <a:pt x="31" y="79"/>
                        <a:pt x="32" y="69"/>
                      </a:cubicBezTo>
                      <a:cubicBezTo>
                        <a:pt x="33" y="62"/>
                        <a:pt x="33" y="51"/>
                        <a:pt x="46" y="52"/>
                      </a:cubicBezTo>
                      <a:cubicBezTo>
                        <a:pt x="54" y="52"/>
                        <a:pt x="62" y="52"/>
                        <a:pt x="70" y="52"/>
                      </a:cubicBezTo>
                      <a:cubicBezTo>
                        <a:pt x="75" y="52"/>
                        <a:pt x="78" y="51"/>
                        <a:pt x="80" y="45"/>
                      </a:cubicBezTo>
                      <a:cubicBezTo>
                        <a:pt x="89" y="25"/>
                        <a:pt x="89" y="25"/>
                        <a:pt x="67" y="24"/>
                      </a:cubicBezTo>
                      <a:cubicBezTo>
                        <a:pt x="61" y="24"/>
                        <a:pt x="51" y="30"/>
                        <a:pt x="51" y="19"/>
                      </a:cubicBezTo>
                      <a:cubicBezTo>
                        <a:pt x="51" y="10"/>
                        <a:pt x="54" y="0"/>
                        <a:pt x="69" y="1"/>
                      </a:cubicBezTo>
                      <a:cubicBezTo>
                        <a:pt x="110" y="2"/>
                        <a:pt x="152" y="1"/>
                        <a:pt x="193" y="1"/>
                      </a:cubicBezTo>
                      <a:cubicBezTo>
                        <a:pt x="190" y="24"/>
                        <a:pt x="190" y="24"/>
                        <a:pt x="169" y="25"/>
                      </a:cubicBezTo>
                      <a:cubicBezTo>
                        <a:pt x="162" y="25"/>
                        <a:pt x="153" y="21"/>
                        <a:pt x="148" y="28"/>
                      </a:cubicBezTo>
                      <a:cubicBezTo>
                        <a:pt x="144" y="34"/>
                        <a:pt x="139" y="43"/>
                        <a:pt x="142" y="50"/>
                      </a:cubicBezTo>
                      <a:cubicBezTo>
                        <a:pt x="143" y="55"/>
                        <a:pt x="152" y="51"/>
                        <a:pt x="158" y="52"/>
                      </a:cubicBezTo>
                      <a:cubicBezTo>
                        <a:pt x="164" y="52"/>
                        <a:pt x="171" y="52"/>
                        <a:pt x="178"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5" name="Freeform 35"/>
                <p:cNvSpPr/>
                <p:nvPr/>
              </p:nvSpPr>
              <p:spPr bwMode="auto">
                <a:xfrm>
                  <a:off x="6503361" y="3933825"/>
                  <a:ext cx="762000" cy="1019175"/>
                </a:xfrm>
                <a:custGeom>
                  <a:avLst/>
                  <a:gdLst>
                    <a:gd name="T0" fmla="*/ 0 w 203"/>
                    <a:gd name="T1" fmla="*/ 24 h 271"/>
                    <a:gd name="T2" fmla="*/ 26 w 203"/>
                    <a:gd name="T3" fmla="*/ 0 h 271"/>
                    <a:gd name="T4" fmla="*/ 203 w 203"/>
                    <a:gd name="T5" fmla="*/ 0 h 271"/>
                    <a:gd name="T6" fmla="*/ 174 w 203"/>
                    <a:gd name="T7" fmla="*/ 88 h 271"/>
                    <a:gd name="T8" fmla="*/ 124 w 203"/>
                    <a:gd name="T9" fmla="*/ 232 h 271"/>
                    <a:gd name="T10" fmla="*/ 74 w 203"/>
                    <a:gd name="T11" fmla="*/ 267 h 271"/>
                    <a:gd name="T12" fmla="*/ 44 w 203"/>
                    <a:gd name="T13" fmla="*/ 267 h 271"/>
                    <a:gd name="T14" fmla="*/ 32 w 203"/>
                    <a:gd name="T15" fmla="*/ 264 h 271"/>
                    <a:gd name="T16" fmla="*/ 42 w 203"/>
                    <a:gd name="T17" fmla="*/ 246 h 271"/>
                    <a:gd name="T18" fmla="*/ 67 w 203"/>
                    <a:gd name="T19" fmla="*/ 221 h 271"/>
                    <a:gd name="T20" fmla="*/ 128 w 203"/>
                    <a:gd name="T21" fmla="*/ 41 h 271"/>
                    <a:gd name="T22" fmla="*/ 116 w 203"/>
                    <a:gd name="T23" fmla="*/ 24 h 271"/>
                    <a:gd name="T24" fmla="*/ 0 w 203"/>
                    <a:gd name="T25" fmla="*/ 2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271">
                      <a:moveTo>
                        <a:pt x="0" y="24"/>
                      </a:moveTo>
                      <a:cubicBezTo>
                        <a:pt x="4" y="0"/>
                        <a:pt x="4" y="0"/>
                        <a:pt x="26" y="0"/>
                      </a:cubicBezTo>
                      <a:cubicBezTo>
                        <a:pt x="84" y="0"/>
                        <a:pt x="143" y="0"/>
                        <a:pt x="203" y="0"/>
                      </a:cubicBezTo>
                      <a:cubicBezTo>
                        <a:pt x="193" y="30"/>
                        <a:pt x="183" y="59"/>
                        <a:pt x="174" y="88"/>
                      </a:cubicBezTo>
                      <a:cubicBezTo>
                        <a:pt x="157" y="136"/>
                        <a:pt x="141" y="184"/>
                        <a:pt x="124" y="232"/>
                      </a:cubicBezTo>
                      <a:cubicBezTo>
                        <a:pt x="116" y="258"/>
                        <a:pt x="102" y="267"/>
                        <a:pt x="74" y="267"/>
                      </a:cubicBezTo>
                      <a:cubicBezTo>
                        <a:pt x="64" y="267"/>
                        <a:pt x="54" y="268"/>
                        <a:pt x="44" y="267"/>
                      </a:cubicBezTo>
                      <a:cubicBezTo>
                        <a:pt x="40" y="267"/>
                        <a:pt x="32" y="271"/>
                        <a:pt x="32" y="264"/>
                      </a:cubicBezTo>
                      <a:cubicBezTo>
                        <a:pt x="33" y="258"/>
                        <a:pt x="33" y="246"/>
                        <a:pt x="42" y="246"/>
                      </a:cubicBezTo>
                      <a:cubicBezTo>
                        <a:pt x="59" y="245"/>
                        <a:pt x="63" y="233"/>
                        <a:pt x="67" y="221"/>
                      </a:cubicBezTo>
                      <a:cubicBezTo>
                        <a:pt x="87" y="161"/>
                        <a:pt x="107" y="101"/>
                        <a:pt x="128" y="41"/>
                      </a:cubicBezTo>
                      <a:cubicBezTo>
                        <a:pt x="134" y="23"/>
                        <a:pt x="134" y="24"/>
                        <a:pt x="116" y="24"/>
                      </a:cubicBezTo>
                      <a:cubicBezTo>
                        <a:pt x="78" y="24"/>
                        <a:pt x="39"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6" name="Freeform 36"/>
                <p:cNvSpPr>
                  <a:spLocks noEditPoints="1"/>
                </p:cNvSpPr>
                <p:nvPr/>
              </p:nvSpPr>
              <p:spPr bwMode="auto">
                <a:xfrm>
                  <a:off x="6225548" y="4137025"/>
                  <a:ext cx="698500" cy="646113"/>
                </a:xfrm>
                <a:custGeom>
                  <a:avLst/>
                  <a:gdLst>
                    <a:gd name="T0" fmla="*/ 0 w 186"/>
                    <a:gd name="T1" fmla="*/ 171 h 172"/>
                    <a:gd name="T2" fmla="*/ 56 w 186"/>
                    <a:gd name="T3" fmla="*/ 6 h 172"/>
                    <a:gd name="T4" fmla="*/ 65 w 186"/>
                    <a:gd name="T5" fmla="*/ 0 h 172"/>
                    <a:gd name="T6" fmla="*/ 186 w 186"/>
                    <a:gd name="T7" fmla="*/ 0 h 172"/>
                    <a:gd name="T8" fmla="*/ 136 w 186"/>
                    <a:gd name="T9" fmla="*/ 146 h 172"/>
                    <a:gd name="T10" fmla="*/ 104 w 186"/>
                    <a:gd name="T11" fmla="*/ 171 h 172"/>
                    <a:gd name="T12" fmla="*/ 0 w 186"/>
                    <a:gd name="T13" fmla="*/ 171 h 172"/>
                    <a:gd name="T14" fmla="*/ 89 w 186"/>
                    <a:gd name="T15" fmla="*/ 97 h 172"/>
                    <a:gd name="T16" fmla="*/ 74 w 186"/>
                    <a:gd name="T17" fmla="*/ 107 h 172"/>
                    <a:gd name="T18" fmla="*/ 63 w 186"/>
                    <a:gd name="T19" fmla="*/ 141 h 172"/>
                    <a:gd name="T20" fmla="*/ 74 w 186"/>
                    <a:gd name="T21" fmla="*/ 153 h 172"/>
                    <a:gd name="T22" fmla="*/ 85 w 186"/>
                    <a:gd name="T23" fmla="*/ 142 h 172"/>
                    <a:gd name="T24" fmla="*/ 97 w 186"/>
                    <a:gd name="T25" fmla="*/ 107 h 172"/>
                    <a:gd name="T26" fmla="*/ 89 w 186"/>
                    <a:gd name="T27" fmla="*/ 97 h 172"/>
                    <a:gd name="T28" fmla="*/ 97 w 186"/>
                    <a:gd name="T29" fmla="*/ 75 h 172"/>
                    <a:gd name="T30" fmla="*/ 111 w 186"/>
                    <a:gd name="T31" fmla="*/ 66 h 172"/>
                    <a:gd name="T32" fmla="*/ 125 w 186"/>
                    <a:gd name="T33" fmla="*/ 26 h 172"/>
                    <a:gd name="T34" fmla="*/ 122 w 186"/>
                    <a:gd name="T35" fmla="*/ 18 h 172"/>
                    <a:gd name="T36" fmla="*/ 101 w 186"/>
                    <a:gd name="T37" fmla="*/ 28 h 172"/>
                    <a:gd name="T38" fmla="*/ 89 w 186"/>
                    <a:gd name="T39" fmla="*/ 63 h 172"/>
                    <a:gd name="T40" fmla="*/ 97 w 186"/>
                    <a:gd name="T41" fmla="*/ 7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 h="172">
                      <a:moveTo>
                        <a:pt x="0" y="171"/>
                      </a:moveTo>
                      <a:cubicBezTo>
                        <a:pt x="19" y="115"/>
                        <a:pt x="38" y="61"/>
                        <a:pt x="56" y="6"/>
                      </a:cubicBezTo>
                      <a:cubicBezTo>
                        <a:pt x="58" y="1"/>
                        <a:pt x="60" y="0"/>
                        <a:pt x="65" y="0"/>
                      </a:cubicBezTo>
                      <a:cubicBezTo>
                        <a:pt x="105" y="0"/>
                        <a:pt x="145" y="0"/>
                        <a:pt x="186" y="0"/>
                      </a:cubicBezTo>
                      <a:cubicBezTo>
                        <a:pt x="169" y="50"/>
                        <a:pt x="153" y="98"/>
                        <a:pt x="136" y="146"/>
                      </a:cubicBezTo>
                      <a:cubicBezTo>
                        <a:pt x="131" y="160"/>
                        <a:pt x="119" y="170"/>
                        <a:pt x="104" y="171"/>
                      </a:cubicBezTo>
                      <a:cubicBezTo>
                        <a:pt x="70" y="172"/>
                        <a:pt x="36" y="171"/>
                        <a:pt x="0" y="171"/>
                      </a:cubicBezTo>
                      <a:close/>
                      <a:moveTo>
                        <a:pt x="89" y="97"/>
                      </a:moveTo>
                      <a:cubicBezTo>
                        <a:pt x="81" y="96"/>
                        <a:pt x="76" y="98"/>
                        <a:pt x="74" y="107"/>
                      </a:cubicBezTo>
                      <a:cubicBezTo>
                        <a:pt x="71" y="119"/>
                        <a:pt x="66" y="130"/>
                        <a:pt x="63" y="141"/>
                      </a:cubicBezTo>
                      <a:cubicBezTo>
                        <a:pt x="59" y="153"/>
                        <a:pt x="62" y="156"/>
                        <a:pt x="74" y="153"/>
                      </a:cubicBezTo>
                      <a:cubicBezTo>
                        <a:pt x="81" y="152"/>
                        <a:pt x="83" y="147"/>
                        <a:pt x="85" y="142"/>
                      </a:cubicBezTo>
                      <a:cubicBezTo>
                        <a:pt x="89" y="131"/>
                        <a:pt x="93" y="118"/>
                        <a:pt x="97" y="107"/>
                      </a:cubicBezTo>
                      <a:cubicBezTo>
                        <a:pt x="101" y="98"/>
                        <a:pt x="97" y="97"/>
                        <a:pt x="89" y="97"/>
                      </a:cubicBezTo>
                      <a:close/>
                      <a:moveTo>
                        <a:pt x="97" y="75"/>
                      </a:moveTo>
                      <a:cubicBezTo>
                        <a:pt x="105" y="76"/>
                        <a:pt x="109" y="73"/>
                        <a:pt x="111" y="66"/>
                      </a:cubicBezTo>
                      <a:cubicBezTo>
                        <a:pt x="115" y="52"/>
                        <a:pt x="120" y="39"/>
                        <a:pt x="125" y="26"/>
                      </a:cubicBezTo>
                      <a:cubicBezTo>
                        <a:pt x="126" y="23"/>
                        <a:pt x="128" y="19"/>
                        <a:pt x="122" y="18"/>
                      </a:cubicBezTo>
                      <a:cubicBezTo>
                        <a:pt x="114" y="18"/>
                        <a:pt x="104" y="14"/>
                        <a:pt x="101" y="28"/>
                      </a:cubicBezTo>
                      <a:cubicBezTo>
                        <a:pt x="98" y="40"/>
                        <a:pt x="94" y="52"/>
                        <a:pt x="89" y="63"/>
                      </a:cubicBezTo>
                      <a:cubicBezTo>
                        <a:pt x="85" y="72"/>
                        <a:pt x="86" y="77"/>
                        <a:pt x="97"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7" name="Freeform 39"/>
                <p:cNvSpPr>
                  <a:spLocks noEditPoints="1"/>
                </p:cNvSpPr>
                <p:nvPr/>
              </p:nvSpPr>
              <p:spPr bwMode="auto">
                <a:xfrm>
                  <a:off x="8630611" y="4406900"/>
                  <a:ext cx="706438" cy="549275"/>
                </a:xfrm>
                <a:custGeom>
                  <a:avLst/>
                  <a:gdLst>
                    <a:gd name="T0" fmla="*/ 0 w 188"/>
                    <a:gd name="T1" fmla="*/ 142 h 146"/>
                    <a:gd name="T2" fmla="*/ 47 w 188"/>
                    <a:gd name="T3" fmla="*/ 6 h 146"/>
                    <a:gd name="T4" fmla="*/ 57 w 188"/>
                    <a:gd name="T5" fmla="*/ 0 h 146"/>
                    <a:gd name="T6" fmla="*/ 179 w 188"/>
                    <a:gd name="T7" fmla="*/ 0 h 146"/>
                    <a:gd name="T8" fmla="*/ 185 w 188"/>
                    <a:gd name="T9" fmla="*/ 9 h 146"/>
                    <a:gd name="T10" fmla="*/ 150 w 188"/>
                    <a:gd name="T11" fmla="*/ 112 h 146"/>
                    <a:gd name="T12" fmla="*/ 106 w 188"/>
                    <a:gd name="T13" fmla="*/ 142 h 146"/>
                    <a:gd name="T14" fmla="*/ 85 w 188"/>
                    <a:gd name="T15" fmla="*/ 142 h 146"/>
                    <a:gd name="T16" fmla="*/ 73 w 188"/>
                    <a:gd name="T17" fmla="*/ 137 h 146"/>
                    <a:gd name="T18" fmla="*/ 84 w 188"/>
                    <a:gd name="T19" fmla="*/ 120 h 146"/>
                    <a:gd name="T20" fmla="*/ 94 w 188"/>
                    <a:gd name="T21" fmla="*/ 116 h 146"/>
                    <a:gd name="T22" fmla="*/ 99 w 188"/>
                    <a:gd name="T23" fmla="*/ 104 h 146"/>
                    <a:gd name="T24" fmla="*/ 89 w 188"/>
                    <a:gd name="T25" fmla="*/ 102 h 146"/>
                    <a:gd name="T26" fmla="*/ 60 w 188"/>
                    <a:gd name="T27" fmla="*/ 123 h 146"/>
                    <a:gd name="T28" fmla="*/ 33 w 188"/>
                    <a:gd name="T29" fmla="*/ 142 h 146"/>
                    <a:gd name="T30" fmla="*/ 0 w 188"/>
                    <a:gd name="T31" fmla="*/ 142 h 146"/>
                    <a:gd name="T32" fmla="*/ 89 w 188"/>
                    <a:gd name="T33" fmla="*/ 39 h 146"/>
                    <a:gd name="T34" fmla="*/ 118 w 188"/>
                    <a:gd name="T35" fmla="*/ 39 h 146"/>
                    <a:gd name="T36" fmla="*/ 126 w 188"/>
                    <a:gd name="T37" fmla="*/ 28 h 146"/>
                    <a:gd name="T38" fmla="*/ 124 w 188"/>
                    <a:gd name="T39" fmla="*/ 23 h 146"/>
                    <a:gd name="T40" fmla="*/ 89 w 188"/>
                    <a:gd name="T41" fmla="*/ 39 h 146"/>
                    <a:gd name="T42" fmla="*/ 90 w 188"/>
                    <a:gd name="T43" fmla="*/ 79 h 146"/>
                    <a:gd name="T44" fmla="*/ 112 w 188"/>
                    <a:gd name="T45" fmla="*/ 67 h 146"/>
                    <a:gd name="T46" fmla="*/ 97 w 188"/>
                    <a:gd name="T47" fmla="*/ 63 h 146"/>
                    <a:gd name="T48" fmla="*/ 77 w 188"/>
                    <a:gd name="T49" fmla="*/ 75 h 146"/>
                    <a:gd name="T50" fmla="*/ 90 w 188"/>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46">
                      <a:moveTo>
                        <a:pt x="0" y="142"/>
                      </a:moveTo>
                      <a:cubicBezTo>
                        <a:pt x="16" y="95"/>
                        <a:pt x="31" y="50"/>
                        <a:pt x="47" y="6"/>
                      </a:cubicBezTo>
                      <a:cubicBezTo>
                        <a:pt x="48" y="0"/>
                        <a:pt x="52" y="0"/>
                        <a:pt x="57" y="0"/>
                      </a:cubicBezTo>
                      <a:cubicBezTo>
                        <a:pt x="98" y="0"/>
                        <a:pt x="138" y="0"/>
                        <a:pt x="179" y="0"/>
                      </a:cubicBezTo>
                      <a:cubicBezTo>
                        <a:pt x="186" y="0"/>
                        <a:pt x="188" y="2"/>
                        <a:pt x="185" y="9"/>
                      </a:cubicBezTo>
                      <a:cubicBezTo>
                        <a:pt x="173" y="43"/>
                        <a:pt x="162" y="78"/>
                        <a:pt x="150" y="112"/>
                      </a:cubicBezTo>
                      <a:cubicBezTo>
                        <a:pt x="143" y="133"/>
                        <a:pt x="129" y="142"/>
                        <a:pt x="106" y="142"/>
                      </a:cubicBezTo>
                      <a:cubicBezTo>
                        <a:pt x="99" y="142"/>
                        <a:pt x="92" y="142"/>
                        <a:pt x="85" y="142"/>
                      </a:cubicBezTo>
                      <a:cubicBezTo>
                        <a:pt x="81" y="141"/>
                        <a:pt x="72" y="146"/>
                        <a:pt x="73" y="137"/>
                      </a:cubicBezTo>
                      <a:cubicBezTo>
                        <a:pt x="73" y="130"/>
                        <a:pt x="72" y="119"/>
                        <a:pt x="84" y="120"/>
                      </a:cubicBezTo>
                      <a:cubicBezTo>
                        <a:pt x="88" y="120"/>
                        <a:pt x="91" y="118"/>
                        <a:pt x="94" y="116"/>
                      </a:cubicBezTo>
                      <a:cubicBezTo>
                        <a:pt x="97" y="113"/>
                        <a:pt x="101" y="109"/>
                        <a:pt x="99" y="104"/>
                      </a:cubicBezTo>
                      <a:cubicBezTo>
                        <a:pt x="97" y="100"/>
                        <a:pt x="93" y="103"/>
                        <a:pt x="89" y="102"/>
                      </a:cubicBezTo>
                      <a:cubicBezTo>
                        <a:pt x="72" y="99"/>
                        <a:pt x="62" y="105"/>
                        <a:pt x="60" y="123"/>
                      </a:cubicBezTo>
                      <a:cubicBezTo>
                        <a:pt x="58" y="139"/>
                        <a:pt x="48" y="144"/>
                        <a:pt x="33" y="142"/>
                      </a:cubicBezTo>
                      <a:cubicBezTo>
                        <a:pt x="23" y="141"/>
                        <a:pt x="12" y="142"/>
                        <a:pt x="0" y="142"/>
                      </a:cubicBezTo>
                      <a:close/>
                      <a:moveTo>
                        <a:pt x="89" y="39"/>
                      </a:moveTo>
                      <a:cubicBezTo>
                        <a:pt x="100" y="39"/>
                        <a:pt x="109" y="39"/>
                        <a:pt x="118" y="39"/>
                      </a:cubicBezTo>
                      <a:cubicBezTo>
                        <a:pt x="125" y="39"/>
                        <a:pt x="124" y="32"/>
                        <a:pt x="126" y="28"/>
                      </a:cubicBezTo>
                      <a:cubicBezTo>
                        <a:pt x="127" y="26"/>
                        <a:pt x="127" y="24"/>
                        <a:pt x="124" y="23"/>
                      </a:cubicBezTo>
                      <a:cubicBezTo>
                        <a:pt x="111" y="16"/>
                        <a:pt x="93" y="25"/>
                        <a:pt x="89" y="39"/>
                      </a:cubicBezTo>
                      <a:close/>
                      <a:moveTo>
                        <a:pt x="90" y="79"/>
                      </a:moveTo>
                      <a:cubicBezTo>
                        <a:pt x="102" y="81"/>
                        <a:pt x="113" y="81"/>
                        <a:pt x="112" y="67"/>
                      </a:cubicBezTo>
                      <a:cubicBezTo>
                        <a:pt x="111" y="57"/>
                        <a:pt x="102" y="64"/>
                        <a:pt x="97" y="63"/>
                      </a:cubicBezTo>
                      <a:cubicBezTo>
                        <a:pt x="87" y="61"/>
                        <a:pt x="76" y="62"/>
                        <a:pt x="77" y="75"/>
                      </a:cubicBezTo>
                      <a:cubicBezTo>
                        <a:pt x="77" y="85"/>
                        <a:pt x="87" y="77"/>
                        <a:pt x="90"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8" name="Freeform 41"/>
                <p:cNvSpPr/>
                <p:nvPr/>
              </p:nvSpPr>
              <p:spPr bwMode="auto">
                <a:xfrm>
                  <a:off x="8240086" y="3846513"/>
                  <a:ext cx="579438" cy="1109663"/>
                </a:xfrm>
                <a:custGeom>
                  <a:avLst/>
                  <a:gdLst>
                    <a:gd name="T0" fmla="*/ 123 w 154"/>
                    <a:gd name="T1" fmla="*/ 98 h 295"/>
                    <a:gd name="T2" fmla="*/ 125 w 154"/>
                    <a:gd name="T3" fmla="*/ 107 h 295"/>
                    <a:gd name="T4" fmla="*/ 136 w 154"/>
                    <a:gd name="T5" fmla="*/ 108 h 295"/>
                    <a:gd name="T6" fmla="*/ 150 w 154"/>
                    <a:gd name="T7" fmla="*/ 114 h 295"/>
                    <a:gd name="T8" fmla="*/ 134 w 154"/>
                    <a:gd name="T9" fmla="*/ 131 h 295"/>
                    <a:gd name="T10" fmla="*/ 102 w 154"/>
                    <a:gd name="T11" fmla="*/ 155 h 295"/>
                    <a:gd name="T12" fmla="*/ 60 w 154"/>
                    <a:gd name="T13" fmla="*/ 280 h 295"/>
                    <a:gd name="T14" fmla="*/ 44 w 154"/>
                    <a:gd name="T15" fmla="*/ 291 h 295"/>
                    <a:gd name="T16" fmla="*/ 7 w 154"/>
                    <a:gd name="T17" fmla="*/ 289 h 295"/>
                    <a:gd name="T18" fmla="*/ 16 w 154"/>
                    <a:gd name="T19" fmla="*/ 252 h 295"/>
                    <a:gd name="T20" fmla="*/ 57 w 154"/>
                    <a:gd name="T21" fmla="*/ 131 h 295"/>
                    <a:gd name="T22" fmla="*/ 39 w 154"/>
                    <a:gd name="T23" fmla="*/ 131 h 295"/>
                    <a:gd name="T24" fmla="*/ 25 w 154"/>
                    <a:gd name="T25" fmla="*/ 125 h 295"/>
                    <a:gd name="T26" fmla="*/ 41 w 154"/>
                    <a:gd name="T27" fmla="*/ 107 h 295"/>
                    <a:gd name="T28" fmla="*/ 59 w 154"/>
                    <a:gd name="T29" fmla="*/ 107 h 295"/>
                    <a:gd name="T30" fmla="*/ 66 w 154"/>
                    <a:gd name="T31" fmla="*/ 98 h 295"/>
                    <a:gd name="T32" fmla="*/ 66 w 154"/>
                    <a:gd name="T33" fmla="*/ 98 h 295"/>
                    <a:gd name="T34" fmla="*/ 69 w 154"/>
                    <a:gd name="T35" fmla="*/ 89 h 295"/>
                    <a:gd name="T36" fmla="*/ 69 w 154"/>
                    <a:gd name="T37" fmla="*/ 89 h 295"/>
                    <a:gd name="T38" fmla="*/ 72 w 154"/>
                    <a:gd name="T39" fmla="*/ 80 h 295"/>
                    <a:gd name="T40" fmla="*/ 72 w 154"/>
                    <a:gd name="T41" fmla="*/ 80 h 295"/>
                    <a:gd name="T42" fmla="*/ 95 w 154"/>
                    <a:gd name="T43" fmla="*/ 18 h 295"/>
                    <a:gd name="T44" fmla="*/ 112 w 154"/>
                    <a:gd name="T45" fmla="*/ 6 h 295"/>
                    <a:gd name="T46" fmla="*/ 149 w 154"/>
                    <a:gd name="T47" fmla="*/ 10 h 295"/>
                    <a:gd name="T48" fmla="*/ 139 w 154"/>
                    <a:gd name="T49" fmla="*/ 44 h 295"/>
                    <a:gd name="T50" fmla="*/ 129 w 154"/>
                    <a:gd name="T51" fmla="*/ 83 h 295"/>
                    <a:gd name="T52" fmla="*/ 129 w 154"/>
                    <a:gd name="T53" fmla="*/ 83 h 295"/>
                    <a:gd name="T54" fmla="*/ 126 w 154"/>
                    <a:gd name="T55" fmla="*/ 92 h 295"/>
                    <a:gd name="T56" fmla="*/ 126 w 154"/>
                    <a:gd name="T57" fmla="*/ 92 h 295"/>
                    <a:gd name="T58" fmla="*/ 123 w 154"/>
                    <a:gd name="T59" fmla="*/ 9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295">
                      <a:moveTo>
                        <a:pt x="123" y="98"/>
                      </a:moveTo>
                      <a:cubicBezTo>
                        <a:pt x="118" y="102"/>
                        <a:pt x="117" y="106"/>
                        <a:pt x="125" y="107"/>
                      </a:cubicBezTo>
                      <a:cubicBezTo>
                        <a:pt x="128" y="108"/>
                        <a:pt x="132" y="107"/>
                        <a:pt x="136" y="108"/>
                      </a:cubicBezTo>
                      <a:cubicBezTo>
                        <a:pt x="141" y="109"/>
                        <a:pt x="151" y="103"/>
                        <a:pt x="150" y="114"/>
                      </a:cubicBezTo>
                      <a:cubicBezTo>
                        <a:pt x="149" y="122"/>
                        <a:pt x="148" y="131"/>
                        <a:pt x="134" y="131"/>
                      </a:cubicBezTo>
                      <a:cubicBezTo>
                        <a:pt x="110" y="131"/>
                        <a:pt x="110" y="132"/>
                        <a:pt x="102" y="155"/>
                      </a:cubicBezTo>
                      <a:cubicBezTo>
                        <a:pt x="87" y="197"/>
                        <a:pt x="73" y="238"/>
                        <a:pt x="60" y="280"/>
                      </a:cubicBezTo>
                      <a:cubicBezTo>
                        <a:pt x="57" y="288"/>
                        <a:pt x="53" y="292"/>
                        <a:pt x="44" y="291"/>
                      </a:cubicBezTo>
                      <a:cubicBezTo>
                        <a:pt x="31" y="290"/>
                        <a:pt x="11" y="295"/>
                        <a:pt x="7" y="289"/>
                      </a:cubicBezTo>
                      <a:cubicBezTo>
                        <a:pt x="0" y="279"/>
                        <a:pt x="12" y="264"/>
                        <a:pt x="16" y="252"/>
                      </a:cubicBezTo>
                      <a:cubicBezTo>
                        <a:pt x="29" y="212"/>
                        <a:pt x="43" y="172"/>
                        <a:pt x="57" y="131"/>
                      </a:cubicBezTo>
                      <a:cubicBezTo>
                        <a:pt x="50" y="131"/>
                        <a:pt x="44" y="132"/>
                        <a:pt x="39" y="131"/>
                      </a:cubicBezTo>
                      <a:cubicBezTo>
                        <a:pt x="34" y="129"/>
                        <a:pt x="24" y="136"/>
                        <a:pt x="25" y="125"/>
                      </a:cubicBezTo>
                      <a:cubicBezTo>
                        <a:pt x="25" y="117"/>
                        <a:pt x="26" y="105"/>
                        <a:pt x="41" y="107"/>
                      </a:cubicBezTo>
                      <a:cubicBezTo>
                        <a:pt x="47" y="108"/>
                        <a:pt x="53" y="107"/>
                        <a:pt x="59" y="107"/>
                      </a:cubicBezTo>
                      <a:cubicBezTo>
                        <a:pt x="66" y="108"/>
                        <a:pt x="67" y="104"/>
                        <a:pt x="66" y="98"/>
                      </a:cubicBezTo>
                      <a:cubicBezTo>
                        <a:pt x="66" y="98"/>
                        <a:pt x="66" y="98"/>
                        <a:pt x="66" y="98"/>
                      </a:cubicBezTo>
                      <a:cubicBezTo>
                        <a:pt x="70" y="96"/>
                        <a:pt x="70" y="92"/>
                        <a:pt x="69" y="89"/>
                      </a:cubicBezTo>
                      <a:cubicBezTo>
                        <a:pt x="69" y="89"/>
                        <a:pt x="69" y="89"/>
                        <a:pt x="69" y="89"/>
                      </a:cubicBezTo>
                      <a:cubicBezTo>
                        <a:pt x="73" y="87"/>
                        <a:pt x="73" y="84"/>
                        <a:pt x="72" y="80"/>
                      </a:cubicBezTo>
                      <a:cubicBezTo>
                        <a:pt x="72" y="80"/>
                        <a:pt x="72" y="80"/>
                        <a:pt x="72" y="80"/>
                      </a:cubicBezTo>
                      <a:cubicBezTo>
                        <a:pt x="84" y="61"/>
                        <a:pt x="88" y="39"/>
                        <a:pt x="95" y="18"/>
                      </a:cubicBezTo>
                      <a:cubicBezTo>
                        <a:pt x="98" y="9"/>
                        <a:pt x="102" y="5"/>
                        <a:pt x="112" y="6"/>
                      </a:cubicBezTo>
                      <a:cubicBezTo>
                        <a:pt x="125" y="8"/>
                        <a:pt x="142" y="0"/>
                        <a:pt x="149" y="10"/>
                      </a:cubicBezTo>
                      <a:cubicBezTo>
                        <a:pt x="154" y="17"/>
                        <a:pt x="142" y="32"/>
                        <a:pt x="139" y="44"/>
                      </a:cubicBezTo>
                      <a:cubicBezTo>
                        <a:pt x="136" y="57"/>
                        <a:pt x="127" y="69"/>
                        <a:pt x="129" y="83"/>
                      </a:cubicBezTo>
                      <a:cubicBezTo>
                        <a:pt x="129" y="83"/>
                        <a:pt x="129" y="83"/>
                        <a:pt x="129" y="83"/>
                      </a:cubicBezTo>
                      <a:cubicBezTo>
                        <a:pt x="124" y="85"/>
                        <a:pt x="123" y="88"/>
                        <a:pt x="126" y="92"/>
                      </a:cubicBezTo>
                      <a:cubicBezTo>
                        <a:pt x="126" y="92"/>
                        <a:pt x="126" y="92"/>
                        <a:pt x="126" y="92"/>
                      </a:cubicBezTo>
                      <a:cubicBezTo>
                        <a:pt x="121" y="92"/>
                        <a:pt x="123" y="96"/>
                        <a:pt x="1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9" name="Freeform 43"/>
                <p:cNvSpPr/>
                <p:nvPr/>
              </p:nvSpPr>
              <p:spPr bwMode="auto">
                <a:xfrm>
                  <a:off x="8803648" y="3868738"/>
                  <a:ext cx="701675" cy="504825"/>
                </a:xfrm>
                <a:custGeom>
                  <a:avLst/>
                  <a:gdLst>
                    <a:gd name="T0" fmla="*/ 161 w 187"/>
                    <a:gd name="T1" fmla="*/ 107 h 134"/>
                    <a:gd name="T2" fmla="*/ 134 w 187"/>
                    <a:gd name="T3" fmla="*/ 130 h 134"/>
                    <a:gd name="T4" fmla="*/ 13 w 187"/>
                    <a:gd name="T5" fmla="*/ 130 h 134"/>
                    <a:gd name="T6" fmla="*/ 1 w 187"/>
                    <a:gd name="T7" fmla="*/ 126 h 134"/>
                    <a:gd name="T8" fmla="*/ 13 w 187"/>
                    <a:gd name="T9" fmla="*/ 107 h 134"/>
                    <a:gd name="T10" fmla="*/ 45 w 187"/>
                    <a:gd name="T11" fmla="*/ 107 h 134"/>
                    <a:gd name="T12" fmla="*/ 58 w 187"/>
                    <a:gd name="T13" fmla="*/ 93 h 134"/>
                    <a:gd name="T14" fmla="*/ 45 w 187"/>
                    <a:gd name="T15" fmla="*/ 87 h 134"/>
                    <a:gd name="T16" fmla="*/ 40 w 187"/>
                    <a:gd name="T17" fmla="*/ 87 h 134"/>
                    <a:gd name="T18" fmla="*/ 26 w 187"/>
                    <a:gd name="T19" fmla="*/ 82 h 134"/>
                    <a:gd name="T20" fmla="*/ 41 w 187"/>
                    <a:gd name="T21" fmla="*/ 64 h 134"/>
                    <a:gd name="T22" fmla="*/ 51 w 187"/>
                    <a:gd name="T23" fmla="*/ 65 h 134"/>
                    <a:gd name="T24" fmla="*/ 73 w 187"/>
                    <a:gd name="T25" fmla="*/ 44 h 134"/>
                    <a:gd name="T26" fmla="*/ 45 w 187"/>
                    <a:gd name="T27" fmla="*/ 44 h 134"/>
                    <a:gd name="T28" fmla="*/ 33 w 187"/>
                    <a:gd name="T29" fmla="*/ 39 h 134"/>
                    <a:gd name="T30" fmla="*/ 45 w 187"/>
                    <a:gd name="T31" fmla="*/ 21 h 134"/>
                    <a:gd name="T32" fmla="*/ 63 w 187"/>
                    <a:gd name="T33" fmla="*/ 21 h 134"/>
                    <a:gd name="T34" fmla="*/ 88 w 187"/>
                    <a:gd name="T35" fmla="*/ 6 h 134"/>
                    <a:gd name="T36" fmla="*/ 97 w 187"/>
                    <a:gd name="T37" fmla="*/ 0 h 134"/>
                    <a:gd name="T38" fmla="*/ 142 w 187"/>
                    <a:gd name="T39" fmla="*/ 0 h 134"/>
                    <a:gd name="T40" fmla="*/ 148 w 187"/>
                    <a:gd name="T41" fmla="*/ 10 h 134"/>
                    <a:gd name="T42" fmla="*/ 157 w 187"/>
                    <a:gd name="T43" fmla="*/ 21 h 134"/>
                    <a:gd name="T44" fmla="*/ 173 w 187"/>
                    <a:gd name="T45" fmla="*/ 22 h 134"/>
                    <a:gd name="T46" fmla="*/ 186 w 187"/>
                    <a:gd name="T47" fmla="*/ 27 h 134"/>
                    <a:gd name="T48" fmla="*/ 171 w 187"/>
                    <a:gd name="T49" fmla="*/ 44 h 134"/>
                    <a:gd name="T50" fmla="*/ 146 w 187"/>
                    <a:gd name="T51" fmla="*/ 44 h 134"/>
                    <a:gd name="T52" fmla="*/ 138 w 187"/>
                    <a:gd name="T53" fmla="*/ 46 h 134"/>
                    <a:gd name="T54" fmla="*/ 132 w 187"/>
                    <a:gd name="T55" fmla="*/ 61 h 134"/>
                    <a:gd name="T56" fmla="*/ 144 w 187"/>
                    <a:gd name="T57" fmla="*/ 64 h 134"/>
                    <a:gd name="T58" fmla="*/ 152 w 187"/>
                    <a:gd name="T59" fmla="*/ 65 h 134"/>
                    <a:gd name="T60" fmla="*/ 164 w 187"/>
                    <a:gd name="T61" fmla="*/ 70 h 134"/>
                    <a:gd name="T62" fmla="*/ 151 w 187"/>
                    <a:gd name="T63" fmla="*/ 87 h 134"/>
                    <a:gd name="T64" fmla="*/ 134 w 187"/>
                    <a:gd name="T65" fmla="*/ 87 h 134"/>
                    <a:gd name="T66" fmla="*/ 118 w 187"/>
                    <a:gd name="T67" fmla="*/ 99 h 134"/>
                    <a:gd name="T68" fmla="*/ 124 w 187"/>
                    <a:gd name="T69" fmla="*/ 107 h 134"/>
                    <a:gd name="T70" fmla="*/ 161 w 187"/>
                    <a:gd name="T71" fmla="*/ 10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34">
                      <a:moveTo>
                        <a:pt x="161" y="107"/>
                      </a:moveTo>
                      <a:cubicBezTo>
                        <a:pt x="156" y="130"/>
                        <a:pt x="156" y="130"/>
                        <a:pt x="134" y="130"/>
                      </a:cubicBezTo>
                      <a:cubicBezTo>
                        <a:pt x="94" y="130"/>
                        <a:pt x="53" y="130"/>
                        <a:pt x="13" y="130"/>
                      </a:cubicBezTo>
                      <a:cubicBezTo>
                        <a:pt x="9" y="130"/>
                        <a:pt x="0" y="134"/>
                        <a:pt x="1" y="126"/>
                      </a:cubicBezTo>
                      <a:cubicBezTo>
                        <a:pt x="2" y="119"/>
                        <a:pt x="1" y="108"/>
                        <a:pt x="13" y="107"/>
                      </a:cubicBezTo>
                      <a:cubicBezTo>
                        <a:pt x="24" y="107"/>
                        <a:pt x="34" y="106"/>
                        <a:pt x="45" y="107"/>
                      </a:cubicBezTo>
                      <a:cubicBezTo>
                        <a:pt x="56" y="108"/>
                        <a:pt x="57" y="100"/>
                        <a:pt x="58" y="93"/>
                      </a:cubicBezTo>
                      <a:cubicBezTo>
                        <a:pt x="58" y="84"/>
                        <a:pt x="50" y="88"/>
                        <a:pt x="45" y="87"/>
                      </a:cubicBezTo>
                      <a:cubicBezTo>
                        <a:pt x="44" y="87"/>
                        <a:pt x="41" y="88"/>
                        <a:pt x="40" y="87"/>
                      </a:cubicBezTo>
                      <a:cubicBezTo>
                        <a:pt x="35" y="85"/>
                        <a:pt x="25" y="92"/>
                        <a:pt x="26" y="82"/>
                      </a:cubicBezTo>
                      <a:cubicBezTo>
                        <a:pt x="27" y="75"/>
                        <a:pt x="27" y="63"/>
                        <a:pt x="41" y="64"/>
                      </a:cubicBezTo>
                      <a:cubicBezTo>
                        <a:pt x="44" y="65"/>
                        <a:pt x="48" y="64"/>
                        <a:pt x="51" y="65"/>
                      </a:cubicBezTo>
                      <a:cubicBezTo>
                        <a:pt x="66" y="67"/>
                        <a:pt x="73" y="60"/>
                        <a:pt x="73" y="44"/>
                      </a:cubicBezTo>
                      <a:cubicBezTo>
                        <a:pt x="64" y="44"/>
                        <a:pt x="54" y="45"/>
                        <a:pt x="45" y="44"/>
                      </a:cubicBezTo>
                      <a:cubicBezTo>
                        <a:pt x="41" y="44"/>
                        <a:pt x="32" y="48"/>
                        <a:pt x="33" y="39"/>
                      </a:cubicBezTo>
                      <a:cubicBezTo>
                        <a:pt x="34" y="32"/>
                        <a:pt x="33" y="22"/>
                        <a:pt x="45" y="21"/>
                      </a:cubicBezTo>
                      <a:cubicBezTo>
                        <a:pt x="51" y="21"/>
                        <a:pt x="57" y="21"/>
                        <a:pt x="63" y="21"/>
                      </a:cubicBezTo>
                      <a:cubicBezTo>
                        <a:pt x="75" y="22"/>
                        <a:pt x="87" y="23"/>
                        <a:pt x="88" y="6"/>
                      </a:cubicBezTo>
                      <a:cubicBezTo>
                        <a:pt x="88" y="1"/>
                        <a:pt x="93" y="0"/>
                        <a:pt x="97" y="0"/>
                      </a:cubicBezTo>
                      <a:cubicBezTo>
                        <a:pt x="112" y="0"/>
                        <a:pt x="127" y="0"/>
                        <a:pt x="142" y="0"/>
                      </a:cubicBezTo>
                      <a:cubicBezTo>
                        <a:pt x="150" y="0"/>
                        <a:pt x="152" y="3"/>
                        <a:pt x="148" y="10"/>
                      </a:cubicBezTo>
                      <a:cubicBezTo>
                        <a:pt x="144" y="19"/>
                        <a:pt x="148" y="22"/>
                        <a:pt x="157" y="21"/>
                      </a:cubicBezTo>
                      <a:cubicBezTo>
                        <a:pt x="162" y="21"/>
                        <a:pt x="168" y="20"/>
                        <a:pt x="173" y="22"/>
                      </a:cubicBezTo>
                      <a:cubicBezTo>
                        <a:pt x="178" y="23"/>
                        <a:pt x="187" y="16"/>
                        <a:pt x="186" y="27"/>
                      </a:cubicBezTo>
                      <a:cubicBezTo>
                        <a:pt x="185" y="34"/>
                        <a:pt x="185" y="46"/>
                        <a:pt x="171" y="44"/>
                      </a:cubicBezTo>
                      <a:cubicBezTo>
                        <a:pt x="163" y="44"/>
                        <a:pt x="154" y="44"/>
                        <a:pt x="146" y="44"/>
                      </a:cubicBezTo>
                      <a:cubicBezTo>
                        <a:pt x="143" y="44"/>
                        <a:pt x="139" y="44"/>
                        <a:pt x="138" y="46"/>
                      </a:cubicBezTo>
                      <a:cubicBezTo>
                        <a:pt x="135" y="51"/>
                        <a:pt x="132" y="56"/>
                        <a:pt x="132" y="61"/>
                      </a:cubicBezTo>
                      <a:cubicBezTo>
                        <a:pt x="133" y="67"/>
                        <a:pt x="140" y="64"/>
                        <a:pt x="144" y="64"/>
                      </a:cubicBezTo>
                      <a:cubicBezTo>
                        <a:pt x="146" y="65"/>
                        <a:pt x="150" y="64"/>
                        <a:pt x="152" y="65"/>
                      </a:cubicBezTo>
                      <a:cubicBezTo>
                        <a:pt x="157" y="66"/>
                        <a:pt x="166" y="61"/>
                        <a:pt x="164" y="70"/>
                      </a:cubicBezTo>
                      <a:cubicBezTo>
                        <a:pt x="164" y="77"/>
                        <a:pt x="164" y="88"/>
                        <a:pt x="151" y="87"/>
                      </a:cubicBezTo>
                      <a:cubicBezTo>
                        <a:pt x="145" y="87"/>
                        <a:pt x="140" y="88"/>
                        <a:pt x="134" y="87"/>
                      </a:cubicBezTo>
                      <a:cubicBezTo>
                        <a:pt x="124" y="85"/>
                        <a:pt x="120" y="90"/>
                        <a:pt x="118" y="99"/>
                      </a:cubicBezTo>
                      <a:cubicBezTo>
                        <a:pt x="116" y="106"/>
                        <a:pt x="118" y="107"/>
                        <a:pt x="124" y="107"/>
                      </a:cubicBezTo>
                      <a:cubicBezTo>
                        <a:pt x="136" y="107"/>
                        <a:pt x="148" y="107"/>
                        <a:pt x="161"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Freeform 46"/>
                <p:cNvSpPr/>
                <p:nvPr/>
              </p:nvSpPr>
              <p:spPr bwMode="auto">
                <a:xfrm>
                  <a:off x="5898523" y="4154488"/>
                  <a:ext cx="492125" cy="782638"/>
                </a:xfrm>
                <a:custGeom>
                  <a:avLst/>
                  <a:gdLst>
                    <a:gd name="T0" fmla="*/ 0 w 131"/>
                    <a:gd name="T1" fmla="*/ 208 h 208"/>
                    <a:gd name="T2" fmla="*/ 37 w 131"/>
                    <a:gd name="T3" fmla="*/ 98 h 208"/>
                    <a:gd name="T4" fmla="*/ 66 w 131"/>
                    <a:gd name="T5" fmla="*/ 14 h 208"/>
                    <a:gd name="T6" fmla="*/ 82 w 131"/>
                    <a:gd name="T7" fmla="*/ 1 h 208"/>
                    <a:gd name="T8" fmla="*/ 121 w 131"/>
                    <a:gd name="T9" fmla="*/ 1 h 208"/>
                    <a:gd name="T10" fmla="*/ 128 w 131"/>
                    <a:gd name="T11" fmla="*/ 11 h 208"/>
                    <a:gd name="T12" fmla="*/ 63 w 131"/>
                    <a:gd name="T13" fmla="*/ 202 h 208"/>
                    <a:gd name="T14" fmla="*/ 55 w 131"/>
                    <a:gd name="T15" fmla="*/ 208 h 208"/>
                    <a:gd name="T16" fmla="*/ 0 w 131"/>
                    <a:gd name="T1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08">
                      <a:moveTo>
                        <a:pt x="0" y="208"/>
                      </a:moveTo>
                      <a:cubicBezTo>
                        <a:pt x="13" y="171"/>
                        <a:pt x="25" y="135"/>
                        <a:pt x="37" y="98"/>
                      </a:cubicBezTo>
                      <a:cubicBezTo>
                        <a:pt x="47" y="70"/>
                        <a:pt x="57" y="42"/>
                        <a:pt x="66" y="14"/>
                      </a:cubicBezTo>
                      <a:cubicBezTo>
                        <a:pt x="69" y="5"/>
                        <a:pt x="72" y="0"/>
                        <a:pt x="82" y="1"/>
                      </a:cubicBezTo>
                      <a:cubicBezTo>
                        <a:pt x="95" y="2"/>
                        <a:pt x="108" y="2"/>
                        <a:pt x="121" y="1"/>
                      </a:cubicBezTo>
                      <a:cubicBezTo>
                        <a:pt x="129" y="1"/>
                        <a:pt x="131" y="4"/>
                        <a:pt x="128" y="11"/>
                      </a:cubicBezTo>
                      <a:cubicBezTo>
                        <a:pt x="107" y="75"/>
                        <a:pt x="85" y="138"/>
                        <a:pt x="63" y="202"/>
                      </a:cubicBezTo>
                      <a:cubicBezTo>
                        <a:pt x="62" y="207"/>
                        <a:pt x="60" y="208"/>
                        <a:pt x="55" y="208"/>
                      </a:cubicBezTo>
                      <a:cubicBezTo>
                        <a:pt x="37" y="208"/>
                        <a:pt x="19" y="208"/>
                        <a:pt x="0"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1" name="Freeform 47"/>
                <p:cNvSpPr/>
                <p:nvPr/>
              </p:nvSpPr>
              <p:spPr bwMode="auto">
                <a:xfrm>
                  <a:off x="2690186" y="3873500"/>
                  <a:ext cx="484188" cy="673100"/>
                </a:xfrm>
                <a:custGeom>
                  <a:avLst/>
                  <a:gdLst>
                    <a:gd name="T0" fmla="*/ 12 w 129"/>
                    <a:gd name="T1" fmla="*/ 91 h 179"/>
                    <a:gd name="T2" fmla="*/ 59 w 129"/>
                    <a:gd name="T3" fmla="*/ 6 h 179"/>
                    <a:gd name="T4" fmla="*/ 68 w 129"/>
                    <a:gd name="T5" fmla="*/ 0 h 179"/>
                    <a:gd name="T6" fmla="*/ 129 w 129"/>
                    <a:gd name="T7" fmla="*/ 0 h 179"/>
                    <a:gd name="T8" fmla="*/ 116 w 129"/>
                    <a:gd name="T9" fmla="*/ 25 h 179"/>
                    <a:gd name="T10" fmla="*/ 96 w 129"/>
                    <a:gd name="T11" fmla="*/ 84 h 179"/>
                    <a:gd name="T12" fmla="*/ 69 w 129"/>
                    <a:gd name="T13" fmla="*/ 166 h 179"/>
                    <a:gd name="T14" fmla="*/ 51 w 129"/>
                    <a:gd name="T15" fmla="*/ 178 h 179"/>
                    <a:gd name="T16" fmla="*/ 0 w 129"/>
                    <a:gd name="T17" fmla="*/ 178 h 179"/>
                    <a:gd name="T18" fmla="*/ 24 w 129"/>
                    <a:gd name="T19" fmla="*/ 105 h 179"/>
                    <a:gd name="T20" fmla="*/ 12 w 129"/>
                    <a:gd name="T21" fmla="*/ 9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79">
                      <a:moveTo>
                        <a:pt x="12" y="91"/>
                      </a:moveTo>
                      <a:cubicBezTo>
                        <a:pt x="29" y="61"/>
                        <a:pt x="44" y="33"/>
                        <a:pt x="59" y="6"/>
                      </a:cubicBezTo>
                      <a:cubicBezTo>
                        <a:pt x="61" y="2"/>
                        <a:pt x="64" y="0"/>
                        <a:pt x="68" y="0"/>
                      </a:cubicBezTo>
                      <a:cubicBezTo>
                        <a:pt x="88" y="0"/>
                        <a:pt x="107" y="0"/>
                        <a:pt x="129" y="0"/>
                      </a:cubicBezTo>
                      <a:cubicBezTo>
                        <a:pt x="124" y="9"/>
                        <a:pt x="121" y="18"/>
                        <a:pt x="116" y="25"/>
                      </a:cubicBezTo>
                      <a:cubicBezTo>
                        <a:pt x="101" y="42"/>
                        <a:pt x="103" y="64"/>
                        <a:pt x="96" y="84"/>
                      </a:cubicBezTo>
                      <a:cubicBezTo>
                        <a:pt x="86" y="111"/>
                        <a:pt x="77" y="138"/>
                        <a:pt x="69" y="166"/>
                      </a:cubicBezTo>
                      <a:cubicBezTo>
                        <a:pt x="65" y="176"/>
                        <a:pt x="61" y="179"/>
                        <a:pt x="51" y="178"/>
                      </a:cubicBezTo>
                      <a:cubicBezTo>
                        <a:pt x="34" y="178"/>
                        <a:pt x="18" y="178"/>
                        <a:pt x="0" y="178"/>
                      </a:cubicBezTo>
                      <a:cubicBezTo>
                        <a:pt x="8" y="153"/>
                        <a:pt x="16" y="129"/>
                        <a:pt x="24" y="105"/>
                      </a:cubicBezTo>
                      <a:cubicBezTo>
                        <a:pt x="29" y="94"/>
                        <a:pt x="27" y="90"/>
                        <a:pt x="12"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2" name="Freeform 48"/>
                <p:cNvSpPr/>
                <p:nvPr/>
              </p:nvSpPr>
              <p:spPr bwMode="auto">
                <a:xfrm>
                  <a:off x="3091823" y="3873500"/>
                  <a:ext cx="795338" cy="304800"/>
                </a:xfrm>
                <a:custGeom>
                  <a:avLst/>
                  <a:gdLst>
                    <a:gd name="T0" fmla="*/ 113 w 212"/>
                    <a:gd name="T1" fmla="*/ 75 h 81"/>
                    <a:gd name="T2" fmla="*/ 131 w 212"/>
                    <a:gd name="T3" fmla="*/ 43 h 81"/>
                    <a:gd name="T4" fmla="*/ 93 w 212"/>
                    <a:gd name="T5" fmla="*/ 43 h 81"/>
                    <a:gd name="T6" fmla="*/ 83 w 212"/>
                    <a:gd name="T7" fmla="*/ 52 h 81"/>
                    <a:gd name="T8" fmla="*/ 40 w 212"/>
                    <a:gd name="T9" fmla="*/ 77 h 81"/>
                    <a:gd name="T10" fmla="*/ 0 w 212"/>
                    <a:gd name="T11" fmla="*/ 76 h 81"/>
                    <a:gd name="T12" fmla="*/ 44 w 212"/>
                    <a:gd name="T13" fmla="*/ 4 h 81"/>
                    <a:gd name="T14" fmla="*/ 54 w 212"/>
                    <a:gd name="T15" fmla="*/ 0 h 81"/>
                    <a:gd name="T16" fmla="*/ 104 w 212"/>
                    <a:gd name="T17" fmla="*/ 0 h 81"/>
                    <a:gd name="T18" fmla="*/ 109 w 212"/>
                    <a:gd name="T19" fmla="*/ 9 h 81"/>
                    <a:gd name="T20" fmla="*/ 116 w 212"/>
                    <a:gd name="T21" fmla="*/ 20 h 81"/>
                    <a:gd name="T22" fmla="*/ 201 w 212"/>
                    <a:gd name="T23" fmla="*/ 20 h 81"/>
                    <a:gd name="T24" fmla="*/ 207 w 212"/>
                    <a:gd name="T25" fmla="*/ 30 h 81"/>
                    <a:gd name="T26" fmla="*/ 206 w 212"/>
                    <a:gd name="T27" fmla="*/ 32 h 81"/>
                    <a:gd name="T28" fmla="*/ 113 w 212"/>
                    <a:gd name="T2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81">
                      <a:moveTo>
                        <a:pt x="113" y="75"/>
                      </a:moveTo>
                      <a:cubicBezTo>
                        <a:pt x="119" y="64"/>
                        <a:pt x="124" y="55"/>
                        <a:pt x="131" y="43"/>
                      </a:cubicBezTo>
                      <a:cubicBezTo>
                        <a:pt x="117" y="43"/>
                        <a:pt x="105" y="43"/>
                        <a:pt x="93" y="43"/>
                      </a:cubicBezTo>
                      <a:cubicBezTo>
                        <a:pt x="87" y="43"/>
                        <a:pt x="84" y="48"/>
                        <a:pt x="83" y="52"/>
                      </a:cubicBezTo>
                      <a:cubicBezTo>
                        <a:pt x="75" y="73"/>
                        <a:pt x="61" y="79"/>
                        <a:pt x="40" y="77"/>
                      </a:cubicBezTo>
                      <a:cubicBezTo>
                        <a:pt x="28" y="75"/>
                        <a:pt x="15" y="76"/>
                        <a:pt x="0" y="76"/>
                      </a:cubicBezTo>
                      <a:cubicBezTo>
                        <a:pt x="15" y="51"/>
                        <a:pt x="29" y="27"/>
                        <a:pt x="44" y="4"/>
                      </a:cubicBezTo>
                      <a:cubicBezTo>
                        <a:pt x="46" y="0"/>
                        <a:pt x="50" y="0"/>
                        <a:pt x="54" y="0"/>
                      </a:cubicBezTo>
                      <a:cubicBezTo>
                        <a:pt x="71" y="0"/>
                        <a:pt x="87" y="0"/>
                        <a:pt x="104" y="0"/>
                      </a:cubicBezTo>
                      <a:cubicBezTo>
                        <a:pt x="112" y="0"/>
                        <a:pt x="115" y="1"/>
                        <a:pt x="109" y="9"/>
                      </a:cubicBezTo>
                      <a:cubicBezTo>
                        <a:pt x="102" y="18"/>
                        <a:pt x="106" y="20"/>
                        <a:pt x="116" y="20"/>
                      </a:cubicBezTo>
                      <a:cubicBezTo>
                        <a:pt x="144" y="20"/>
                        <a:pt x="173" y="20"/>
                        <a:pt x="201" y="20"/>
                      </a:cubicBezTo>
                      <a:cubicBezTo>
                        <a:pt x="212" y="19"/>
                        <a:pt x="212" y="23"/>
                        <a:pt x="207" y="30"/>
                      </a:cubicBezTo>
                      <a:cubicBezTo>
                        <a:pt x="207" y="31"/>
                        <a:pt x="207" y="31"/>
                        <a:pt x="206" y="32"/>
                      </a:cubicBezTo>
                      <a:cubicBezTo>
                        <a:pt x="179" y="81"/>
                        <a:pt x="179" y="81"/>
                        <a:pt x="113"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3" name="Freeform 49"/>
                <p:cNvSpPr/>
                <p:nvPr/>
              </p:nvSpPr>
              <p:spPr bwMode="auto">
                <a:xfrm>
                  <a:off x="2787023" y="4583113"/>
                  <a:ext cx="541338" cy="361950"/>
                </a:xfrm>
                <a:custGeom>
                  <a:avLst/>
                  <a:gdLst>
                    <a:gd name="T0" fmla="*/ 76 w 144"/>
                    <a:gd name="T1" fmla="*/ 73 h 96"/>
                    <a:gd name="T2" fmla="*/ 111 w 144"/>
                    <a:gd name="T3" fmla="*/ 73 h 96"/>
                    <a:gd name="T4" fmla="*/ 144 w 144"/>
                    <a:gd name="T5" fmla="*/ 73 h 96"/>
                    <a:gd name="T6" fmla="*/ 119 w 144"/>
                    <a:gd name="T7" fmla="*/ 95 h 96"/>
                    <a:gd name="T8" fmla="*/ 13 w 144"/>
                    <a:gd name="T9" fmla="*/ 95 h 96"/>
                    <a:gd name="T10" fmla="*/ 4 w 144"/>
                    <a:gd name="T11" fmla="*/ 81 h 96"/>
                    <a:gd name="T12" fmla="*/ 27 w 144"/>
                    <a:gd name="T13" fmla="*/ 12 h 96"/>
                    <a:gd name="T14" fmla="*/ 43 w 144"/>
                    <a:gd name="T15" fmla="*/ 0 h 96"/>
                    <a:gd name="T16" fmla="*/ 100 w 144"/>
                    <a:gd name="T17" fmla="*/ 1 h 96"/>
                    <a:gd name="T18" fmla="*/ 76 w 144"/>
                    <a:gd name="T19"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96">
                      <a:moveTo>
                        <a:pt x="76" y="73"/>
                      </a:moveTo>
                      <a:cubicBezTo>
                        <a:pt x="89" y="73"/>
                        <a:pt x="100" y="73"/>
                        <a:pt x="111" y="73"/>
                      </a:cubicBezTo>
                      <a:cubicBezTo>
                        <a:pt x="122" y="73"/>
                        <a:pt x="133" y="73"/>
                        <a:pt x="144" y="73"/>
                      </a:cubicBezTo>
                      <a:cubicBezTo>
                        <a:pt x="143" y="90"/>
                        <a:pt x="136" y="96"/>
                        <a:pt x="119" y="95"/>
                      </a:cubicBezTo>
                      <a:cubicBezTo>
                        <a:pt x="84" y="93"/>
                        <a:pt x="49" y="94"/>
                        <a:pt x="13" y="95"/>
                      </a:cubicBezTo>
                      <a:cubicBezTo>
                        <a:pt x="1" y="95"/>
                        <a:pt x="0" y="92"/>
                        <a:pt x="4" y="81"/>
                      </a:cubicBezTo>
                      <a:cubicBezTo>
                        <a:pt x="12" y="58"/>
                        <a:pt x="20" y="35"/>
                        <a:pt x="27" y="12"/>
                      </a:cubicBezTo>
                      <a:cubicBezTo>
                        <a:pt x="30" y="4"/>
                        <a:pt x="34" y="0"/>
                        <a:pt x="43" y="0"/>
                      </a:cubicBezTo>
                      <a:cubicBezTo>
                        <a:pt x="61" y="1"/>
                        <a:pt x="80" y="1"/>
                        <a:pt x="100" y="1"/>
                      </a:cubicBezTo>
                      <a:cubicBezTo>
                        <a:pt x="92" y="25"/>
                        <a:pt x="84" y="48"/>
                        <a:pt x="76"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4" name="Freeform 50"/>
                <p:cNvSpPr/>
                <p:nvPr/>
              </p:nvSpPr>
              <p:spPr bwMode="auto">
                <a:xfrm>
                  <a:off x="3161673" y="4189413"/>
                  <a:ext cx="414338" cy="360363"/>
                </a:xfrm>
                <a:custGeom>
                  <a:avLst/>
                  <a:gdLst>
                    <a:gd name="T0" fmla="*/ 3 w 110"/>
                    <a:gd name="T1" fmla="*/ 73 h 96"/>
                    <a:gd name="T2" fmla="*/ 24 w 110"/>
                    <a:gd name="T3" fmla="*/ 57 h 96"/>
                    <a:gd name="T4" fmla="*/ 39 w 110"/>
                    <a:gd name="T5" fmla="*/ 10 h 96"/>
                    <a:gd name="T6" fmla="*/ 53 w 110"/>
                    <a:gd name="T7" fmla="*/ 0 h 96"/>
                    <a:gd name="T8" fmla="*/ 99 w 110"/>
                    <a:gd name="T9" fmla="*/ 0 h 96"/>
                    <a:gd name="T10" fmla="*/ 107 w 110"/>
                    <a:gd name="T11" fmla="*/ 9 h 96"/>
                    <a:gd name="T12" fmla="*/ 87 w 110"/>
                    <a:gd name="T13" fmla="*/ 67 h 96"/>
                    <a:gd name="T14" fmla="*/ 45 w 110"/>
                    <a:gd name="T15" fmla="*/ 94 h 96"/>
                    <a:gd name="T16" fmla="*/ 0 w 110"/>
                    <a:gd name="T17" fmla="*/ 93 h 96"/>
                    <a:gd name="T18" fmla="*/ 0 w 110"/>
                    <a:gd name="T19" fmla="*/ 90 h 96"/>
                    <a:gd name="T20" fmla="*/ 3 w 110"/>
                    <a:gd name="T21"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6">
                      <a:moveTo>
                        <a:pt x="3" y="73"/>
                      </a:moveTo>
                      <a:cubicBezTo>
                        <a:pt x="15" y="74"/>
                        <a:pt x="21" y="68"/>
                        <a:pt x="24" y="57"/>
                      </a:cubicBezTo>
                      <a:cubicBezTo>
                        <a:pt x="29" y="41"/>
                        <a:pt x="35" y="26"/>
                        <a:pt x="39" y="10"/>
                      </a:cubicBezTo>
                      <a:cubicBezTo>
                        <a:pt x="42" y="3"/>
                        <a:pt x="45" y="0"/>
                        <a:pt x="53" y="0"/>
                      </a:cubicBezTo>
                      <a:cubicBezTo>
                        <a:pt x="68" y="1"/>
                        <a:pt x="84" y="1"/>
                        <a:pt x="99" y="0"/>
                      </a:cubicBezTo>
                      <a:cubicBezTo>
                        <a:pt x="106" y="0"/>
                        <a:pt x="110" y="1"/>
                        <a:pt x="107" y="9"/>
                      </a:cubicBezTo>
                      <a:cubicBezTo>
                        <a:pt x="101" y="29"/>
                        <a:pt x="95" y="48"/>
                        <a:pt x="87" y="67"/>
                      </a:cubicBezTo>
                      <a:cubicBezTo>
                        <a:pt x="79" y="85"/>
                        <a:pt x="65" y="95"/>
                        <a:pt x="45" y="94"/>
                      </a:cubicBezTo>
                      <a:cubicBezTo>
                        <a:pt x="30" y="94"/>
                        <a:pt x="15" y="96"/>
                        <a:pt x="0" y="93"/>
                      </a:cubicBezTo>
                      <a:cubicBezTo>
                        <a:pt x="0" y="92"/>
                        <a:pt x="0" y="91"/>
                        <a:pt x="0" y="90"/>
                      </a:cubicBezTo>
                      <a:cubicBezTo>
                        <a:pt x="0" y="84"/>
                        <a:pt x="5" y="79"/>
                        <a:pt x="3"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5" name="Freeform 51"/>
                <p:cNvSpPr/>
                <p:nvPr/>
              </p:nvSpPr>
              <p:spPr bwMode="auto">
                <a:xfrm>
                  <a:off x="4250698" y="4291013"/>
                  <a:ext cx="300038" cy="428625"/>
                </a:xfrm>
                <a:custGeom>
                  <a:avLst/>
                  <a:gdLst>
                    <a:gd name="T0" fmla="*/ 28 w 80"/>
                    <a:gd name="T1" fmla="*/ 111 h 114"/>
                    <a:gd name="T2" fmla="*/ 6 w 80"/>
                    <a:gd name="T3" fmla="*/ 84 h 114"/>
                    <a:gd name="T4" fmla="*/ 19 w 80"/>
                    <a:gd name="T5" fmla="*/ 16 h 114"/>
                    <a:gd name="T6" fmla="*/ 32 w 80"/>
                    <a:gd name="T7" fmla="*/ 4 h 114"/>
                    <a:gd name="T8" fmla="*/ 72 w 80"/>
                    <a:gd name="T9" fmla="*/ 7 h 114"/>
                    <a:gd name="T10" fmla="*/ 67 w 80"/>
                    <a:gd name="T11" fmla="*/ 46 h 114"/>
                    <a:gd name="T12" fmla="*/ 59 w 80"/>
                    <a:gd name="T13" fmla="*/ 93 h 114"/>
                    <a:gd name="T14" fmla="*/ 37 w 80"/>
                    <a:gd name="T15" fmla="*/ 111 h 114"/>
                    <a:gd name="T16" fmla="*/ 28 w 80"/>
                    <a:gd name="T17"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4">
                      <a:moveTo>
                        <a:pt x="28" y="111"/>
                      </a:moveTo>
                      <a:cubicBezTo>
                        <a:pt x="0" y="111"/>
                        <a:pt x="0" y="111"/>
                        <a:pt x="6" y="84"/>
                      </a:cubicBezTo>
                      <a:cubicBezTo>
                        <a:pt x="10" y="61"/>
                        <a:pt x="15" y="39"/>
                        <a:pt x="19" y="16"/>
                      </a:cubicBezTo>
                      <a:cubicBezTo>
                        <a:pt x="20" y="8"/>
                        <a:pt x="23" y="3"/>
                        <a:pt x="32" y="4"/>
                      </a:cubicBezTo>
                      <a:cubicBezTo>
                        <a:pt x="46" y="5"/>
                        <a:pt x="65" y="0"/>
                        <a:pt x="72" y="7"/>
                      </a:cubicBezTo>
                      <a:cubicBezTo>
                        <a:pt x="80" y="15"/>
                        <a:pt x="70" y="33"/>
                        <a:pt x="67" y="46"/>
                      </a:cubicBezTo>
                      <a:cubicBezTo>
                        <a:pt x="65" y="62"/>
                        <a:pt x="60" y="77"/>
                        <a:pt x="59" y="93"/>
                      </a:cubicBezTo>
                      <a:cubicBezTo>
                        <a:pt x="57" y="108"/>
                        <a:pt x="51" y="114"/>
                        <a:pt x="37" y="111"/>
                      </a:cubicBezTo>
                      <a:cubicBezTo>
                        <a:pt x="34" y="110"/>
                        <a:pt x="31" y="111"/>
                        <a:pt x="2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6" name="Freeform 53"/>
                <p:cNvSpPr/>
                <p:nvPr/>
              </p:nvSpPr>
              <p:spPr bwMode="auto">
                <a:xfrm>
                  <a:off x="6998661" y="4233863"/>
                  <a:ext cx="368300" cy="722313"/>
                </a:xfrm>
                <a:custGeom>
                  <a:avLst/>
                  <a:gdLst>
                    <a:gd name="T0" fmla="*/ 98 w 98"/>
                    <a:gd name="T1" fmla="*/ 1 h 192"/>
                    <a:gd name="T2" fmla="*/ 69 w 98"/>
                    <a:gd name="T3" fmla="*/ 82 h 192"/>
                    <a:gd name="T4" fmla="*/ 35 w 98"/>
                    <a:gd name="T5" fmla="*/ 177 h 192"/>
                    <a:gd name="T6" fmla="*/ 4 w 98"/>
                    <a:gd name="T7" fmla="*/ 187 h 192"/>
                    <a:gd name="T8" fmla="*/ 4 w 98"/>
                    <a:gd name="T9" fmla="*/ 180 h 192"/>
                    <a:gd name="T10" fmla="*/ 65 w 98"/>
                    <a:gd name="T11" fmla="*/ 8 h 192"/>
                    <a:gd name="T12" fmla="*/ 74 w 98"/>
                    <a:gd name="T13" fmla="*/ 1 h 192"/>
                    <a:gd name="T14" fmla="*/ 98 w 98"/>
                    <a:gd name="T15" fmla="*/ 1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92">
                      <a:moveTo>
                        <a:pt x="98" y="1"/>
                      </a:moveTo>
                      <a:cubicBezTo>
                        <a:pt x="88" y="29"/>
                        <a:pt x="79" y="56"/>
                        <a:pt x="69" y="82"/>
                      </a:cubicBezTo>
                      <a:cubicBezTo>
                        <a:pt x="58" y="114"/>
                        <a:pt x="46" y="145"/>
                        <a:pt x="35" y="177"/>
                      </a:cubicBezTo>
                      <a:cubicBezTo>
                        <a:pt x="32" y="186"/>
                        <a:pt x="13" y="192"/>
                        <a:pt x="4" y="187"/>
                      </a:cubicBezTo>
                      <a:cubicBezTo>
                        <a:pt x="0" y="185"/>
                        <a:pt x="3" y="182"/>
                        <a:pt x="4" y="180"/>
                      </a:cubicBezTo>
                      <a:cubicBezTo>
                        <a:pt x="24" y="123"/>
                        <a:pt x="45" y="65"/>
                        <a:pt x="65" y="8"/>
                      </a:cubicBezTo>
                      <a:cubicBezTo>
                        <a:pt x="67" y="4"/>
                        <a:pt x="69" y="0"/>
                        <a:pt x="74" y="1"/>
                      </a:cubicBezTo>
                      <a:cubicBezTo>
                        <a:pt x="82" y="1"/>
                        <a:pt x="89" y="1"/>
                        <a:pt x="9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7" name="Freeform 54"/>
                <p:cNvSpPr/>
                <p:nvPr/>
              </p:nvSpPr>
              <p:spPr bwMode="auto">
                <a:xfrm>
                  <a:off x="7422523" y="4219575"/>
                  <a:ext cx="346075" cy="728663"/>
                </a:xfrm>
                <a:custGeom>
                  <a:avLst/>
                  <a:gdLst>
                    <a:gd name="T0" fmla="*/ 16 w 92"/>
                    <a:gd name="T1" fmla="*/ 192 h 194"/>
                    <a:gd name="T2" fmla="*/ 4 w 92"/>
                    <a:gd name="T3" fmla="*/ 176 h 194"/>
                    <a:gd name="T4" fmla="*/ 55 w 92"/>
                    <a:gd name="T5" fmla="*/ 17 h 194"/>
                    <a:gd name="T6" fmla="*/ 86 w 92"/>
                    <a:gd name="T7" fmla="*/ 5 h 194"/>
                    <a:gd name="T8" fmla="*/ 86 w 92"/>
                    <a:gd name="T9" fmla="*/ 17 h 194"/>
                    <a:gd name="T10" fmla="*/ 34 w 92"/>
                    <a:gd name="T11" fmla="*/ 179 h 194"/>
                    <a:gd name="T12" fmla="*/ 16 w 92"/>
                    <a:gd name="T13" fmla="*/ 192 h 194"/>
                  </a:gdLst>
                  <a:ahLst/>
                  <a:cxnLst>
                    <a:cxn ang="0">
                      <a:pos x="T0" y="T1"/>
                    </a:cxn>
                    <a:cxn ang="0">
                      <a:pos x="T2" y="T3"/>
                    </a:cxn>
                    <a:cxn ang="0">
                      <a:pos x="T4" y="T5"/>
                    </a:cxn>
                    <a:cxn ang="0">
                      <a:pos x="T6" y="T7"/>
                    </a:cxn>
                    <a:cxn ang="0">
                      <a:pos x="T8" y="T9"/>
                    </a:cxn>
                    <a:cxn ang="0">
                      <a:pos x="T10" y="T11"/>
                    </a:cxn>
                    <a:cxn ang="0">
                      <a:pos x="T12" y="T13"/>
                    </a:cxn>
                  </a:cxnLst>
                  <a:rect l="0" t="0" r="r" b="b"/>
                  <a:pathLst>
                    <a:path w="92" h="194">
                      <a:moveTo>
                        <a:pt x="16" y="192"/>
                      </a:moveTo>
                      <a:cubicBezTo>
                        <a:pt x="1" y="194"/>
                        <a:pt x="0" y="189"/>
                        <a:pt x="4" y="176"/>
                      </a:cubicBezTo>
                      <a:cubicBezTo>
                        <a:pt x="22" y="124"/>
                        <a:pt x="38" y="70"/>
                        <a:pt x="55" y="17"/>
                      </a:cubicBezTo>
                      <a:cubicBezTo>
                        <a:pt x="59" y="7"/>
                        <a:pt x="76" y="0"/>
                        <a:pt x="86" y="5"/>
                      </a:cubicBezTo>
                      <a:cubicBezTo>
                        <a:pt x="92" y="9"/>
                        <a:pt x="87" y="13"/>
                        <a:pt x="86" y="17"/>
                      </a:cubicBezTo>
                      <a:cubicBezTo>
                        <a:pt x="69" y="71"/>
                        <a:pt x="51" y="125"/>
                        <a:pt x="34" y="179"/>
                      </a:cubicBezTo>
                      <a:cubicBezTo>
                        <a:pt x="31" y="189"/>
                        <a:pt x="27" y="194"/>
                        <a:pt x="16"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8" name="Freeform 55"/>
                <p:cNvSpPr/>
                <p:nvPr/>
              </p:nvSpPr>
              <p:spPr bwMode="auto">
                <a:xfrm>
                  <a:off x="5369886" y="4230688"/>
                  <a:ext cx="307975" cy="442913"/>
                </a:xfrm>
                <a:custGeom>
                  <a:avLst/>
                  <a:gdLst>
                    <a:gd name="T0" fmla="*/ 25 w 82"/>
                    <a:gd name="T1" fmla="*/ 116 h 118"/>
                    <a:gd name="T2" fmla="*/ 7 w 82"/>
                    <a:gd name="T3" fmla="*/ 94 h 118"/>
                    <a:gd name="T4" fmla="*/ 29 w 82"/>
                    <a:gd name="T5" fmla="*/ 12 h 118"/>
                    <a:gd name="T6" fmla="*/ 42 w 82"/>
                    <a:gd name="T7" fmla="*/ 1 h 118"/>
                    <a:gd name="T8" fmla="*/ 72 w 82"/>
                    <a:gd name="T9" fmla="*/ 1 h 118"/>
                    <a:gd name="T10" fmla="*/ 79 w 82"/>
                    <a:gd name="T11" fmla="*/ 12 h 118"/>
                    <a:gd name="T12" fmla="*/ 53 w 82"/>
                    <a:gd name="T13" fmla="*/ 107 h 118"/>
                    <a:gd name="T14" fmla="*/ 40 w 82"/>
                    <a:gd name="T15" fmla="*/ 117 h 118"/>
                    <a:gd name="T16" fmla="*/ 25 w 82"/>
                    <a:gd name="T17" fmla="*/ 1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18">
                      <a:moveTo>
                        <a:pt x="25" y="116"/>
                      </a:moveTo>
                      <a:cubicBezTo>
                        <a:pt x="0" y="116"/>
                        <a:pt x="0" y="116"/>
                        <a:pt x="7" y="94"/>
                      </a:cubicBezTo>
                      <a:cubicBezTo>
                        <a:pt x="14" y="66"/>
                        <a:pt x="22" y="39"/>
                        <a:pt x="29" y="12"/>
                      </a:cubicBezTo>
                      <a:cubicBezTo>
                        <a:pt x="31" y="4"/>
                        <a:pt x="34" y="0"/>
                        <a:pt x="42" y="1"/>
                      </a:cubicBezTo>
                      <a:cubicBezTo>
                        <a:pt x="52" y="2"/>
                        <a:pt x="62" y="2"/>
                        <a:pt x="72" y="1"/>
                      </a:cubicBezTo>
                      <a:cubicBezTo>
                        <a:pt x="81" y="1"/>
                        <a:pt x="82" y="4"/>
                        <a:pt x="79" y="12"/>
                      </a:cubicBezTo>
                      <a:cubicBezTo>
                        <a:pt x="70" y="43"/>
                        <a:pt x="62" y="75"/>
                        <a:pt x="53" y="107"/>
                      </a:cubicBezTo>
                      <a:cubicBezTo>
                        <a:pt x="51" y="114"/>
                        <a:pt x="48" y="118"/>
                        <a:pt x="40" y="117"/>
                      </a:cubicBezTo>
                      <a:cubicBezTo>
                        <a:pt x="35" y="116"/>
                        <a:pt x="30" y="116"/>
                        <a:pt x="2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9" name="Freeform 56"/>
                <p:cNvSpPr/>
                <p:nvPr/>
              </p:nvSpPr>
              <p:spPr bwMode="auto">
                <a:xfrm>
                  <a:off x="2517148" y="4606925"/>
                  <a:ext cx="349250" cy="322263"/>
                </a:xfrm>
                <a:custGeom>
                  <a:avLst/>
                  <a:gdLst>
                    <a:gd name="T0" fmla="*/ 0 w 93"/>
                    <a:gd name="T1" fmla="*/ 86 h 86"/>
                    <a:gd name="T2" fmla="*/ 32 w 93"/>
                    <a:gd name="T3" fmla="*/ 5 h 86"/>
                    <a:gd name="T4" fmla="*/ 42 w 93"/>
                    <a:gd name="T5" fmla="*/ 0 h 86"/>
                    <a:gd name="T6" fmla="*/ 83 w 93"/>
                    <a:gd name="T7" fmla="*/ 0 h 86"/>
                    <a:gd name="T8" fmla="*/ 90 w 93"/>
                    <a:gd name="T9" fmla="*/ 10 h 86"/>
                    <a:gd name="T10" fmla="*/ 62 w 93"/>
                    <a:gd name="T11" fmla="*/ 79 h 86"/>
                    <a:gd name="T12" fmla="*/ 54 w 93"/>
                    <a:gd name="T13" fmla="*/ 86 h 86"/>
                    <a:gd name="T14" fmla="*/ 0 w 93"/>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86">
                      <a:moveTo>
                        <a:pt x="0" y="86"/>
                      </a:moveTo>
                      <a:cubicBezTo>
                        <a:pt x="11" y="58"/>
                        <a:pt x="21" y="32"/>
                        <a:pt x="32" y="5"/>
                      </a:cubicBezTo>
                      <a:cubicBezTo>
                        <a:pt x="34" y="1"/>
                        <a:pt x="37" y="0"/>
                        <a:pt x="42" y="0"/>
                      </a:cubicBezTo>
                      <a:cubicBezTo>
                        <a:pt x="55" y="1"/>
                        <a:pt x="69" y="1"/>
                        <a:pt x="83" y="0"/>
                      </a:cubicBezTo>
                      <a:cubicBezTo>
                        <a:pt x="91" y="0"/>
                        <a:pt x="93" y="3"/>
                        <a:pt x="90" y="10"/>
                      </a:cubicBezTo>
                      <a:cubicBezTo>
                        <a:pt x="81" y="33"/>
                        <a:pt x="71" y="56"/>
                        <a:pt x="62" y="79"/>
                      </a:cubicBezTo>
                      <a:cubicBezTo>
                        <a:pt x="61" y="83"/>
                        <a:pt x="59" y="86"/>
                        <a:pt x="54" y="86"/>
                      </a:cubicBezTo>
                      <a:cubicBezTo>
                        <a:pt x="37" y="86"/>
                        <a:pt x="19" y="86"/>
                        <a:pt x="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0" name="Freeform 57"/>
                <p:cNvSpPr/>
                <p:nvPr/>
              </p:nvSpPr>
              <p:spPr bwMode="auto">
                <a:xfrm>
                  <a:off x="3350586" y="4595813"/>
                  <a:ext cx="300038" cy="349250"/>
                </a:xfrm>
                <a:custGeom>
                  <a:avLst/>
                  <a:gdLst>
                    <a:gd name="T0" fmla="*/ 27 w 80"/>
                    <a:gd name="T1" fmla="*/ 91 h 93"/>
                    <a:gd name="T2" fmla="*/ 7 w 80"/>
                    <a:gd name="T3" fmla="*/ 64 h 93"/>
                    <a:gd name="T4" fmla="*/ 18 w 80"/>
                    <a:gd name="T5" fmla="*/ 16 h 93"/>
                    <a:gd name="T6" fmla="*/ 32 w 80"/>
                    <a:gd name="T7" fmla="*/ 5 h 93"/>
                    <a:gd name="T8" fmla="*/ 72 w 80"/>
                    <a:gd name="T9" fmla="*/ 7 h 93"/>
                    <a:gd name="T10" fmla="*/ 66 w 80"/>
                    <a:gd name="T11" fmla="*/ 46 h 93"/>
                    <a:gd name="T12" fmla="*/ 59 w 80"/>
                    <a:gd name="T13" fmla="*/ 74 h 93"/>
                    <a:gd name="T14" fmla="*/ 38 w 80"/>
                    <a:gd name="T15" fmla="*/ 91 h 93"/>
                    <a:gd name="T16" fmla="*/ 27 w 8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27" y="91"/>
                      </a:moveTo>
                      <a:cubicBezTo>
                        <a:pt x="0" y="91"/>
                        <a:pt x="0" y="91"/>
                        <a:pt x="7" y="64"/>
                      </a:cubicBezTo>
                      <a:cubicBezTo>
                        <a:pt x="10" y="48"/>
                        <a:pt x="15" y="32"/>
                        <a:pt x="18" y="16"/>
                      </a:cubicBezTo>
                      <a:cubicBezTo>
                        <a:pt x="20" y="7"/>
                        <a:pt x="24" y="4"/>
                        <a:pt x="32" y="5"/>
                      </a:cubicBezTo>
                      <a:cubicBezTo>
                        <a:pt x="46" y="6"/>
                        <a:pt x="66" y="0"/>
                        <a:pt x="72" y="7"/>
                      </a:cubicBezTo>
                      <a:cubicBezTo>
                        <a:pt x="80" y="15"/>
                        <a:pt x="68" y="33"/>
                        <a:pt x="66" y="46"/>
                      </a:cubicBezTo>
                      <a:cubicBezTo>
                        <a:pt x="64" y="56"/>
                        <a:pt x="60" y="65"/>
                        <a:pt x="59" y="74"/>
                      </a:cubicBezTo>
                      <a:cubicBezTo>
                        <a:pt x="58" y="88"/>
                        <a:pt x="51" y="93"/>
                        <a:pt x="38" y="91"/>
                      </a:cubicBezTo>
                      <a:cubicBezTo>
                        <a:pt x="35" y="90"/>
                        <a:pt x="31" y="91"/>
                        <a:pt x="27"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1" name="Freeform 58"/>
                <p:cNvSpPr/>
                <p:nvPr/>
              </p:nvSpPr>
              <p:spPr bwMode="auto">
                <a:xfrm>
                  <a:off x="2963236" y="4203700"/>
                  <a:ext cx="300038" cy="338138"/>
                </a:xfrm>
                <a:custGeom>
                  <a:avLst/>
                  <a:gdLst>
                    <a:gd name="T0" fmla="*/ 53 w 80"/>
                    <a:gd name="T1" fmla="*/ 86 h 90"/>
                    <a:gd name="T2" fmla="*/ 53 w 80"/>
                    <a:gd name="T3" fmla="*/ 89 h 90"/>
                    <a:gd name="T4" fmla="*/ 9 w 80"/>
                    <a:gd name="T5" fmla="*/ 89 h 90"/>
                    <a:gd name="T6" fmla="*/ 3 w 80"/>
                    <a:gd name="T7" fmla="*/ 81 h 90"/>
                    <a:gd name="T8" fmla="*/ 31 w 80"/>
                    <a:gd name="T9" fmla="*/ 7 h 90"/>
                    <a:gd name="T10" fmla="*/ 40 w 80"/>
                    <a:gd name="T11" fmla="*/ 0 h 90"/>
                    <a:gd name="T12" fmla="*/ 80 w 80"/>
                    <a:gd name="T13" fmla="*/ 0 h 90"/>
                    <a:gd name="T14" fmla="*/ 56 w 80"/>
                    <a:gd name="T15" fmla="*/ 69 h 90"/>
                    <a:gd name="T16" fmla="*/ 56 w 80"/>
                    <a:gd name="T17" fmla="*/ 69 h 90"/>
                    <a:gd name="T18" fmla="*/ 53 w 80"/>
                    <a:gd name="T19" fmla="*/ 8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90">
                      <a:moveTo>
                        <a:pt x="53" y="86"/>
                      </a:moveTo>
                      <a:cubicBezTo>
                        <a:pt x="53" y="87"/>
                        <a:pt x="53" y="88"/>
                        <a:pt x="53" y="89"/>
                      </a:cubicBezTo>
                      <a:cubicBezTo>
                        <a:pt x="38" y="89"/>
                        <a:pt x="23" y="89"/>
                        <a:pt x="9" y="89"/>
                      </a:cubicBezTo>
                      <a:cubicBezTo>
                        <a:pt x="1" y="90"/>
                        <a:pt x="0" y="87"/>
                        <a:pt x="3" y="81"/>
                      </a:cubicBezTo>
                      <a:cubicBezTo>
                        <a:pt x="12" y="56"/>
                        <a:pt x="22" y="32"/>
                        <a:pt x="31" y="7"/>
                      </a:cubicBezTo>
                      <a:cubicBezTo>
                        <a:pt x="33" y="3"/>
                        <a:pt x="35" y="0"/>
                        <a:pt x="40" y="0"/>
                      </a:cubicBezTo>
                      <a:cubicBezTo>
                        <a:pt x="53" y="1"/>
                        <a:pt x="66" y="0"/>
                        <a:pt x="80" y="0"/>
                      </a:cubicBezTo>
                      <a:cubicBezTo>
                        <a:pt x="73" y="25"/>
                        <a:pt x="60" y="46"/>
                        <a:pt x="56" y="69"/>
                      </a:cubicBezTo>
                      <a:cubicBezTo>
                        <a:pt x="56" y="69"/>
                        <a:pt x="56" y="69"/>
                        <a:pt x="56" y="69"/>
                      </a:cubicBezTo>
                      <a:cubicBezTo>
                        <a:pt x="52" y="74"/>
                        <a:pt x="46" y="79"/>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2" name="Freeform 59"/>
                <p:cNvSpPr/>
                <p:nvPr/>
              </p:nvSpPr>
              <p:spPr bwMode="auto">
                <a:xfrm>
                  <a:off x="3510923" y="4203700"/>
                  <a:ext cx="274638" cy="338138"/>
                </a:xfrm>
                <a:custGeom>
                  <a:avLst/>
                  <a:gdLst>
                    <a:gd name="T0" fmla="*/ 50 w 73"/>
                    <a:gd name="T1" fmla="*/ 0 h 90"/>
                    <a:gd name="T2" fmla="*/ 67 w 73"/>
                    <a:gd name="T3" fmla="*/ 23 h 90"/>
                    <a:gd name="T4" fmla="*/ 51 w 73"/>
                    <a:gd name="T5" fmla="*/ 79 h 90"/>
                    <a:gd name="T6" fmla="*/ 37 w 73"/>
                    <a:gd name="T7" fmla="*/ 89 h 90"/>
                    <a:gd name="T8" fmla="*/ 10 w 73"/>
                    <a:gd name="T9" fmla="*/ 56 h 90"/>
                    <a:gd name="T10" fmla="*/ 20 w 73"/>
                    <a:gd name="T11" fmla="*/ 23 h 90"/>
                    <a:gd name="T12" fmla="*/ 50 w 73"/>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73" h="90">
                      <a:moveTo>
                        <a:pt x="50" y="0"/>
                      </a:moveTo>
                      <a:cubicBezTo>
                        <a:pt x="73" y="0"/>
                        <a:pt x="73" y="0"/>
                        <a:pt x="67" y="23"/>
                      </a:cubicBezTo>
                      <a:cubicBezTo>
                        <a:pt x="61" y="41"/>
                        <a:pt x="56" y="60"/>
                        <a:pt x="51" y="79"/>
                      </a:cubicBezTo>
                      <a:cubicBezTo>
                        <a:pt x="49" y="87"/>
                        <a:pt x="45" y="89"/>
                        <a:pt x="37" y="89"/>
                      </a:cubicBezTo>
                      <a:cubicBezTo>
                        <a:pt x="0" y="90"/>
                        <a:pt x="0" y="90"/>
                        <a:pt x="10" y="56"/>
                      </a:cubicBezTo>
                      <a:cubicBezTo>
                        <a:pt x="13" y="45"/>
                        <a:pt x="17" y="34"/>
                        <a:pt x="20" y="23"/>
                      </a:cubicBezTo>
                      <a:cubicBezTo>
                        <a:pt x="27" y="0"/>
                        <a:pt x="27"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3" name="Freeform 62"/>
                <p:cNvSpPr/>
                <p:nvPr/>
              </p:nvSpPr>
              <p:spPr bwMode="auto">
                <a:xfrm>
                  <a:off x="3133098" y="4565650"/>
                  <a:ext cx="280988" cy="247650"/>
                </a:xfrm>
                <a:custGeom>
                  <a:avLst/>
                  <a:gdLst>
                    <a:gd name="T0" fmla="*/ 30 w 75"/>
                    <a:gd name="T1" fmla="*/ 66 h 66"/>
                    <a:gd name="T2" fmla="*/ 7 w 75"/>
                    <a:gd name="T3" fmla="*/ 37 h 66"/>
                    <a:gd name="T4" fmla="*/ 55 w 75"/>
                    <a:gd name="T5" fmla="*/ 0 h 66"/>
                    <a:gd name="T6" fmla="*/ 67 w 75"/>
                    <a:gd name="T7" fmla="*/ 0 h 66"/>
                    <a:gd name="T8" fmla="*/ 74 w 75"/>
                    <a:gd name="T9" fmla="*/ 9 h 66"/>
                    <a:gd name="T10" fmla="*/ 61 w 75"/>
                    <a:gd name="T11" fmla="*/ 58 h 66"/>
                    <a:gd name="T12" fmla="*/ 51 w 75"/>
                    <a:gd name="T13" fmla="*/ 66 h 66"/>
                    <a:gd name="T14" fmla="*/ 30 w 7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6">
                      <a:moveTo>
                        <a:pt x="30" y="66"/>
                      </a:moveTo>
                      <a:cubicBezTo>
                        <a:pt x="0" y="66"/>
                        <a:pt x="0" y="66"/>
                        <a:pt x="7" y="37"/>
                      </a:cubicBezTo>
                      <a:cubicBezTo>
                        <a:pt x="17" y="0"/>
                        <a:pt x="17" y="0"/>
                        <a:pt x="55" y="0"/>
                      </a:cubicBezTo>
                      <a:cubicBezTo>
                        <a:pt x="59" y="0"/>
                        <a:pt x="63" y="1"/>
                        <a:pt x="67" y="0"/>
                      </a:cubicBezTo>
                      <a:cubicBezTo>
                        <a:pt x="73" y="0"/>
                        <a:pt x="75" y="3"/>
                        <a:pt x="74" y="9"/>
                      </a:cubicBezTo>
                      <a:cubicBezTo>
                        <a:pt x="69" y="25"/>
                        <a:pt x="65" y="41"/>
                        <a:pt x="61" y="58"/>
                      </a:cubicBezTo>
                      <a:cubicBezTo>
                        <a:pt x="60" y="63"/>
                        <a:pt x="57" y="66"/>
                        <a:pt x="51" y="66"/>
                      </a:cubicBezTo>
                      <a:cubicBezTo>
                        <a:pt x="44" y="65"/>
                        <a:pt x="37" y="66"/>
                        <a:pt x="30"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4" name="Freeform 63"/>
                <p:cNvSpPr/>
                <p:nvPr/>
              </p:nvSpPr>
              <p:spPr bwMode="auto">
                <a:xfrm>
                  <a:off x="8124198" y="4351338"/>
                  <a:ext cx="296863" cy="608013"/>
                </a:xfrm>
                <a:custGeom>
                  <a:avLst/>
                  <a:gdLst>
                    <a:gd name="T0" fmla="*/ 79 w 79"/>
                    <a:gd name="T1" fmla="*/ 5 h 162"/>
                    <a:gd name="T2" fmla="*/ 27 w 79"/>
                    <a:gd name="T3" fmla="*/ 150 h 162"/>
                    <a:gd name="T4" fmla="*/ 0 w 79"/>
                    <a:gd name="T5" fmla="*/ 159 h 162"/>
                    <a:gd name="T6" fmla="*/ 19 w 79"/>
                    <a:gd name="T7" fmla="*/ 104 h 162"/>
                    <a:gd name="T8" fmla="*/ 48 w 79"/>
                    <a:gd name="T9" fmla="*/ 22 h 162"/>
                    <a:gd name="T10" fmla="*/ 79 w 79"/>
                    <a:gd name="T11" fmla="*/ 5 h 162"/>
                  </a:gdLst>
                  <a:ahLst/>
                  <a:cxnLst>
                    <a:cxn ang="0">
                      <a:pos x="T0" y="T1"/>
                    </a:cxn>
                    <a:cxn ang="0">
                      <a:pos x="T2" y="T3"/>
                    </a:cxn>
                    <a:cxn ang="0">
                      <a:pos x="T4" y="T5"/>
                    </a:cxn>
                    <a:cxn ang="0">
                      <a:pos x="T6" y="T7"/>
                    </a:cxn>
                    <a:cxn ang="0">
                      <a:pos x="T8" y="T9"/>
                    </a:cxn>
                    <a:cxn ang="0">
                      <a:pos x="T10" y="T11"/>
                    </a:cxn>
                  </a:cxnLst>
                  <a:rect l="0" t="0" r="r" b="b"/>
                  <a:pathLst>
                    <a:path w="79" h="162">
                      <a:moveTo>
                        <a:pt x="79" y="5"/>
                      </a:moveTo>
                      <a:cubicBezTo>
                        <a:pt x="62" y="53"/>
                        <a:pt x="45" y="102"/>
                        <a:pt x="27" y="150"/>
                      </a:cubicBezTo>
                      <a:cubicBezTo>
                        <a:pt x="23" y="162"/>
                        <a:pt x="11" y="152"/>
                        <a:pt x="0" y="159"/>
                      </a:cubicBezTo>
                      <a:cubicBezTo>
                        <a:pt x="8" y="138"/>
                        <a:pt x="13" y="121"/>
                        <a:pt x="19" y="104"/>
                      </a:cubicBezTo>
                      <a:cubicBezTo>
                        <a:pt x="29" y="76"/>
                        <a:pt x="40" y="50"/>
                        <a:pt x="48" y="22"/>
                      </a:cubicBezTo>
                      <a:cubicBezTo>
                        <a:pt x="53" y="5"/>
                        <a:pt x="61" y="0"/>
                        <a:pt x="7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5" name="Freeform 64"/>
                <p:cNvSpPr/>
                <p:nvPr/>
              </p:nvSpPr>
              <p:spPr bwMode="auto">
                <a:xfrm>
                  <a:off x="8476623" y="4343400"/>
                  <a:ext cx="288925" cy="598488"/>
                </a:xfrm>
                <a:custGeom>
                  <a:avLst/>
                  <a:gdLst>
                    <a:gd name="T0" fmla="*/ 0 w 77"/>
                    <a:gd name="T1" fmla="*/ 157 h 159"/>
                    <a:gd name="T2" fmla="*/ 47 w 77"/>
                    <a:gd name="T3" fmla="*/ 12 h 159"/>
                    <a:gd name="T4" fmla="*/ 68 w 77"/>
                    <a:gd name="T5" fmla="*/ 6 h 159"/>
                    <a:gd name="T6" fmla="*/ 69 w 77"/>
                    <a:gd name="T7" fmla="*/ 18 h 159"/>
                    <a:gd name="T8" fmla="*/ 31 w 77"/>
                    <a:gd name="T9" fmla="*/ 139 h 159"/>
                    <a:gd name="T10" fmla="*/ 0 w 77"/>
                    <a:gd name="T11" fmla="*/ 157 h 159"/>
                  </a:gdLst>
                  <a:ahLst/>
                  <a:cxnLst>
                    <a:cxn ang="0">
                      <a:pos x="T0" y="T1"/>
                    </a:cxn>
                    <a:cxn ang="0">
                      <a:pos x="T2" y="T3"/>
                    </a:cxn>
                    <a:cxn ang="0">
                      <a:pos x="T4" y="T5"/>
                    </a:cxn>
                    <a:cxn ang="0">
                      <a:pos x="T6" y="T7"/>
                    </a:cxn>
                    <a:cxn ang="0">
                      <a:pos x="T8" y="T9"/>
                    </a:cxn>
                    <a:cxn ang="0">
                      <a:pos x="T10" y="T11"/>
                    </a:cxn>
                  </a:cxnLst>
                  <a:rect l="0" t="0" r="r" b="b"/>
                  <a:pathLst>
                    <a:path w="77" h="159">
                      <a:moveTo>
                        <a:pt x="0" y="157"/>
                      </a:moveTo>
                      <a:cubicBezTo>
                        <a:pt x="16" y="108"/>
                        <a:pt x="32" y="60"/>
                        <a:pt x="47" y="12"/>
                      </a:cubicBezTo>
                      <a:cubicBezTo>
                        <a:pt x="51" y="0"/>
                        <a:pt x="61" y="5"/>
                        <a:pt x="68" y="6"/>
                      </a:cubicBezTo>
                      <a:cubicBezTo>
                        <a:pt x="77" y="7"/>
                        <a:pt x="70" y="14"/>
                        <a:pt x="69" y="18"/>
                      </a:cubicBezTo>
                      <a:cubicBezTo>
                        <a:pt x="56" y="58"/>
                        <a:pt x="44" y="98"/>
                        <a:pt x="31" y="139"/>
                      </a:cubicBezTo>
                      <a:cubicBezTo>
                        <a:pt x="24" y="159"/>
                        <a:pt x="24" y="159"/>
                        <a:pt x="0"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6" name="Freeform 65"/>
                <p:cNvSpPr/>
                <p:nvPr/>
              </p:nvSpPr>
              <p:spPr bwMode="auto">
                <a:xfrm>
                  <a:off x="6187448" y="3876675"/>
                  <a:ext cx="280988" cy="211138"/>
                </a:xfrm>
                <a:custGeom>
                  <a:avLst/>
                  <a:gdLst>
                    <a:gd name="T0" fmla="*/ 31 w 75"/>
                    <a:gd name="T1" fmla="*/ 56 h 56"/>
                    <a:gd name="T2" fmla="*/ 7 w 75"/>
                    <a:gd name="T3" fmla="*/ 26 h 56"/>
                    <a:gd name="T4" fmla="*/ 39 w 75"/>
                    <a:gd name="T5" fmla="*/ 0 h 56"/>
                    <a:gd name="T6" fmla="*/ 52 w 75"/>
                    <a:gd name="T7" fmla="*/ 0 h 56"/>
                    <a:gd name="T8" fmla="*/ 70 w 75"/>
                    <a:gd name="T9" fmla="*/ 21 h 56"/>
                    <a:gd name="T10" fmla="*/ 68 w 75"/>
                    <a:gd name="T11" fmla="*/ 28 h 56"/>
                    <a:gd name="T12" fmla="*/ 31 w 7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75" h="56">
                      <a:moveTo>
                        <a:pt x="31" y="56"/>
                      </a:moveTo>
                      <a:cubicBezTo>
                        <a:pt x="0" y="56"/>
                        <a:pt x="0" y="56"/>
                        <a:pt x="7" y="26"/>
                      </a:cubicBezTo>
                      <a:cubicBezTo>
                        <a:pt x="13" y="0"/>
                        <a:pt x="13" y="0"/>
                        <a:pt x="39" y="0"/>
                      </a:cubicBezTo>
                      <a:cubicBezTo>
                        <a:pt x="43" y="0"/>
                        <a:pt x="48" y="0"/>
                        <a:pt x="52" y="0"/>
                      </a:cubicBezTo>
                      <a:cubicBezTo>
                        <a:pt x="75" y="0"/>
                        <a:pt x="75" y="0"/>
                        <a:pt x="70" y="21"/>
                      </a:cubicBezTo>
                      <a:cubicBezTo>
                        <a:pt x="69" y="23"/>
                        <a:pt x="68" y="26"/>
                        <a:pt x="68" y="28"/>
                      </a:cubicBezTo>
                      <a:cubicBezTo>
                        <a:pt x="61" y="56"/>
                        <a:pt x="61" y="56"/>
                        <a:pt x="3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7" name="Freeform 69"/>
                <p:cNvSpPr/>
                <p:nvPr/>
              </p:nvSpPr>
              <p:spPr bwMode="auto">
                <a:xfrm>
                  <a:off x="8702048" y="3865563"/>
                  <a:ext cx="236538" cy="384175"/>
                </a:xfrm>
                <a:custGeom>
                  <a:avLst/>
                  <a:gdLst>
                    <a:gd name="T0" fmla="*/ 6 w 63"/>
                    <a:gd name="T1" fmla="*/ 78 h 102"/>
                    <a:gd name="T2" fmla="*/ 31 w 63"/>
                    <a:gd name="T3" fmla="*/ 22 h 102"/>
                    <a:gd name="T4" fmla="*/ 63 w 63"/>
                    <a:gd name="T5" fmla="*/ 5 h 102"/>
                    <a:gd name="T6" fmla="*/ 26 w 63"/>
                    <a:gd name="T7" fmla="*/ 93 h 102"/>
                    <a:gd name="T8" fmla="*/ 0 w 63"/>
                    <a:gd name="T9" fmla="*/ 93 h 102"/>
                    <a:gd name="T10" fmla="*/ 0 w 63"/>
                    <a:gd name="T11" fmla="*/ 93 h 102"/>
                    <a:gd name="T12" fmla="*/ 3 w 63"/>
                    <a:gd name="T13" fmla="*/ 87 h 102"/>
                    <a:gd name="T14" fmla="*/ 3 w 63"/>
                    <a:gd name="T15" fmla="*/ 87 h 102"/>
                    <a:gd name="T16" fmla="*/ 6 w 63"/>
                    <a:gd name="T17"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2">
                      <a:moveTo>
                        <a:pt x="6" y="78"/>
                      </a:moveTo>
                      <a:cubicBezTo>
                        <a:pt x="18" y="61"/>
                        <a:pt x="24" y="41"/>
                        <a:pt x="31" y="22"/>
                      </a:cubicBezTo>
                      <a:cubicBezTo>
                        <a:pt x="37" y="5"/>
                        <a:pt x="45" y="0"/>
                        <a:pt x="63" y="5"/>
                      </a:cubicBezTo>
                      <a:cubicBezTo>
                        <a:pt x="51" y="34"/>
                        <a:pt x="39" y="64"/>
                        <a:pt x="26" y="93"/>
                      </a:cubicBezTo>
                      <a:cubicBezTo>
                        <a:pt x="23" y="102"/>
                        <a:pt x="8" y="101"/>
                        <a:pt x="0" y="93"/>
                      </a:cubicBezTo>
                      <a:cubicBezTo>
                        <a:pt x="0" y="93"/>
                        <a:pt x="0" y="93"/>
                        <a:pt x="0" y="93"/>
                      </a:cubicBezTo>
                      <a:cubicBezTo>
                        <a:pt x="4" y="92"/>
                        <a:pt x="3" y="90"/>
                        <a:pt x="3" y="87"/>
                      </a:cubicBezTo>
                      <a:cubicBezTo>
                        <a:pt x="3" y="87"/>
                        <a:pt x="3" y="87"/>
                        <a:pt x="3" y="87"/>
                      </a:cubicBezTo>
                      <a:cubicBezTo>
                        <a:pt x="6" y="85"/>
                        <a:pt x="7" y="82"/>
                        <a:pt x="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8" name="Freeform 70"/>
                <p:cNvSpPr/>
                <p:nvPr/>
              </p:nvSpPr>
              <p:spPr bwMode="auto">
                <a:xfrm>
                  <a:off x="8379786" y="3857625"/>
                  <a:ext cx="203200" cy="387350"/>
                </a:xfrm>
                <a:custGeom>
                  <a:avLst/>
                  <a:gdLst>
                    <a:gd name="T0" fmla="*/ 29 w 54"/>
                    <a:gd name="T1" fmla="*/ 95 h 103"/>
                    <a:gd name="T2" fmla="*/ 6 w 54"/>
                    <a:gd name="T3" fmla="*/ 100 h 103"/>
                    <a:gd name="T4" fmla="*/ 4 w 54"/>
                    <a:gd name="T5" fmla="*/ 93 h 103"/>
                    <a:gd name="T6" fmla="*/ 25 w 54"/>
                    <a:gd name="T7" fmla="*/ 13 h 103"/>
                    <a:gd name="T8" fmla="*/ 45 w 54"/>
                    <a:gd name="T9" fmla="*/ 6 h 103"/>
                    <a:gd name="T10" fmla="*/ 48 w 54"/>
                    <a:gd name="T11" fmla="*/ 19 h 103"/>
                    <a:gd name="T12" fmla="*/ 35 w 54"/>
                    <a:gd name="T13" fmla="*/ 77 h 103"/>
                    <a:gd name="T14" fmla="*/ 35 w 54"/>
                    <a:gd name="T15" fmla="*/ 77 h 103"/>
                    <a:gd name="T16" fmla="*/ 32 w 54"/>
                    <a:gd name="T17" fmla="*/ 86 h 103"/>
                    <a:gd name="T18" fmla="*/ 32 w 54"/>
                    <a:gd name="T19" fmla="*/ 86 h 103"/>
                    <a:gd name="T20" fmla="*/ 29 w 54"/>
                    <a:gd name="T21" fmla="*/ 9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03">
                      <a:moveTo>
                        <a:pt x="29" y="95"/>
                      </a:moveTo>
                      <a:cubicBezTo>
                        <a:pt x="23" y="103"/>
                        <a:pt x="14" y="101"/>
                        <a:pt x="6" y="100"/>
                      </a:cubicBezTo>
                      <a:cubicBezTo>
                        <a:pt x="0" y="100"/>
                        <a:pt x="3" y="96"/>
                        <a:pt x="4" y="93"/>
                      </a:cubicBezTo>
                      <a:cubicBezTo>
                        <a:pt x="11" y="66"/>
                        <a:pt x="18" y="40"/>
                        <a:pt x="25" y="13"/>
                      </a:cubicBezTo>
                      <a:cubicBezTo>
                        <a:pt x="28" y="0"/>
                        <a:pt x="38" y="5"/>
                        <a:pt x="45" y="6"/>
                      </a:cubicBezTo>
                      <a:cubicBezTo>
                        <a:pt x="54" y="7"/>
                        <a:pt x="49" y="14"/>
                        <a:pt x="48" y="19"/>
                      </a:cubicBezTo>
                      <a:cubicBezTo>
                        <a:pt x="44" y="38"/>
                        <a:pt x="34" y="56"/>
                        <a:pt x="35" y="77"/>
                      </a:cubicBezTo>
                      <a:cubicBezTo>
                        <a:pt x="35" y="77"/>
                        <a:pt x="35" y="77"/>
                        <a:pt x="35" y="77"/>
                      </a:cubicBezTo>
                      <a:cubicBezTo>
                        <a:pt x="30" y="79"/>
                        <a:pt x="31" y="82"/>
                        <a:pt x="32" y="86"/>
                      </a:cubicBezTo>
                      <a:cubicBezTo>
                        <a:pt x="32" y="86"/>
                        <a:pt x="32" y="86"/>
                        <a:pt x="32" y="86"/>
                      </a:cubicBezTo>
                      <a:cubicBezTo>
                        <a:pt x="27" y="88"/>
                        <a:pt x="29" y="92"/>
                        <a:pt x="29"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微软雅黑" panose="020B0503020204020204" pitchFamily="34" charset="-122"/>
                    <a:ea typeface="微软雅黑" panose="020B0503020204020204" pitchFamily="34" charset="-122"/>
                    <a:cs typeface="+mn-ea"/>
                    <a:sym typeface="+mn-lt"/>
                  </a:endParaRPr>
                </a:p>
              </p:txBody>
            </p:sp>
          </p:grpSp>
        </p:grpSp>
        <p:sp>
          <p:nvSpPr>
            <p:cNvPr id="12" name="平行四边形 11"/>
            <p:cNvSpPr/>
            <p:nvPr userDrawn="1"/>
          </p:nvSpPr>
          <p:spPr>
            <a:xfrm>
              <a:off x="8989930" y="3411411"/>
              <a:ext cx="1692000" cy="270000"/>
            </a:xfrm>
            <a:prstGeom prst="parallelogram">
              <a:avLst>
                <a:gd name="adj" fmla="val 37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defRPr/>
              </a:pPr>
              <a:r>
                <a:rPr lang="zh-CN" altLang="en-US" sz="1200" i="1" dirty="0">
                  <a:solidFill>
                    <a:schemeClr val="accent3"/>
                  </a:solidFill>
                  <a:latin typeface="微软雅黑" panose="020B0503020204020204" pitchFamily="34" charset="-122"/>
                  <a:ea typeface="微软雅黑" panose="020B0503020204020204" pitchFamily="34" charset="-122"/>
                  <a:cs typeface="+mn-ea"/>
                  <a:sym typeface="+mn-lt"/>
                </a:rPr>
                <a:t>优课</a:t>
              </a:r>
              <a:r>
                <a:rPr lang="en-US" altLang="zh-CN" sz="1200" i="1" dirty="0">
                  <a:solidFill>
                    <a:schemeClr val="accent3"/>
                  </a:solidFill>
                  <a:latin typeface="微软雅黑" panose="020B0503020204020204" pitchFamily="34" charset="-122"/>
                  <a:ea typeface="微软雅黑" panose="020B0503020204020204" pitchFamily="34" charset="-122"/>
                  <a:cs typeface="+mn-ea"/>
                  <a:sym typeface="+mn-lt"/>
                </a:rPr>
                <a:t>PPT</a:t>
              </a:r>
              <a:r>
                <a:rPr lang="zh-CN" altLang="en-US" sz="1200" i="1" dirty="0">
                  <a:solidFill>
                    <a:schemeClr val="accent3"/>
                  </a:solidFill>
                  <a:latin typeface="微软雅黑" panose="020B0503020204020204" pitchFamily="34" charset="-122"/>
                  <a:ea typeface="微软雅黑" panose="020B0503020204020204" pitchFamily="34" charset="-122"/>
                  <a:cs typeface="+mn-ea"/>
                  <a:sym typeface="+mn-lt"/>
                </a:rPr>
                <a:t>作品</a:t>
              </a:r>
              <a:endParaRPr lang="zh-CN" altLang="en-US" sz="1200" i="1" dirty="0">
                <a:solidFill>
                  <a:schemeClr val="accent3"/>
                </a:solidFill>
                <a:latin typeface="微软雅黑" panose="020B0503020204020204" pitchFamily="34" charset="-122"/>
                <a:ea typeface="微软雅黑" panose="020B0503020204020204" pitchFamily="34" charset="-122"/>
                <a:cs typeface="+mn-ea"/>
                <a:sym typeface="+mn-lt"/>
              </a:endParaRPr>
            </a:p>
          </p:txBody>
        </p:sp>
      </p:grpSp>
      <p:grpSp>
        <p:nvGrpSpPr>
          <p:cNvPr id="75" name="组合 74"/>
          <p:cNvGrpSpPr/>
          <p:nvPr userDrawn="1"/>
        </p:nvGrpSpPr>
        <p:grpSpPr>
          <a:xfrm>
            <a:off x="1128545" y="331963"/>
            <a:ext cx="9934910" cy="646331"/>
            <a:chOff x="1363496" y="522463"/>
            <a:chExt cx="9934910" cy="646331"/>
          </a:xfrm>
        </p:grpSpPr>
        <p:sp>
          <p:nvSpPr>
            <p:cNvPr id="76" name="文本框 75"/>
            <p:cNvSpPr txBox="1"/>
            <p:nvPr/>
          </p:nvSpPr>
          <p:spPr>
            <a:xfrm>
              <a:off x="3991962" y="522463"/>
              <a:ext cx="4677979" cy="646331"/>
            </a:xfrm>
            <a:prstGeom prst="rect">
              <a:avLst/>
            </a:prstGeom>
            <a:noFill/>
          </p:spPr>
          <p:txBody>
            <a:bodyPr wrap="squar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B83C44"/>
                  </a:solidFill>
                  <a:uLnTx/>
                  <a:uFillTx/>
                  <a:latin typeface="微软雅黑" panose="020B0503020204020204" pitchFamily="34" charset="-122"/>
                  <a:ea typeface="微软雅黑" panose="020B0503020204020204" pitchFamily="34" charset="-122"/>
                  <a:cs typeface="+mn-ea"/>
                  <a:sym typeface="+mn-lt"/>
                </a:rPr>
                <a:t>高考语文复习专题</a:t>
              </a:r>
              <a:endParaRPr kumimoji="0" lang="zh-CN" altLang="en-US" sz="3600" b="1" i="0" u="none" strike="noStrike" kern="1200" cap="none" spc="0" normalizeH="0" baseline="0" noProof="0" dirty="0">
                <a:ln>
                  <a:noFill/>
                </a:ln>
                <a:solidFill>
                  <a:srgbClr val="B83C44"/>
                </a:solidFill>
                <a:uLnTx/>
                <a:uFillTx/>
                <a:latin typeface="微软雅黑" panose="020B0503020204020204" pitchFamily="34" charset="-122"/>
                <a:ea typeface="微软雅黑" panose="020B0503020204020204" pitchFamily="34" charset="-122"/>
                <a:cs typeface="+mn-ea"/>
                <a:sym typeface="+mn-lt"/>
              </a:endParaRPr>
            </a:p>
          </p:txBody>
        </p:sp>
        <p:grpSp>
          <p:nvGrpSpPr>
            <p:cNvPr id="77" name="组合 76"/>
            <p:cNvGrpSpPr/>
            <p:nvPr/>
          </p:nvGrpSpPr>
          <p:grpSpPr>
            <a:xfrm>
              <a:off x="1363496" y="845628"/>
              <a:ext cx="9934910" cy="0"/>
              <a:chOff x="1363496" y="865761"/>
              <a:chExt cx="9934910" cy="0"/>
            </a:xfrm>
          </p:grpSpPr>
          <p:cxnSp>
            <p:nvCxnSpPr>
              <p:cNvPr id="78" name="直接连接符 77"/>
              <p:cNvCxnSpPr/>
              <p:nvPr/>
            </p:nvCxnSpPr>
            <p:spPr>
              <a:xfrm>
                <a:off x="8709025" y="865761"/>
                <a:ext cx="2589381" cy="0"/>
              </a:xfrm>
              <a:prstGeom prst="line">
                <a:avLst/>
              </a:prstGeom>
              <a:ln>
                <a:gradFill flip="none" rotWithShape="1">
                  <a:gsLst>
                    <a:gs pos="0">
                      <a:srgbClr val="B83C44">
                        <a:alpha val="0"/>
                      </a:srgbClr>
                    </a:gs>
                    <a:gs pos="100000">
                      <a:srgbClr val="B83C4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1363496" y="865761"/>
                <a:ext cx="2589381" cy="0"/>
              </a:xfrm>
              <a:prstGeom prst="line">
                <a:avLst/>
              </a:prstGeom>
              <a:ln>
                <a:gradFill flip="none" rotWithShape="1">
                  <a:gsLst>
                    <a:gs pos="0">
                      <a:srgbClr val="B83C44">
                        <a:alpha val="0"/>
                      </a:srgbClr>
                    </a:gs>
                    <a:gs pos="100000">
                      <a:srgbClr val="B83C44"/>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grpSp>
        <p:nvGrpSpPr>
          <p:cNvPr id="80" name="组合 79"/>
          <p:cNvGrpSpPr/>
          <p:nvPr userDrawn="1"/>
        </p:nvGrpSpPr>
        <p:grpSpPr>
          <a:xfrm>
            <a:off x="966485" y="1404254"/>
            <a:ext cx="10259031" cy="2404954"/>
            <a:chOff x="966484" y="1023254"/>
            <a:chExt cx="10259031" cy="2404954"/>
          </a:xfrm>
        </p:grpSpPr>
        <p:sp>
          <p:nvSpPr>
            <p:cNvPr id="81" name="矩形 80"/>
            <p:cNvSpPr/>
            <p:nvPr userDrawn="1"/>
          </p:nvSpPr>
          <p:spPr bwMode="auto">
            <a:xfrm>
              <a:off x="966484" y="1023254"/>
              <a:ext cx="10259031" cy="2404954"/>
            </a:xfrm>
            <a:prstGeom prst="rect">
              <a:avLst/>
            </a:prstGeom>
            <a:solidFill>
              <a:sysClr val="window" lastClr="FFFFFF"/>
            </a:solidFill>
            <a:ln w="9525" cap="flat" cmpd="sng" algn="ctr">
              <a:noFill/>
              <a:prstDash val="solid"/>
              <a:round/>
              <a:headEnd type="none" w="med" len="med"/>
              <a:tailEnd type="none" w="med" len="med"/>
            </a:ln>
            <a:effectLst>
              <a:outerShdw blurRad="127000" sx="101000" sy="101000" algn="ctr" rotWithShape="0">
                <a:sysClr val="windowText" lastClr="000000">
                  <a:alpha val="30000"/>
                </a:sysClr>
              </a:outerShdw>
            </a:effectLst>
          </p:spPr>
          <p:txBody>
            <a:bodyPr vert="horz" wrap="square" lIns="91440" tIns="45720" rIns="91440" bIns="45720" numCol="1" rtlCol="0" anchor="t" anchorCtr="0" compatLnSpc="1"/>
            <a:lstStyle/>
            <a:p>
              <a:pPr marL="0" marR="0" lvl="0" indent="0" defTabSz="914400" eaLnBrk="0" fontAlgn="base" latinLnBrk="0" hangingPunct="0">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文本框 81"/>
            <p:cNvSpPr txBox="1"/>
            <p:nvPr userDrawn="1"/>
          </p:nvSpPr>
          <p:spPr>
            <a:xfrm>
              <a:off x="1641505" y="1229361"/>
              <a:ext cx="9465109" cy="1969257"/>
            </a:xfrm>
            <a:prstGeom prst="rect">
              <a:avLst/>
            </a:prstGeom>
            <a:noFill/>
          </p:spPr>
          <p:txBody>
            <a:bodyPr wrap="square" rtlCol="0">
              <a:spAutoFit/>
            </a:bodyPr>
            <a:lstStyle/>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价格：</a:t>
              </a:r>
              <a:r>
                <a:rPr kumimoji="0" lang="en-US" altLang="zh-CN" sz="24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rPr>
                <a:t>199</a:t>
              </a:r>
              <a:r>
                <a:rPr kumimoji="0" lang="zh-CN" altLang="en-US" sz="24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rPr>
                <a:t>元</a:t>
              </a:r>
              <a:r>
                <a:rPr kumimoji="0" lang="zh-CN" altLang="en-US" sz="18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（初始定价</a:t>
              </a:r>
              <a:r>
                <a:rPr kumimoji="0" lang="en-US" altLang="zh-CN" sz="18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199</a:t>
              </a:r>
              <a:r>
                <a:rPr kumimoji="0" lang="zh-CN" altLang="en-US" sz="18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元，迭代升级后将逐步涨价）</a:t>
              </a:r>
              <a:endParaRPr kumimoji="0" lang="en-US" altLang="zh-CN" sz="18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课件内容包含：</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六大高考语文复习专题，超</a:t>
              </a:r>
              <a:r>
                <a:rPr kumimoji="0" lang="en-US" altLang="zh-CN"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25</a:t>
              </a:r>
              <a:r>
                <a:rPr kumimoji="0" lang="zh-CN" altLang="en-US" sz="2000" b="1" i="0" u="none" strike="noStrike" kern="0" cap="none" spc="0" normalizeH="0" baseline="0" noProof="0" dirty="0">
                  <a:ln>
                    <a:noFill/>
                  </a:ln>
                  <a:solidFill>
                    <a:srgbClr val="B83C44"/>
                  </a:solidFill>
                  <a:effectLst/>
                  <a:uLnTx/>
                  <a:uFillTx/>
                  <a:latin typeface="微软雅黑" panose="020B0503020204020204" pitchFamily="34" charset="-122"/>
                  <a:ea typeface="微软雅黑" panose="020B0503020204020204" pitchFamily="34" charset="-122"/>
                  <a:cs typeface="+mn-cs"/>
                </a:rPr>
                <a:t>个复习课件、教案和参考文献</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2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其他福利可添加客服详询。</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椭圆 82"/>
            <p:cNvSpPr/>
            <p:nvPr userDrawn="1"/>
          </p:nvSpPr>
          <p:spPr>
            <a:xfrm>
              <a:off x="1248389" y="1473336"/>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userDrawn="1"/>
          </p:nvSpPr>
          <p:spPr>
            <a:xfrm>
              <a:off x="1248389" y="2093183"/>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userDrawn="1"/>
          </p:nvSpPr>
          <p:spPr>
            <a:xfrm>
              <a:off x="1248389" y="2713029"/>
              <a:ext cx="309744" cy="30974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3" name="图片 2"/>
          <p:cNvPicPr>
            <a:picLocks noChangeAspect="1"/>
          </p:cNvPicPr>
          <p:nvPr userDrawn="1"/>
        </p:nvPicPr>
        <p:blipFill rotWithShape="1">
          <a:blip r:embed="rId2"/>
          <a:srcRect/>
          <a:stretch>
            <a:fillRect/>
          </a:stretch>
        </p:blipFill>
        <p:spPr>
          <a:xfrm>
            <a:off x="8746498" y="4304315"/>
            <a:ext cx="1483610" cy="148361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4793496"/>
            <a:ext cx="12192000" cy="2064505"/>
          </a:xfrm>
          <a:prstGeom prst="rect">
            <a:avLst/>
          </a:prstGeom>
          <a:solidFill>
            <a:srgbClr val="BA3B44"/>
          </a:solidFill>
          <a:ln w="12700">
            <a:miter lim="400000"/>
          </a:ln>
        </p:spPr>
        <p:txBody>
          <a:bodyPr lIns="0" tIns="0" rIns="0" bIns="0" anchor="ctr"/>
          <a:lstStyle/>
          <a:p>
            <a:pPr lvl="0"/>
            <a:endParaRPr lang="zh-CN" altLang="en-US" sz="1600" dirty="0">
              <a:solidFill>
                <a:srgbClr val="B83D3F"/>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686997" y="517922"/>
            <a:ext cx="5262979" cy="769441"/>
          </a:xfrm>
          <a:prstGeom prst="rect">
            <a:avLst/>
          </a:prstGeom>
          <a:noFill/>
        </p:spPr>
        <p:txBody>
          <a:bodyPr wrap="none" rtlCol="0">
            <a:spAutoFit/>
          </a:bodyPr>
          <a:lstStyle/>
          <a:p>
            <a:pPr algn="just"/>
            <a:r>
              <a:rPr lang="zh-CN" altLang="en-US" sz="4400" b="1" dirty="0">
                <a:solidFill>
                  <a:srgbClr val="B83C44"/>
                </a:solidFill>
                <a:latin typeface="微软雅黑" panose="020B0503020204020204" pitchFamily="34" charset="-122"/>
                <a:ea typeface="微软雅黑" panose="020B0503020204020204" pitchFamily="34" charset="-122"/>
              </a:rPr>
              <a:t>作品使用及版权说明</a:t>
            </a:r>
            <a:endParaRPr lang="zh-CN" altLang="en-US" sz="4400" b="1" dirty="0">
              <a:solidFill>
                <a:srgbClr val="B83C44"/>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1" y="332656"/>
            <a:ext cx="570399" cy="1163355"/>
            <a:chOff x="8465672" y="1867086"/>
            <a:chExt cx="1440000" cy="2936948"/>
          </a:xfrm>
        </p:grpSpPr>
        <p:sp>
          <p:nvSpPr>
            <p:cNvPr id="10" name="等腰三角形 9"/>
            <p:cNvSpPr>
              <a:spLocks noChangeAspect="1"/>
            </p:cNvSpPr>
            <p:nvPr userDrawn="1"/>
          </p:nvSpPr>
          <p:spPr>
            <a:xfrm rot="5400000">
              <a:off x="7717198" y="2615560"/>
              <a:ext cx="2936948" cy="1440000"/>
            </a:xfrm>
            <a:prstGeom prst="triangl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i="1" dirty="0">
                <a:solidFill>
                  <a:schemeClr val="bg1"/>
                </a:solidFill>
                <a:latin typeface="微软雅黑" panose="020B0503020204020204" pitchFamily="34" charset="-122"/>
                <a:ea typeface="微软雅黑" panose="020B0503020204020204" pitchFamily="34" charset="-122"/>
              </a:endParaRPr>
            </a:p>
          </p:txBody>
        </p:sp>
        <p:sp>
          <p:nvSpPr>
            <p:cNvPr id="11" name="任意多边形 27"/>
            <p:cNvSpPr>
              <a:spLocks noChangeAspect="1"/>
            </p:cNvSpPr>
            <p:nvPr userDrawn="1"/>
          </p:nvSpPr>
          <p:spPr>
            <a:xfrm rot="16200000" flipV="1">
              <a:off x="8451272" y="1881486"/>
              <a:ext cx="1468800" cy="1440000"/>
            </a:xfrm>
            <a:custGeom>
              <a:avLst/>
              <a:gdLst>
                <a:gd name="connsiteX0" fmla="*/ 0 w 1468800"/>
                <a:gd name="connsiteY0" fmla="*/ 1440000 h 1440000"/>
                <a:gd name="connsiteX1" fmla="*/ 0 w 1468800"/>
                <a:gd name="connsiteY1" fmla="*/ 320 h 1440000"/>
                <a:gd name="connsiteX2" fmla="*/ 326 w 1468800"/>
                <a:gd name="connsiteY2" fmla="*/ 0 h 1440000"/>
                <a:gd name="connsiteX3" fmla="*/ 1468800 w 14688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1468800" h="1440000">
                  <a:moveTo>
                    <a:pt x="0" y="1440000"/>
                  </a:moveTo>
                  <a:lnTo>
                    <a:pt x="0" y="320"/>
                  </a:lnTo>
                  <a:lnTo>
                    <a:pt x="326" y="0"/>
                  </a:lnTo>
                  <a:lnTo>
                    <a:pt x="1468800" y="1440000"/>
                  </a:lnTo>
                  <a:close/>
                </a:path>
              </a:pathLst>
            </a:custGeom>
            <a:solidFill>
              <a:srgbClr val="CC6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i="1" dirty="0">
                <a:solidFill>
                  <a:schemeClr val="bg1"/>
                </a:solidFill>
                <a:latin typeface="微软雅黑" panose="020B0503020204020204" pitchFamily="34" charset="-122"/>
                <a:ea typeface="微软雅黑" panose="020B0503020204020204" pitchFamily="34" charset="-122"/>
              </a:endParaRPr>
            </a:p>
          </p:txBody>
        </p:sp>
      </p:grpSp>
      <p:sp>
        <p:nvSpPr>
          <p:cNvPr id="12" name="矩形 11"/>
          <p:cNvSpPr/>
          <p:nvPr userDrawn="1"/>
        </p:nvSpPr>
        <p:spPr>
          <a:xfrm>
            <a:off x="1190089" y="5596506"/>
            <a:ext cx="5657778" cy="458972"/>
          </a:xfrm>
          <a:prstGeom prst="rect">
            <a:avLst/>
          </a:prstGeom>
        </p:spPr>
        <p:txBody>
          <a:bodyPr wrap="square">
            <a:spAutoFit/>
          </a:bodyPr>
          <a:lstStyle/>
          <a:p>
            <a:pPr algn="dist">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让您的课堂更加优秀</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userDrawn="1"/>
        </p:nvGrpSpPr>
        <p:grpSpPr>
          <a:xfrm>
            <a:off x="725487" y="4817821"/>
            <a:ext cx="6191780" cy="670248"/>
            <a:chOff x="7139759" y="4741907"/>
            <a:chExt cx="5558603" cy="670248"/>
          </a:xfrm>
        </p:grpSpPr>
        <p:sp>
          <p:nvSpPr>
            <p:cNvPr id="14" name="矩形 13"/>
            <p:cNvSpPr/>
            <p:nvPr/>
          </p:nvSpPr>
          <p:spPr>
            <a:xfrm>
              <a:off x="7520742" y="4741907"/>
              <a:ext cx="5177620" cy="670248"/>
            </a:xfrm>
            <a:prstGeom prst="rect">
              <a:avLst/>
            </a:prstGeom>
          </p:spPr>
          <p:txBody>
            <a:bodyPr wrap="square">
              <a:spAutoFit/>
            </a:bodyPr>
            <a:lstStyle/>
            <a:p>
              <a:pPr algn="dist">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扫描关注“语文优课</a:t>
              </a:r>
              <a:r>
                <a:rPr lang="en-US" altLang="zh-CN" sz="2800" b="1" dirty="0">
                  <a:solidFill>
                    <a:schemeClr val="bg1"/>
                  </a:solidFill>
                  <a:latin typeface="微软雅黑" panose="020B0503020204020204" pitchFamily="34" charset="-122"/>
                  <a:ea typeface="微软雅黑" panose="020B0503020204020204" pitchFamily="34" charset="-122"/>
                </a:rPr>
                <a:t>PPT</a:t>
              </a:r>
              <a:r>
                <a:rPr lang="zh-CN" altLang="en-US" sz="2800" b="1" dirty="0">
                  <a:solidFill>
                    <a:schemeClr val="bg1"/>
                  </a:solidFill>
                  <a:latin typeface="微软雅黑" panose="020B0503020204020204" pitchFamily="34" charset="-122"/>
                  <a:ea typeface="微软雅黑" panose="020B0503020204020204" pitchFamily="34" charset="-122"/>
                </a:rPr>
                <a:t>”公众号</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5" name="left-arrowhead-in-a-circle_44897"/>
            <p:cNvSpPr>
              <a:spLocks noChangeAspect="1"/>
            </p:cNvSpPr>
            <p:nvPr/>
          </p:nvSpPr>
          <p:spPr bwMode="auto">
            <a:xfrm flipH="1">
              <a:off x="7139759" y="4961757"/>
              <a:ext cx="318298" cy="352322"/>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43 w 533"/>
                <a:gd name="T11" fmla="*/ 414 h 533"/>
                <a:gd name="T12" fmla="*/ 316 w 533"/>
                <a:gd name="T13" fmla="*/ 424 h 533"/>
                <a:gd name="T14" fmla="*/ 284 w 533"/>
                <a:gd name="T15" fmla="*/ 410 h 533"/>
                <a:gd name="T16" fmla="*/ 185 w 533"/>
                <a:gd name="T17" fmla="*/ 294 h 533"/>
                <a:gd name="T18" fmla="*/ 185 w 533"/>
                <a:gd name="T19" fmla="*/ 240 h 533"/>
                <a:gd name="T20" fmla="*/ 283 w 533"/>
                <a:gd name="T21" fmla="*/ 124 h 533"/>
                <a:gd name="T22" fmla="*/ 343 w 533"/>
                <a:gd name="T23" fmla="*/ 119 h 533"/>
                <a:gd name="T24" fmla="*/ 348 w 533"/>
                <a:gd name="T25" fmla="*/ 178 h 533"/>
                <a:gd name="T26" fmla="*/ 273 w 533"/>
                <a:gd name="T27" fmla="*/ 267 h 533"/>
                <a:gd name="T28" fmla="*/ 348 w 533"/>
                <a:gd name="T29" fmla="*/ 355 h 533"/>
                <a:gd name="T30" fmla="*/ 343 w 533"/>
                <a:gd name="T31" fmla="*/ 41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3" h="533">
                  <a:moveTo>
                    <a:pt x="267" y="0"/>
                  </a:moveTo>
                  <a:cubicBezTo>
                    <a:pt x="120" y="0"/>
                    <a:pt x="0" y="120"/>
                    <a:pt x="0" y="267"/>
                  </a:cubicBezTo>
                  <a:cubicBezTo>
                    <a:pt x="0" y="414"/>
                    <a:pt x="120" y="533"/>
                    <a:pt x="267" y="533"/>
                  </a:cubicBezTo>
                  <a:cubicBezTo>
                    <a:pt x="414" y="533"/>
                    <a:pt x="533" y="414"/>
                    <a:pt x="533" y="267"/>
                  </a:cubicBezTo>
                  <a:cubicBezTo>
                    <a:pt x="533" y="120"/>
                    <a:pt x="414" y="0"/>
                    <a:pt x="267" y="0"/>
                  </a:cubicBezTo>
                  <a:close/>
                  <a:moveTo>
                    <a:pt x="343" y="414"/>
                  </a:moveTo>
                  <a:cubicBezTo>
                    <a:pt x="335" y="421"/>
                    <a:pt x="326" y="424"/>
                    <a:pt x="316" y="424"/>
                  </a:cubicBezTo>
                  <a:cubicBezTo>
                    <a:pt x="304" y="424"/>
                    <a:pt x="292" y="419"/>
                    <a:pt x="284" y="410"/>
                  </a:cubicBezTo>
                  <a:lnTo>
                    <a:pt x="185" y="294"/>
                  </a:lnTo>
                  <a:cubicBezTo>
                    <a:pt x="172" y="278"/>
                    <a:pt x="172" y="255"/>
                    <a:pt x="185" y="240"/>
                  </a:cubicBezTo>
                  <a:lnTo>
                    <a:pt x="283" y="124"/>
                  </a:lnTo>
                  <a:cubicBezTo>
                    <a:pt x="298" y="106"/>
                    <a:pt x="325" y="104"/>
                    <a:pt x="343" y="119"/>
                  </a:cubicBezTo>
                  <a:cubicBezTo>
                    <a:pt x="360" y="134"/>
                    <a:pt x="363" y="160"/>
                    <a:pt x="348" y="178"/>
                  </a:cubicBezTo>
                  <a:lnTo>
                    <a:pt x="273" y="267"/>
                  </a:lnTo>
                  <a:lnTo>
                    <a:pt x="348" y="355"/>
                  </a:lnTo>
                  <a:cubicBezTo>
                    <a:pt x="363" y="373"/>
                    <a:pt x="361" y="399"/>
                    <a:pt x="343" y="414"/>
                  </a:cubicBezTo>
                  <a:close/>
                </a:path>
              </a:pathLst>
            </a:custGeom>
            <a:solidFill>
              <a:schemeClr val="bg1"/>
            </a:solidFill>
            <a:ln>
              <a:noFill/>
            </a:ln>
          </p:spPr>
          <p:txBody>
            <a:bodyPr/>
            <a:lstStyle/>
            <a:p>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7"/>
          <p:cNvGrpSpPr/>
          <p:nvPr userDrawn="1"/>
        </p:nvGrpSpPr>
        <p:grpSpPr>
          <a:xfrm>
            <a:off x="686997" y="1412776"/>
            <a:ext cx="7558679" cy="3056170"/>
            <a:chOff x="686997" y="1591109"/>
            <a:chExt cx="7558679" cy="3056170"/>
          </a:xfrm>
        </p:grpSpPr>
        <p:sp>
          <p:nvSpPr>
            <p:cNvPr id="17" name="文本框 16"/>
            <p:cNvSpPr txBox="1"/>
            <p:nvPr userDrawn="1"/>
          </p:nvSpPr>
          <p:spPr>
            <a:xfrm>
              <a:off x="686997" y="1591109"/>
              <a:ext cx="7139931" cy="1841145"/>
            </a:xfrm>
            <a:prstGeom prst="rect">
              <a:avLst/>
            </a:prstGeom>
            <a:noFill/>
          </p:spPr>
          <p:txBody>
            <a:bodyPr wrap="square" rtlCol="0">
              <a:spAutoFit/>
            </a:bodyPr>
            <a:lstStyle/>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本作品使用</a:t>
              </a:r>
              <a:r>
                <a:rPr lang="en-US" altLang="zh-CN" sz="1600" dirty="0">
                  <a:solidFill>
                    <a:schemeClr val="tx1"/>
                  </a:solidFill>
                  <a:latin typeface="微软雅黑" panose="020B0503020204020204" pitchFamily="34" charset="-122"/>
                  <a:ea typeface="微软雅黑" panose="020B0503020204020204" pitchFamily="34" charset="-122"/>
                </a:rPr>
                <a:t>office365</a:t>
              </a:r>
              <a:r>
                <a:rPr lang="zh-CN" altLang="en-US" sz="1600" dirty="0">
                  <a:solidFill>
                    <a:schemeClr val="tx1"/>
                  </a:solidFill>
                  <a:latin typeface="微软雅黑" panose="020B0503020204020204" pitchFamily="34" charset="-122"/>
                  <a:ea typeface="微软雅黑" panose="020B0503020204020204" pitchFamily="34" charset="-122"/>
                </a:rPr>
                <a:t>版</a:t>
              </a:r>
              <a:r>
                <a:rPr lang="en-US" altLang="zh-CN" sz="1600" dirty="0">
                  <a:solidFill>
                    <a:schemeClr val="tx1"/>
                  </a:solidFill>
                  <a:latin typeface="微软雅黑" panose="020B0503020204020204" pitchFamily="34" charset="-122"/>
                  <a:ea typeface="微软雅黑" panose="020B0503020204020204" pitchFamily="34" charset="-122"/>
                </a:rPr>
                <a:t>PPT</a:t>
              </a:r>
              <a:r>
                <a:rPr lang="zh-CN" altLang="en-US" sz="1600" dirty="0">
                  <a:solidFill>
                    <a:schemeClr val="tx1"/>
                  </a:solidFill>
                  <a:latin typeface="微软雅黑" panose="020B0503020204020204" pitchFamily="34" charset="-122"/>
                  <a:ea typeface="微软雅黑" panose="020B0503020204020204" pitchFamily="34" charset="-122"/>
                </a:rPr>
                <a:t>制作，推荐</a:t>
              </a:r>
              <a:r>
                <a:rPr lang="en-US" altLang="zh-CN" sz="1600" dirty="0">
                  <a:solidFill>
                    <a:schemeClr val="tx1"/>
                  </a:solidFill>
                  <a:latin typeface="微软雅黑" panose="020B0503020204020204" pitchFamily="34" charset="-122"/>
                  <a:ea typeface="微软雅黑" panose="020B0503020204020204" pitchFamily="34" charset="-122"/>
                </a:rPr>
                <a:t>office2016</a:t>
              </a:r>
              <a:r>
                <a:rPr lang="zh-CN" altLang="en-US" sz="1600" dirty="0">
                  <a:solidFill>
                    <a:schemeClr val="tx1"/>
                  </a:solidFill>
                  <a:latin typeface="微软雅黑" panose="020B0503020204020204" pitchFamily="34" charset="-122"/>
                  <a:ea typeface="微软雅黑" panose="020B0503020204020204" pitchFamily="34" charset="-122"/>
                </a:rPr>
                <a:t>以后版本打开及使用；</a:t>
              </a:r>
              <a:endParaRPr lang="zh-CN" altLang="en-US" sz="1600" dirty="0">
                <a:solidFill>
                  <a:schemeClr val="tx1"/>
                </a:solidFill>
                <a:latin typeface="微软雅黑" panose="020B0503020204020204" pitchFamily="34" charset="-122"/>
                <a:ea typeface="微软雅黑" panose="020B0503020204020204" pitchFamily="34" charset="-122"/>
              </a:endParaRPr>
            </a:p>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作品由“优课</a:t>
              </a:r>
              <a:r>
                <a:rPr lang="en-US" altLang="zh-CN" sz="1600" dirty="0">
                  <a:solidFill>
                    <a:schemeClr val="tx1"/>
                  </a:solidFill>
                  <a:latin typeface="微软雅黑" panose="020B0503020204020204" pitchFamily="34" charset="-122"/>
                  <a:ea typeface="微软雅黑" panose="020B0503020204020204" pitchFamily="34" charset="-122"/>
                </a:rPr>
                <a:t>PPT</a:t>
              </a:r>
              <a:r>
                <a:rPr lang="zh-CN" altLang="en-US" sz="1600" dirty="0">
                  <a:solidFill>
                    <a:schemeClr val="tx1"/>
                  </a:solidFill>
                  <a:latin typeface="微软雅黑" panose="020B0503020204020204" pitchFamily="34" charset="-122"/>
                  <a:ea typeface="微软雅黑" panose="020B0503020204020204" pitchFamily="34" charset="-122"/>
                </a:rPr>
                <a:t>”原创出品，受国家著作权法保护，任何单位或个人不可以任何形式再次销售、传播，请勿以身试法，违者必究。</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lnSpc>
                  <a:spcPct val="130000"/>
                </a:lnSpc>
                <a:spcBef>
                  <a:spcPts val="300"/>
                </a:spcBef>
                <a:spcAft>
                  <a:spcPts val="400"/>
                </a:spcAft>
                <a:buFont typeface="Wingdings" panose="05000000000000000000" pitchFamily="2" charset="2"/>
                <a:buChar char="n"/>
              </a:pPr>
              <a:r>
                <a:rPr lang="zh-CN" altLang="en-US" sz="1600" dirty="0">
                  <a:solidFill>
                    <a:schemeClr val="tx1"/>
                  </a:solidFill>
                  <a:latin typeface="微软雅黑" panose="020B0503020204020204" pitchFamily="34" charset="-122"/>
                  <a:ea typeface="微软雅黑" panose="020B0503020204020204" pitchFamily="34" charset="-122"/>
                </a:rPr>
                <a:t>购买该作品的老师，只享有课件的使用权，可用于个人的教学和公开课。但请不要有以下行为，违者必究：</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1344517" y="3448489"/>
              <a:ext cx="6901159" cy="1198790"/>
            </a:xfrm>
            <a:prstGeom prst="rect">
              <a:avLst/>
            </a:prstGeom>
            <a:noFill/>
          </p:spPr>
          <p:txBody>
            <a:bodyPr wrap="square" rtlCol="0">
              <a:spAutoFit/>
            </a:bodyPr>
            <a:lstStyle/>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二次贩卖或传播该作品</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将该作品上传至学科网、百度文库等任何第三方网站</a:t>
              </a:r>
              <a:endParaRPr lang="en-US" altLang="zh-CN" sz="1600" dirty="0">
                <a:solidFill>
                  <a:schemeClr val="tx1"/>
                </a:solidFill>
                <a:latin typeface="微软雅黑" panose="020B0503020204020204" pitchFamily="34" charset="-122"/>
                <a:ea typeface="微软雅黑" panose="020B0503020204020204" pitchFamily="34" charset="-122"/>
              </a:endParaRPr>
            </a:p>
            <a:p>
              <a:pPr marL="0" indent="0">
                <a:lnSpc>
                  <a:spcPct val="130000"/>
                </a:lnSpc>
                <a:spcBef>
                  <a:spcPts val="300"/>
                </a:spcBef>
                <a:spcAft>
                  <a:spcPts val="400"/>
                </a:spcAft>
                <a:buFontTx/>
                <a:buNone/>
              </a:pPr>
              <a:r>
                <a:rPr lang="zh-CN" altLang="en-US" sz="1600" dirty="0">
                  <a:solidFill>
                    <a:schemeClr val="tx1"/>
                  </a:solidFill>
                  <a:latin typeface="微软雅黑" panose="020B0503020204020204" pitchFamily="34" charset="-122"/>
                  <a:ea typeface="微软雅黑" panose="020B0503020204020204" pitchFamily="34" charset="-122"/>
                </a:rPr>
                <a:t>未经同意将该作品分享至其他微信群、</a:t>
              </a:r>
              <a:r>
                <a:rPr lang="en-US" altLang="zh-CN" sz="1600" dirty="0">
                  <a:solidFill>
                    <a:schemeClr val="tx1"/>
                  </a:solidFill>
                  <a:latin typeface="微软雅黑" panose="020B0503020204020204" pitchFamily="34" charset="-122"/>
                  <a:ea typeface="微软雅黑" panose="020B0503020204020204" pitchFamily="34" charset="-122"/>
                </a:rPr>
                <a:t>QQ</a:t>
              </a:r>
              <a:r>
                <a:rPr lang="zh-CN" altLang="en-US" sz="1600" dirty="0">
                  <a:solidFill>
                    <a:schemeClr val="tx1"/>
                  </a:solidFill>
                  <a:latin typeface="微软雅黑" panose="020B0503020204020204" pitchFamily="34" charset="-122"/>
                  <a:ea typeface="微软雅黑" panose="020B0503020204020204" pitchFamily="34" charset="-122"/>
                </a:rPr>
                <a:t>群等</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9" name="椭圆 18"/>
            <p:cNvSpPr/>
            <p:nvPr userDrawn="1"/>
          </p:nvSpPr>
          <p:spPr>
            <a:xfrm>
              <a:off x="1114316" y="3539808"/>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椭圆 19"/>
            <p:cNvSpPr/>
            <p:nvPr userDrawn="1"/>
          </p:nvSpPr>
          <p:spPr>
            <a:xfrm>
              <a:off x="1114316" y="3939223"/>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椭圆 20"/>
            <p:cNvSpPr/>
            <p:nvPr userDrawn="1"/>
          </p:nvSpPr>
          <p:spPr>
            <a:xfrm>
              <a:off x="1114316" y="4338638"/>
              <a:ext cx="227429" cy="227429"/>
            </a:xfrm>
            <a:prstGeom prst="ellipse">
              <a:avLst/>
            </a:prstGeom>
            <a:solidFill>
              <a:srgbClr val="B8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7636990" y="1576568"/>
            <a:ext cx="4178423" cy="4178423"/>
          </a:xfrm>
          <a:prstGeom prst="rect">
            <a:avLst/>
          </a:prstGeom>
          <a:solidFill>
            <a:schemeClr val="bg1"/>
          </a:solidFill>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0.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查看图片"/>
          <p:cNvPicPr>
            <a:picLocks noChangeAspect="1" noChangeArrowheads="1"/>
          </p:cNvPicPr>
          <p:nvPr userDrawn="1"/>
        </p:nvPicPr>
        <p:blipFill>
          <a:blip r:embed="rId5">
            <a:extLst>
              <a:ext uri="{28A0092B-C50C-407E-A947-70E740481C1C}">
                <a14:useLocalDpi xmlns:a14="http://schemas.microsoft.com/office/drawing/2010/main" val="0"/>
              </a:ext>
            </a:extLst>
          </a:blip>
          <a:srcRect t="21875" b="21875"/>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tags" Target="../tags/tag2.xml"/><Relationship Id="rId67" Type="http://schemas.openxmlformats.org/officeDocument/2006/relationships/slideLayout" Target="../slideLayouts/slideLayout2.xml"/><Relationship Id="rId66" Type="http://schemas.openxmlformats.org/officeDocument/2006/relationships/tags" Target="../tags/tag30.xml"/><Relationship Id="rId65" Type="http://schemas.openxmlformats.org/officeDocument/2006/relationships/tags" Target="../tags/tag29.xml"/><Relationship Id="rId64" Type="http://schemas.openxmlformats.org/officeDocument/2006/relationships/tags" Target="../tags/tag28.xml"/><Relationship Id="rId63" Type="http://schemas.openxmlformats.org/officeDocument/2006/relationships/tags" Target="../tags/tag27.xml"/><Relationship Id="rId62" Type="http://schemas.openxmlformats.org/officeDocument/2006/relationships/tags" Target="../tags/tag26.xml"/><Relationship Id="rId61" Type="http://schemas.openxmlformats.org/officeDocument/2006/relationships/tags" Target="../tags/tag25.xml"/><Relationship Id="rId60" Type="http://schemas.openxmlformats.org/officeDocument/2006/relationships/tags" Target="../tags/tag24.xml"/><Relationship Id="rId6" Type="http://schemas.openxmlformats.org/officeDocument/2006/relationships/tags" Target="../tags/tag1.xml"/><Relationship Id="rId59" Type="http://schemas.openxmlformats.org/officeDocument/2006/relationships/tags" Target="../tags/tag23.xml"/><Relationship Id="rId58" Type="http://schemas.openxmlformats.org/officeDocument/2006/relationships/tags" Target="../tags/tag22.xml"/><Relationship Id="rId57" Type="http://schemas.openxmlformats.org/officeDocument/2006/relationships/image" Target="../media/image44.png"/><Relationship Id="rId56" Type="http://schemas.openxmlformats.org/officeDocument/2006/relationships/image" Target="../media/image43.jpeg"/><Relationship Id="rId55" Type="http://schemas.openxmlformats.org/officeDocument/2006/relationships/image" Target="../media/image42.GIF"/><Relationship Id="rId54" Type="http://schemas.microsoft.com/office/2007/relationships/hdphoto" Target="../media/image41.wdp"/><Relationship Id="rId53" Type="http://schemas.openxmlformats.org/officeDocument/2006/relationships/image" Target="../media/image40.png"/><Relationship Id="rId52" Type="http://schemas.openxmlformats.org/officeDocument/2006/relationships/tags" Target="../tags/tag21.xml"/><Relationship Id="rId51" Type="http://schemas.microsoft.com/office/2007/relationships/hdphoto" Target="../media/image39.wdp"/><Relationship Id="rId50" Type="http://schemas.openxmlformats.org/officeDocument/2006/relationships/image" Target="../media/image38.png"/><Relationship Id="rId5" Type="http://schemas.openxmlformats.org/officeDocument/2006/relationships/image" Target="../media/image13.png"/><Relationship Id="rId49" Type="http://schemas.openxmlformats.org/officeDocument/2006/relationships/tags" Target="../tags/tag20.xml"/><Relationship Id="rId48" Type="http://schemas.openxmlformats.org/officeDocument/2006/relationships/image" Target="../media/image37.png"/><Relationship Id="rId47" Type="http://schemas.microsoft.com/office/2007/relationships/hdphoto" Target="../media/image36.wdp"/><Relationship Id="rId46" Type="http://schemas.openxmlformats.org/officeDocument/2006/relationships/image" Target="../media/image35.png"/><Relationship Id="rId45" Type="http://schemas.openxmlformats.org/officeDocument/2006/relationships/tags" Target="../tags/tag19.xml"/><Relationship Id="rId44" Type="http://schemas.microsoft.com/office/2007/relationships/hdphoto" Target="../media/image34.wdp"/><Relationship Id="rId43" Type="http://schemas.openxmlformats.org/officeDocument/2006/relationships/image" Target="../media/image33.png"/><Relationship Id="rId42" Type="http://schemas.openxmlformats.org/officeDocument/2006/relationships/tags" Target="../tags/tag18.xml"/><Relationship Id="rId41" Type="http://schemas.microsoft.com/office/2007/relationships/hdphoto" Target="../media/image32.wdp"/><Relationship Id="rId40" Type="http://schemas.openxmlformats.org/officeDocument/2006/relationships/image" Target="../media/image31.png"/><Relationship Id="rId4" Type="http://schemas.microsoft.com/office/2007/relationships/hdphoto" Target="../media/image12.wdp"/><Relationship Id="rId39" Type="http://schemas.openxmlformats.org/officeDocument/2006/relationships/image" Target="../media/image30.png"/><Relationship Id="rId38" Type="http://schemas.openxmlformats.org/officeDocument/2006/relationships/tags" Target="../tags/tag17.xml"/><Relationship Id="rId37" Type="http://schemas.openxmlformats.org/officeDocument/2006/relationships/image" Target="../media/image29.jpeg"/><Relationship Id="rId36" Type="http://schemas.openxmlformats.org/officeDocument/2006/relationships/tags" Target="../tags/tag16.xml"/><Relationship Id="rId35" Type="http://schemas.microsoft.com/office/2007/relationships/hdphoto" Target="../media/image28.wdp"/><Relationship Id="rId34" Type="http://schemas.openxmlformats.org/officeDocument/2006/relationships/image" Target="../media/image27.jpeg"/><Relationship Id="rId33" Type="http://schemas.openxmlformats.org/officeDocument/2006/relationships/tags" Target="../tags/tag15.xml"/><Relationship Id="rId32" Type="http://schemas.openxmlformats.org/officeDocument/2006/relationships/tags" Target="../tags/tag14.xml"/><Relationship Id="rId31" Type="http://schemas.microsoft.com/office/2007/relationships/hdphoto" Target="../media/image26.wdp"/><Relationship Id="rId30" Type="http://schemas.openxmlformats.org/officeDocument/2006/relationships/image" Target="../media/image25.png"/><Relationship Id="rId3" Type="http://schemas.openxmlformats.org/officeDocument/2006/relationships/image" Target="../media/image11.png"/><Relationship Id="rId29" Type="http://schemas.microsoft.com/office/2007/relationships/hdphoto" Target="../media/image24.wdp"/><Relationship Id="rId28" Type="http://schemas.openxmlformats.org/officeDocument/2006/relationships/image" Target="../media/image23.png"/><Relationship Id="rId27" Type="http://schemas.openxmlformats.org/officeDocument/2006/relationships/tags" Target="../tags/tag13.xml"/><Relationship Id="rId26" Type="http://schemas.openxmlformats.org/officeDocument/2006/relationships/image" Target="../media/image22.png"/><Relationship Id="rId25" Type="http://schemas.openxmlformats.org/officeDocument/2006/relationships/tags" Target="../tags/tag12.xml"/><Relationship Id="rId24" Type="http://schemas.microsoft.com/office/2007/relationships/hdphoto" Target="../media/image21.wdp"/><Relationship Id="rId23" Type="http://schemas.openxmlformats.org/officeDocument/2006/relationships/image" Target="../media/image20.png"/><Relationship Id="rId22" Type="http://schemas.openxmlformats.org/officeDocument/2006/relationships/tags" Target="../tags/tag11.xml"/><Relationship Id="rId21" Type="http://schemas.microsoft.com/office/2007/relationships/hdphoto" Target="../media/image19.wdp"/><Relationship Id="rId20" Type="http://schemas.openxmlformats.org/officeDocument/2006/relationships/image" Target="../media/image18.png"/><Relationship Id="rId2" Type="http://schemas.microsoft.com/office/2007/relationships/hdphoto" Target="../media/image2.wdp"/><Relationship Id="rId19" Type="http://schemas.openxmlformats.org/officeDocument/2006/relationships/tags" Target="../tags/tag10.xml"/><Relationship Id="rId18" Type="http://schemas.microsoft.com/office/2007/relationships/hdphoto" Target="../media/image17.wdp"/><Relationship Id="rId17" Type="http://schemas.openxmlformats.org/officeDocument/2006/relationships/image" Target="../media/image16.png"/><Relationship Id="rId16" Type="http://schemas.openxmlformats.org/officeDocument/2006/relationships/tags" Target="../tags/tag9.xml"/><Relationship Id="rId15" Type="http://schemas.openxmlformats.org/officeDocument/2006/relationships/tags" Target="../tags/tag8.xml"/><Relationship Id="rId14" Type="http://schemas.microsoft.com/office/2007/relationships/hdphoto" Target="../media/image15.wdp"/><Relationship Id="rId13" Type="http://schemas.openxmlformats.org/officeDocument/2006/relationships/image" Target="../media/image14.png"/><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86.wdp"/><Relationship Id="rId5" Type="http://schemas.openxmlformats.org/officeDocument/2006/relationships/image" Target="../media/image85.pn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88.wdp"/><Relationship Id="rId5" Type="http://schemas.openxmlformats.org/officeDocument/2006/relationships/image" Target="../media/image87.pn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90.wdp"/><Relationship Id="rId5" Type="http://schemas.openxmlformats.org/officeDocument/2006/relationships/image" Target="../media/image89.pn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1.pn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hdphoto" Target="../media/image49.wdp"/><Relationship Id="rId6" Type="http://schemas.openxmlformats.org/officeDocument/2006/relationships/image" Target="../media/image48.png"/><Relationship Id="rId5" Type="http://schemas.openxmlformats.org/officeDocument/2006/relationships/image" Target="../media/image44.png"/><Relationship Id="rId4" Type="http://schemas.microsoft.com/office/2007/relationships/hdphoto" Target="../media/image28.wdp"/><Relationship Id="rId3" Type="http://schemas.openxmlformats.org/officeDocument/2006/relationships/image" Target="../media/image47.jpeg"/><Relationship Id="rId2" Type="http://schemas.microsoft.com/office/2007/relationships/hdphoto" Target="../media/image46.wdp"/><Relationship Id="rId1" Type="http://schemas.openxmlformats.org/officeDocument/2006/relationships/image" Target="../media/image45.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93.wdp"/><Relationship Id="rId5" Type="http://schemas.openxmlformats.org/officeDocument/2006/relationships/image" Target="../media/image92.pn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26.xml.rels><?xml version="1.0" encoding="UTF-8" standalone="yes"?>
<Relationships xmlns="http://schemas.openxmlformats.org/package/2006/relationships"><Relationship Id="rId9" Type="http://schemas.openxmlformats.org/officeDocument/2006/relationships/tags" Target="../tags/tag52.xml"/><Relationship Id="rId8" Type="http://schemas.microsoft.com/office/2007/relationships/hdphoto" Target="../media/image97.wdp"/><Relationship Id="rId7" Type="http://schemas.openxmlformats.org/officeDocument/2006/relationships/image" Target="../media/image96.png"/><Relationship Id="rId6" Type="http://schemas.openxmlformats.org/officeDocument/2006/relationships/tags" Target="../tags/tag51.xml"/><Relationship Id="rId5" Type="http://schemas.openxmlformats.org/officeDocument/2006/relationships/image" Target="../media/image44.png"/><Relationship Id="rId4" Type="http://schemas.microsoft.com/office/2007/relationships/hdphoto" Target="../media/image28.wdp"/><Relationship Id="rId3" Type="http://schemas.openxmlformats.org/officeDocument/2006/relationships/image" Target="../media/image64.jpeg"/><Relationship Id="rId2" Type="http://schemas.microsoft.com/office/2007/relationships/hdphoto" Target="../media/image95.wdp"/><Relationship Id="rId15" Type="http://schemas.openxmlformats.org/officeDocument/2006/relationships/slideLayout" Target="../slideLayouts/slideLayout2.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image" Target="../media/image94.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97.wdp"/><Relationship Id="rId5" Type="http://schemas.openxmlformats.org/officeDocument/2006/relationships/image" Target="../media/image96.png"/><Relationship Id="rId4" Type="http://schemas.microsoft.com/office/2007/relationships/hdphoto" Target="../media/image80.wdp"/><Relationship Id="rId3" Type="http://schemas.openxmlformats.org/officeDocument/2006/relationships/image" Target="../media/image79.jpeg"/><Relationship Id="rId2" Type="http://schemas.openxmlformats.org/officeDocument/2006/relationships/image" Target="../media/image44.png"/><Relationship Id="rId1" Type="http://schemas.openxmlformats.org/officeDocument/2006/relationships/image" Target="../media/image83.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97.wdp"/><Relationship Id="rId3" Type="http://schemas.openxmlformats.org/officeDocument/2006/relationships/image" Target="../media/image96.png"/><Relationship Id="rId2" Type="http://schemas.microsoft.com/office/2007/relationships/hdphoto" Target="../media/image80.wdp"/><Relationship Id="rId1" Type="http://schemas.openxmlformats.org/officeDocument/2006/relationships/image" Target="../media/image79.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97.wdp"/><Relationship Id="rId3" Type="http://schemas.openxmlformats.org/officeDocument/2006/relationships/image" Target="../media/image96.png"/><Relationship Id="rId2" Type="http://schemas.microsoft.com/office/2007/relationships/hdphoto" Target="../media/image80.wdp"/><Relationship Id="rId1" Type="http://schemas.openxmlformats.org/officeDocument/2006/relationships/image" Target="../media/image79.jpeg"/></Relationships>
</file>

<file path=ppt/slides/_rels/slide3.xml.rels><?xml version="1.0" encoding="UTF-8" standalone="yes"?>
<Relationships xmlns="http://schemas.openxmlformats.org/package/2006/relationships"><Relationship Id="rId9" Type="http://schemas.openxmlformats.org/officeDocument/2006/relationships/image" Target="../media/image55.png"/><Relationship Id="rId8" Type="http://schemas.microsoft.com/office/2007/relationships/hdphoto" Target="../media/image7.wdp"/><Relationship Id="rId7" Type="http://schemas.openxmlformats.org/officeDocument/2006/relationships/image" Target="../media/image6.jpeg"/><Relationship Id="rId6" Type="http://schemas.microsoft.com/office/2007/relationships/hdphoto" Target="../media/image28.wdp"/><Relationship Id="rId5" Type="http://schemas.openxmlformats.org/officeDocument/2006/relationships/image" Target="../media/image54.jpeg"/><Relationship Id="rId4" Type="http://schemas.microsoft.com/office/2007/relationships/hdphoto" Target="../media/image53.wdp"/><Relationship Id="rId3" Type="http://schemas.openxmlformats.org/officeDocument/2006/relationships/image" Target="../media/image52.png"/><Relationship Id="rId2" Type="http://schemas.microsoft.com/office/2007/relationships/hdphoto" Target="../media/image51.wdp"/><Relationship Id="rId18" Type="http://schemas.openxmlformats.org/officeDocument/2006/relationships/slideLayout" Target="../slideLayouts/slideLayout2.xml"/><Relationship Id="rId17" Type="http://schemas.microsoft.com/office/2007/relationships/hdphoto" Target="../media/image63.wdp"/><Relationship Id="rId16" Type="http://schemas.openxmlformats.org/officeDocument/2006/relationships/image" Target="../media/image62.png"/><Relationship Id="rId15" Type="http://schemas.microsoft.com/office/2007/relationships/hdphoto" Target="../media/image61.wdp"/><Relationship Id="rId14" Type="http://schemas.openxmlformats.org/officeDocument/2006/relationships/image" Target="../media/image60.png"/><Relationship Id="rId13" Type="http://schemas.openxmlformats.org/officeDocument/2006/relationships/image" Target="../media/image59.png"/><Relationship Id="rId12" Type="http://schemas.microsoft.com/office/2007/relationships/hdphoto" Target="../media/image58.wdp"/><Relationship Id="rId11" Type="http://schemas.openxmlformats.org/officeDocument/2006/relationships/image" Target="../media/image57.png"/><Relationship Id="rId10" Type="http://schemas.microsoft.com/office/2007/relationships/hdphoto" Target="../media/image56.wdp"/><Relationship Id="rId1" Type="http://schemas.openxmlformats.org/officeDocument/2006/relationships/image" Target="../media/image50.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97.wdp"/><Relationship Id="rId3" Type="http://schemas.openxmlformats.org/officeDocument/2006/relationships/image" Target="../media/image98.png"/><Relationship Id="rId2" Type="http://schemas.microsoft.com/office/2007/relationships/hdphoto" Target="../media/image80.wdp"/><Relationship Id="rId1" Type="http://schemas.openxmlformats.org/officeDocument/2006/relationships/image" Target="../media/image79.jpeg"/></Relationships>
</file>

<file path=ppt/slides/_rels/slide31.xml.rels><?xml version="1.0" encoding="UTF-8" standalone="yes"?>
<Relationships xmlns="http://schemas.openxmlformats.org/package/2006/relationships"><Relationship Id="rId9" Type="http://schemas.openxmlformats.org/officeDocument/2006/relationships/image" Target="../media/image55.png"/><Relationship Id="rId8" Type="http://schemas.microsoft.com/office/2007/relationships/hdphoto" Target="../media/image7.wdp"/><Relationship Id="rId7" Type="http://schemas.openxmlformats.org/officeDocument/2006/relationships/image" Target="../media/image6.jpeg"/><Relationship Id="rId6" Type="http://schemas.microsoft.com/office/2007/relationships/hdphoto" Target="../media/image28.wdp"/><Relationship Id="rId5" Type="http://schemas.openxmlformats.org/officeDocument/2006/relationships/image" Target="../media/image54.jpeg"/><Relationship Id="rId4" Type="http://schemas.microsoft.com/office/2007/relationships/hdphoto" Target="../media/image53.wdp"/><Relationship Id="rId3" Type="http://schemas.openxmlformats.org/officeDocument/2006/relationships/image" Target="../media/image52.png"/><Relationship Id="rId2" Type="http://schemas.microsoft.com/office/2007/relationships/hdphoto" Target="../media/image51.wdp"/><Relationship Id="rId18" Type="http://schemas.openxmlformats.org/officeDocument/2006/relationships/slideLayout" Target="../slideLayouts/slideLayout2.xml"/><Relationship Id="rId17" Type="http://schemas.microsoft.com/office/2007/relationships/hdphoto" Target="../media/image100.wdp"/><Relationship Id="rId16" Type="http://schemas.openxmlformats.org/officeDocument/2006/relationships/image" Target="../media/image99.png"/><Relationship Id="rId15" Type="http://schemas.microsoft.com/office/2007/relationships/hdphoto" Target="../media/image61.wdp"/><Relationship Id="rId14" Type="http://schemas.openxmlformats.org/officeDocument/2006/relationships/image" Target="../media/image60.png"/><Relationship Id="rId13" Type="http://schemas.openxmlformats.org/officeDocument/2006/relationships/image" Target="../media/image59.png"/><Relationship Id="rId12" Type="http://schemas.microsoft.com/office/2007/relationships/hdphoto" Target="../media/image58.wdp"/><Relationship Id="rId11" Type="http://schemas.openxmlformats.org/officeDocument/2006/relationships/image" Target="../media/image57.png"/><Relationship Id="rId10" Type="http://schemas.microsoft.com/office/2007/relationships/hdphoto" Target="../media/image56.wdp"/><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3.jpeg"/><Relationship Id="rId3" Type="http://schemas.openxmlformats.org/officeDocument/2006/relationships/image" Target="../media/image44.png"/><Relationship Id="rId2" Type="http://schemas.microsoft.com/office/2007/relationships/hdphoto" Target="../media/image28.wdp"/><Relationship Id="rId1" Type="http://schemas.openxmlformats.org/officeDocument/2006/relationships/image" Target="../media/image64.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28.wdp"/><Relationship Id="rId2" Type="http://schemas.openxmlformats.org/officeDocument/2006/relationships/image" Target="../media/image64.jpeg"/><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28.wdp"/><Relationship Id="rId2" Type="http://schemas.openxmlformats.org/officeDocument/2006/relationships/image" Target="../media/image64.jpeg"/><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28.wdp"/><Relationship Id="rId2" Type="http://schemas.openxmlformats.org/officeDocument/2006/relationships/image" Target="../media/image64.jpeg"/><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28.wdp"/><Relationship Id="rId2" Type="http://schemas.openxmlformats.org/officeDocument/2006/relationships/image" Target="../media/image64.jpeg"/><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28.wdp"/><Relationship Id="rId2" Type="http://schemas.openxmlformats.org/officeDocument/2006/relationships/image" Target="../media/image64.jpeg"/><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8.wdp"/><Relationship Id="rId1" Type="http://schemas.openxmlformats.org/officeDocument/2006/relationships/image" Target="../media/image64.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jpeg"/><Relationship Id="rId2" Type="http://schemas.microsoft.com/office/2007/relationships/hdphoto" Target="../media/image28.wdp"/><Relationship Id="rId1" Type="http://schemas.openxmlformats.org/officeDocument/2006/relationships/image" Target="../media/image64.jpeg"/></Relationships>
</file>

<file path=ppt/slides/_rels/slide4.xml.rels><?xml version="1.0" encoding="UTF-8" standalone="yes"?>
<Relationships xmlns="http://schemas.openxmlformats.org/package/2006/relationships"><Relationship Id="rId9" Type="http://schemas.openxmlformats.org/officeDocument/2006/relationships/image" Target="../media/image44.png"/><Relationship Id="rId8" Type="http://schemas.microsoft.com/office/2007/relationships/hdphoto" Target="../media/image68.wdp"/><Relationship Id="rId7" Type="http://schemas.openxmlformats.org/officeDocument/2006/relationships/image" Target="../media/image67.png"/><Relationship Id="rId6" Type="http://schemas.microsoft.com/office/2007/relationships/hdphoto" Target="../media/image66.wdp"/><Relationship Id="rId5" Type="http://schemas.openxmlformats.org/officeDocument/2006/relationships/image" Target="../media/image65.png"/><Relationship Id="rId4" Type="http://schemas.microsoft.com/office/2007/relationships/hdphoto" Target="../media/image28.wdp"/><Relationship Id="rId34" Type="http://schemas.openxmlformats.org/officeDocument/2006/relationships/slideLayout" Target="../slideLayouts/slideLayout1.xml"/><Relationship Id="rId33" Type="http://schemas.microsoft.com/office/2007/relationships/hdphoto" Target="../media/image74.wdp"/><Relationship Id="rId32" Type="http://schemas.openxmlformats.org/officeDocument/2006/relationships/image" Target="../media/image73.png"/><Relationship Id="rId31" Type="http://schemas.microsoft.com/office/2007/relationships/hdphoto" Target="../media/image72.wdp"/><Relationship Id="rId30" Type="http://schemas.openxmlformats.org/officeDocument/2006/relationships/image" Target="../media/image71.png"/><Relationship Id="rId3" Type="http://schemas.openxmlformats.org/officeDocument/2006/relationships/image" Target="../media/image64.jpeg"/><Relationship Id="rId29" Type="http://schemas.microsoft.com/office/2007/relationships/hdphoto" Target="../media/image70.wdp"/><Relationship Id="rId28" Type="http://schemas.openxmlformats.org/officeDocument/2006/relationships/image" Target="../media/image69.png"/><Relationship Id="rId27" Type="http://schemas.openxmlformats.org/officeDocument/2006/relationships/tags" Target="../tags/tag48.xml"/><Relationship Id="rId26" Type="http://schemas.openxmlformats.org/officeDocument/2006/relationships/tags" Target="../tags/tag47.xml"/><Relationship Id="rId25" Type="http://schemas.openxmlformats.org/officeDocument/2006/relationships/tags" Target="../tags/tag46.xml"/><Relationship Id="rId24" Type="http://schemas.openxmlformats.org/officeDocument/2006/relationships/tags" Target="../tags/tag45.xml"/><Relationship Id="rId23" Type="http://schemas.openxmlformats.org/officeDocument/2006/relationships/tags" Target="../tags/tag44.xml"/><Relationship Id="rId22" Type="http://schemas.openxmlformats.org/officeDocument/2006/relationships/tags" Target="../tags/tag43.xml"/><Relationship Id="rId21" Type="http://schemas.openxmlformats.org/officeDocument/2006/relationships/tags" Target="../tags/tag42.xml"/><Relationship Id="rId20" Type="http://schemas.openxmlformats.org/officeDocument/2006/relationships/tags" Target="../tags/tag41.xml"/><Relationship Id="rId2" Type="http://schemas.microsoft.com/office/2007/relationships/hdphoto" Target="../media/image7.wdp"/><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9.xml"/><Relationship Id="rId4" Type="http://schemas.microsoft.com/office/2007/relationships/hdphoto" Target="../media/image28.wdp"/><Relationship Id="rId3" Type="http://schemas.openxmlformats.org/officeDocument/2006/relationships/image" Target="../media/image64.jpeg"/><Relationship Id="rId2" Type="http://schemas.microsoft.com/office/2007/relationships/hdphoto" Target="../media/image7.wdp"/><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50.xml"/><Relationship Id="rId4" Type="http://schemas.microsoft.com/office/2007/relationships/hdphoto" Target="../media/image76.wdp"/><Relationship Id="rId3" Type="http://schemas.openxmlformats.org/officeDocument/2006/relationships/image" Target="../media/image75.png"/><Relationship Id="rId2" Type="http://schemas.microsoft.com/office/2007/relationships/hdphoto" Target="../media/image28.wdp"/><Relationship Id="rId1" Type="http://schemas.openxmlformats.org/officeDocument/2006/relationships/image" Target="../media/image64.jpeg"/></Relationships>
</file>

<file path=ppt/slides/_rels/slide7.xml.rels><?xml version="1.0" encoding="UTF-8" standalone="yes"?>
<Relationships xmlns="http://schemas.openxmlformats.org/package/2006/relationships"><Relationship Id="rId9" Type="http://schemas.microsoft.com/office/2007/relationships/hdphoto" Target="../media/image82.wdp"/><Relationship Id="rId8" Type="http://schemas.openxmlformats.org/officeDocument/2006/relationships/image" Target="../media/image81.png"/><Relationship Id="rId7" Type="http://schemas.microsoft.com/office/2007/relationships/hdphoto" Target="../media/image80.wdp"/><Relationship Id="rId6" Type="http://schemas.openxmlformats.org/officeDocument/2006/relationships/image" Target="../media/image79.jpeg"/><Relationship Id="rId5" Type="http://schemas.microsoft.com/office/2007/relationships/hdphoto" Target="../media/image78.wdp"/><Relationship Id="rId4" Type="http://schemas.openxmlformats.org/officeDocument/2006/relationships/image" Target="../media/image77.png"/><Relationship Id="rId3" Type="http://schemas.openxmlformats.org/officeDocument/2006/relationships/image" Target="../media/image44.png"/><Relationship Id="rId2" Type="http://schemas.microsoft.com/office/2007/relationships/hdphoto" Target="../media/image28.wdp"/><Relationship Id="rId10" Type="http://schemas.openxmlformats.org/officeDocument/2006/relationships/slideLayout" Target="../slideLayouts/slideLayout2.xml"/><Relationship Id="rId1" Type="http://schemas.openxmlformats.org/officeDocument/2006/relationships/image" Target="../media/image64.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80.wdp"/><Relationship Id="rId3" Type="http://schemas.openxmlformats.org/officeDocument/2006/relationships/image" Target="../media/image79.jpeg"/><Relationship Id="rId2" Type="http://schemas.microsoft.com/office/2007/relationships/hdphoto" Target="../media/image28.wdp"/><Relationship Id="rId1"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圆角 59"/>
          <p:cNvSpPr/>
          <p:nvPr/>
        </p:nvSpPr>
        <p:spPr>
          <a:xfrm>
            <a:off x="0" y="0"/>
            <a:ext cx="12192000" cy="6858000"/>
          </a:xfrm>
          <a:prstGeom prst="roundRect">
            <a:avLst>
              <a:gd name="adj" fmla="val 0"/>
            </a:avLst>
          </a:prstGeom>
          <a:gradFill>
            <a:gsLst>
              <a:gs pos="84000">
                <a:schemeClr val="bg1"/>
              </a:gs>
              <a:gs pos="38000">
                <a:srgbClr val="F6EFDD">
                  <a:alpha val="50000"/>
                </a:srgbClr>
              </a:gs>
              <a:gs pos="0">
                <a:srgbClr val="F6EFDD"/>
              </a:gs>
            </a:gsLst>
            <a:lin ang="5400000" scaled="1"/>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5" name="图片 64" descr="图片包含 桌子, 一群, 行, 食物&#10;&#10;描述已自动生成"/>
          <p:cNvPicPr>
            <a:picLocks noChangeAspect="1"/>
          </p:cNvPicPr>
          <p:nvPr/>
        </p:nvPicPr>
        <p:blipFill rotWithShape="1">
          <a:blip r:embed="rId1">
            <a:alphaModFix amt="20000"/>
            <a:extLst>
              <a:ext uri="{BEBA8EAE-BF5A-486C-A8C5-ECC9F3942E4B}">
                <a14:imgProps xmlns:a14="http://schemas.microsoft.com/office/drawing/2010/main">
                  <a14:imgLayer r:embed="rId2">
                    <a14:imgEffect>
                      <a14:artisticFilmGrain/>
                    </a14:imgEffect>
                    <a14:imgEffect>
                      <a14:brightnessContrast bright="10000" contrast="-20000"/>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15592"/>
          <a:stretch>
            <a:fillRect/>
          </a:stretch>
        </p:blipFill>
        <p:spPr>
          <a:xfrm>
            <a:off x="2" y="0"/>
            <a:ext cx="12191996" cy="6858000"/>
          </a:xfrm>
          <a:prstGeom prst="rect">
            <a:avLst/>
          </a:prstGeom>
        </p:spPr>
      </p:pic>
      <p:grpSp>
        <p:nvGrpSpPr>
          <p:cNvPr id="29" name="组合 28"/>
          <p:cNvGrpSpPr/>
          <p:nvPr/>
        </p:nvGrpSpPr>
        <p:grpSpPr>
          <a:xfrm>
            <a:off x="3109861" y="442861"/>
            <a:ext cx="5972278" cy="5972278"/>
            <a:chOff x="6203326" y="-4340606"/>
            <a:chExt cx="3718882" cy="3718882"/>
          </a:xfrm>
        </p:grpSpPr>
        <p:pic>
          <p:nvPicPr>
            <p:cNvPr id="27" name="图片 26"/>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a:xfrm rot="7200000">
              <a:off x="6203326" y="-4340606"/>
              <a:ext cx="3718882" cy="3718882"/>
            </a:xfrm>
            <a:custGeom>
              <a:avLst/>
              <a:gdLst>
                <a:gd name="connsiteX0" fmla="*/ 1859441 w 3718882"/>
                <a:gd name="connsiteY0" fmla="*/ 669649 h 3718882"/>
                <a:gd name="connsiteX1" fmla="*/ 669649 w 3718882"/>
                <a:gd name="connsiteY1" fmla="*/ 1859441 h 3718882"/>
                <a:gd name="connsiteX2" fmla="*/ 1859441 w 3718882"/>
                <a:gd name="connsiteY2" fmla="*/ 3049233 h 3718882"/>
                <a:gd name="connsiteX3" fmla="*/ 3049233 w 3718882"/>
                <a:gd name="connsiteY3" fmla="*/ 1859441 h 3718882"/>
                <a:gd name="connsiteX4" fmla="*/ 1859441 w 3718882"/>
                <a:gd name="connsiteY4" fmla="*/ 669649 h 3718882"/>
                <a:gd name="connsiteX5" fmla="*/ 0 w 3718882"/>
                <a:gd name="connsiteY5" fmla="*/ 0 h 3718882"/>
                <a:gd name="connsiteX6" fmla="*/ 3718882 w 3718882"/>
                <a:gd name="connsiteY6" fmla="*/ 0 h 3718882"/>
                <a:gd name="connsiteX7" fmla="*/ 3718882 w 3718882"/>
                <a:gd name="connsiteY7" fmla="*/ 3718882 h 3718882"/>
                <a:gd name="connsiteX8" fmla="*/ 0 w 3718882"/>
                <a:gd name="connsiteY8" fmla="*/ 3718882 h 371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8882" h="3718882">
                  <a:moveTo>
                    <a:pt x="1859441" y="669649"/>
                  </a:moveTo>
                  <a:cubicBezTo>
                    <a:pt x="1202337" y="669649"/>
                    <a:pt x="669649" y="1202337"/>
                    <a:pt x="669649" y="1859441"/>
                  </a:cubicBezTo>
                  <a:cubicBezTo>
                    <a:pt x="669649" y="2516545"/>
                    <a:pt x="1202337" y="3049233"/>
                    <a:pt x="1859441" y="3049233"/>
                  </a:cubicBezTo>
                  <a:cubicBezTo>
                    <a:pt x="2516545" y="3049233"/>
                    <a:pt x="3049233" y="2516545"/>
                    <a:pt x="3049233" y="1859441"/>
                  </a:cubicBezTo>
                  <a:cubicBezTo>
                    <a:pt x="3049233" y="1202337"/>
                    <a:pt x="2516545" y="669649"/>
                    <a:pt x="1859441" y="669649"/>
                  </a:cubicBezTo>
                  <a:close/>
                  <a:moveTo>
                    <a:pt x="0" y="0"/>
                  </a:moveTo>
                  <a:lnTo>
                    <a:pt x="3718882" y="0"/>
                  </a:lnTo>
                  <a:lnTo>
                    <a:pt x="3718882" y="3718882"/>
                  </a:lnTo>
                  <a:lnTo>
                    <a:pt x="0" y="3718882"/>
                  </a:lnTo>
                  <a:close/>
                </a:path>
              </a:pathLst>
            </a:custGeom>
          </p:spPr>
        </p:pic>
        <p:pic>
          <p:nvPicPr>
            <p:cNvPr id="28" name="图片 27"/>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Effect>
                        <a14:colorTemperature colorTemp="11200"/>
                      </a14:imgEffect>
                    </a14:imgLayer>
                  </a14:imgProps>
                </a:ext>
              </a:extLst>
            </a:blip>
            <a:srcRect/>
            <a:stretch>
              <a:fillRect/>
            </a:stretch>
          </p:blipFill>
          <p:spPr>
            <a:xfrm rot="6698217">
              <a:off x="6555760" y="-3988172"/>
              <a:ext cx="3014014" cy="3014014"/>
            </a:xfrm>
            <a:custGeom>
              <a:avLst/>
              <a:gdLst>
                <a:gd name="connsiteX0" fmla="*/ 1859441 w 3718882"/>
                <a:gd name="connsiteY0" fmla="*/ 669649 h 3718882"/>
                <a:gd name="connsiteX1" fmla="*/ 669649 w 3718882"/>
                <a:gd name="connsiteY1" fmla="*/ 1859441 h 3718882"/>
                <a:gd name="connsiteX2" fmla="*/ 1859441 w 3718882"/>
                <a:gd name="connsiteY2" fmla="*/ 3049233 h 3718882"/>
                <a:gd name="connsiteX3" fmla="*/ 3049233 w 3718882"/>
                <a:gd name="connsiteY3" fmla="*/ 1859441 h 3718882"/>
                <a:gd name="connsiteX4" fmla="*/ 1859441 w 3718882"/>
                <a:gd name="connsiteY4" fmla="*/ 669649 h 3718882"/>
                <a:gd name="connsiteX5" fmla="*/ 0 w 3718882"/>
                <a:gd name="connsiteY5" fmla="*/ 0 h 3718882"/>
                <a:gd name="connsiteX6" fmla="*/ 3718882 w 3718882"/>
                <a:gd name="connsiteY6" fmla="*/ 0 h 3718882"/>
                <a:gd name="connsiteX7" fmla="*/ 3718882 w 3718882"/>
                <a:gd name="connsiteY7" fmla="*/ 3718882 h 3718882"/>
                <a:gd name="connsiteX8" fmla="*/ 0 w 3718882"/>
                <a:gd name="connsiteY8" fmla="*/ 3718882 h 371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8882" h="3718882">
                  <a:moveTo>
                    <a:pt x="1859441" y="669649"/>
                  </a:moveTo>
                  <a:cubicBezTo>
                    <a:pt x="1202337" y="669649"/>
                    <a:pt x="669649" y="1202337"/>
                    <a:pt x="669649" y="1859441"/>
                  </a:cubicBezTo>
                  <a:cubicBezTo>
                    <a:pt x="669649" y="2516545"/>
                    <a:pt x="1202337" y="3049233"/>
                    <a:pt x="1859441" y="3049233"/>
                  </a:cubicBezTo>
                  <a:cubicBezTo>
                    <a:pt x="2516545" y="3049233"/>
                    <a:pt x="3049233" y="2516545"/>
                    <a:pt x="3049233" y="1859441"/>
                  </a:cubicBezTo>
                  <a:cubicBezTo>
                    <a:pt x="3049233" y="1202337"/>
                    <a:pt x="2516545" y="669649"/>
                    <a:pt x="1859441" y="669649"/>
                  </a:cubicBezTo>
                  <a:close/>
                  <a:moveTo>
                    <a:pt x="0" y="0"/>
                  </a:moveTo>
                  <a:lnTo>
                    <a:pt x="3718882" y="0"/>
                  </a:lnTo>
                  <a:lnTo>
                    <a:pt x="3718882" y="3718882"/>
                  </a:lnTo>
                  <a:lnTo>
                    <a:pt x="0" y="3718882"/>
                  </a:lnTo>
                  <a:close/>
                </a:path>
              </a:pathLst>
            </a:custGeom>
          </p:spPr>
        </p:pic>
      </p:grpSp>
      <p:sp>
        <p:nvSpPr>
          <p:cNvPr id="1137" name="任意多边形: 形状 1136"/>
          <p:cNvSpPr/>
          <p:nvPr/>
        </p:nvSpPr>
        <p:spPr>
          <a:xfrm rot="17330965" flipH="1">
            <a:off x="9302439" y="1640427"/>
            <a:ext cx="1310223" cy="5124952"/>
          </a:xfrm>
          <a:custGeom>
            <a:avLst/>
            <a:gdLst>
              <a:gd name="connsiteX0" fmla="*/ 0 w 1310223"/>
              <a:gd name="connsiteY0" fmla="*/ 16522 h 5124952"/>
              <a:gd name="connsiteX1" fmla="*/ 98942 w 1310223"/>
              <a:gd name="connsiteY1" fmla="*/ 4382799 h 5124952"/>
              <a:gd name="connsiteX2" fmla="*/ 45145 w 1310223"/>
              <a:gd name="connsiteY2" fmla="*/ 4715311 h 5124952"/>
              <a:gd name="connsiteX3" fmla="*/ 1245063 w 1310223"/>
              <a:gd name="connsiteY3" fmla="*/ 5124952 h 5124952"/>
              <a:gd name="connsiteX4" fmla="*/ 1270704 w 1310223"/>
              <a:gd name="connsiteY4" fmla="*/ 4810267 h 5124952"/>
              <a:gd name="connsiteX5" fmla="*/ 480000 w 1310223"/>
              <a:gd name="connsiteY5" fmla="*/ 0 h 512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0223" h="5124952">
                <a:moveTo>
                  <a:pt x="0" y="16522"/>
                </a:moveTo>
                <a:cubicBezTo>
                  <a:pt x="306427" y="1768076"/>
                  <a:pt x="312082" y="2972761"/>
                  <a:pt x="98942" y="4382799"/>
                </a:cubicBezTo>
                <a:lnTo>
                  <a:pt x="45145" y="4715311"/>
                </a:lnTo>
                <a:lnTo>
                  <a:pt x="1245063" y="5124952"/>
                </a:lnTo>
                <a:lnTo>
                  <a:pt x="1270704" y="4810267"/>
                </a:lnTo>
                <a:cubicBezTo>
                  <a:pt x="1431964" y="2465793"/>
                  <a:pt x="1086182" y="1273072"/>
                  <a:pt x="480000" y="0"/>
                </a:cubicBezTo>
                <a:close/>
              </a:path>
            </a:pathLst>
          </a:custGeom>
          <a:gradFill flip="none" rotWithShape="1">
            <a:gsLst>
              <a:gs pos="100000">
                <a:srgbClr val="E0D4C3">
                  <a:alpha val="0"/>
                </a:srgbClr>
              </a:gs>
              <a:gs pos="0">
                <a:srgbClr val="F3EEE6"/>
              </a:gs>
              <a:gs pos="50000">
                <a:srgbClr val="E0D4C3"/>
              </a:gs>
            </a:gsLst>
            <a:lin ang="156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39" name="任意多边形: 形状 1138"/>
          <p:cNvSpPr/>
          <p:nvPr/>
        </p:nvSpPr>
        <p:spPr>
          <a:xfrm rot="4244325">
            <a:off x="1743287" y="1556817"/>
            <a:ext cx="1327912" cy="5494723"/>
          </a:xfrm>
          <a:custGeom>
            <a:avLst/>
            <a:gdLst>
              <a:gd name="connsiteX0" fmla="*/ 17689 w 1327912"/>
              <a:gd name="connsiteY0" fmla="*/ 16522 h 5494723"/>
              <a:gd name="connsiteX1" fmla="*/ 497689 w 1327912"/>
              <a:gd name="connsiteY1" fmla="*/ 0 h 5494723"/>
              <a:gd name="connsiteX2" fmla="*/ 1245986 w 1327912"/>
              <a:gd name="connsiteY2" fmla="*/ 5330731 h 5494723"/>
              <a:gd name="connsiteX3" fmla="*/ 1228816 w 1327912"/>
              <a:gd name="connsiteY3" fmla="*/ 5494723 h 5494723"/>
              <a:gd name="connsiteX4" fmla="*/ 0 w 1327912"/>
              <a:gd name="connsiteY4" fmla="*/ 5065331 h 5494723"/>
              <a:gd name="connsiteX5" fmla="*/ 58836 w 1327912"/>
              <a:gd name="connsiteY5" fmla="*/ 4740021 h 5494723"/>
              <a:gd name="connsiteX6" fmla="*/ 17689 w 1327912"/>
              <a:gd name="connsiteY6" fmla="*/ 16522 h 549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7912" h="5494723">
                <a:moveTo>
                  <a:pt x="17689" y="16522"/>
                </a:moveTo>
                <a:lnTo>
                  <a:pt x="497689" y="0"/>
                </a:lnTo>
                <a:cubicBezTo>
                  <a:pt x="1147170" y="1364005"/>
                  <a:pt x="1497723" y="2635771"/>
                  <a:pt x="1245986" y="5330731"/>
                </a:cubicBezTo>
                <a:lnTo>
                  <a:pt x="1228816" y="5494723"/>
                </a:lnTo>
                <a:lnTo>
                  <a:pt x="0" y="5065331"/>
                </a:lnTo>
                <a:lnTo>
                  <a:pt x="58836" y="4740021"/>
                </a:lnTo>
                <a:cubicBezTo>
                  <a:pt x="328625" y="3169743"/>
                  <a:pt x="349652" y="1914038"/>
                  <a:pt x="17689" y="16522"/>
                </a:cubicBezTo>
                <a:close/>
              </a:path>
            </a:pathLst>
          </a:custGeom>
          <a:gradFill flip="none" rotWithShape="1">
            <a:gsLst>
              <a:gs pos="100000">
                <a:srgbClr val="E0D4C3">
                  <a:alpha val="0"/>
                </a:srgbClr>
              </a:gs>
              <a:gs pos="0">
                <a:srgbClr val="F3EEE6"/>
              </a:gs>
              <a:gs pos="50000">
                <a:srgbClr val="E0D4C3"/>
              </a:gs>
            </a:gsLst>
            <a:lin ang="1560000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2" name="任意多边形: 形状 1041"/>
          <p:cNvSpPr/>
          <p:nvPr/>
        </p:nvSpPr>
        <p:spPr>
          <a:xfrm rot="4410704">
            <a:off x="1459406" y="901653"/>
            <a:ext cx="1918740" cy="5489963"/>
          </a:xfrm>
          <a:custGeom>
            <a:avLst/>
            <a:gdLst>
              <a:gd name="connsiteX0" fmla="*/ 267796 w 1918740"/>
              <a:gd name="connsiteY0" fmla="*/ 0 h 5489963"/>
              <a:gd name="connsiteX1" fmla="*/ 1210744 w 1918740"/>
              <a:gd name="connsiteY1" fmla="*/ 0 h 5489963"/>
              <a:gd name="connsiteX2" fmla="*/ 1765405 w 1918740"/>
              <a:gd name="connsiteY2" fmla="*/ 5151773 h 5489963"/>
              <a:gd name="connsiteX3" fmla="*/ 1710999 w 1918740"/>
              <a:gd name="connsiteY3" fmla="*/ 5489963 h 5489963"/>
              <a:gd name="connsiteX4" fmla="*/ 0 w 1918740"/>
              <a:gd name="connsiteY4" fmla="*/ 4983523 h 5489963"/>
              <a:gd name="connsiteX5" fmla="*/ 49784 w 1918740"/>
              <a:gd name="connsiteY5" fmla="*/ 4808011 h 5489963"/>
              <a:gd name="connsiteX6" fmla="*/ 267796 w 1918740"/>
              <a:gd name="connsiteY6" fmla="*/ 0 h 548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8740" h="5489963">
                <a:moveTo>
                  <a:pt x="267796" y="0"/>
                </a:moveTo>
                <a:lnTo>
                  <a:pt x="1210744" y="0"/>
                </a:lnTo>
                <a:cubicBezTo>
                  <a:pt x="1795470" y="1647778"/>
                  <a:pt x="2133574" y="2667072"/>
                  <a:pt x="1765405" y="5151773"/>
                </a:cubicBezTo>
                <a:lnTo>
                  <a:pt x="1710999" y="5489963"/>
                </a:lnTo>
                <a:lnTo>
                  <a:pt x="0" y="4983523"/>
                </a:lnTo>
                <a:lnTo>
                  <a:pt x="49784" y="4808011"/>
                </a:lnTo>
                <a:cubicBezTo>
                  <a:pt x="562302" y="2923176"/>
                  <a:pt x="536610" y="1832155"/>
                  <a:pt x="267796" y="0"/>
                </a:cubicBezTo>
                <a:close/>
              </a:path>
            </a:pathLst>
          </a:custGeom>
          <a:gradFill flip="none" rotWithShape="1">
            <a:gsLst>
              <a:gs pos="89000">
                <a:srgbClr val="F6EFDD">
                  <a:alpha val="0"/>
                </a:srgbClr>
              </a:gs>
              <a:gs pos="0">
                <a:schemeClr val="bg1"/>
              </a:gs>
            </a:gsLst>
            <a:lin ang="14400000" scaled="0"/>
            <a:tileRect/>
          </a:gradFill>
          <a:ln>
            <a:gradFill>
              <a:gsLst>
                <a:gs pos="0">
                  <a:schemeClr val="accent1">
                    <a:lumMod val="5000"/>
                    <a:lumOff val="95000"/>
                    <a:alpha val="0"/>
                  </a:schemeClr>
                </a:gs>
                <a:gs pos="74000">
                  <a:schemeClr val="bg1"/>
                </a:gs>
              </a:gsLst>
              <a:lin ang="5400000" scaled="1"/>
            </a:gradFill>
          </a:ln>
          <a:effectLst>
            <a:outerShdw blurRad="381000" dist="381000" dir="5400000" algn="t" rotWithShape="0">
              <a:srgbClr val="9C7D6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4" name="任意多边形: 形状 1043"/>
          <p:cNvSpPr/>
          <p:nvPr/>
        </p:nvSpPr>
        <p:spPr>
          <a:xfrm rot="17189296" flipH="1">
            <a:off x="9021123" y="1063779"/>
            <a:ext cx="1830397" cy="5155486"/>
          </a:xfrm>
          <a:custGeom>
            <a:avLst/>
            <a:gdLst>
              <a:gd name="connsiteX0" fmla="*/ 179454 w 1830397"/>
              <a:gd name="connsiteY0" fmla="*/ 0 h 5155486"/>
              <a:gd name="connsiteX1" fmla="*/ 63137 w 1830397"/>
              <a:gd name="connsiteY1" fmla="*/ 4415708 h 5155486"/>
              <a:gd name="connsiteX2" fmla="*/ 0 w 1830397"/>
              <a:gd name="connsiteY2" fmla="*/ 4659268 h 5155486"/>
              <a:gd name="connsiteX3" fmla="*/ 1676465 w 1830397"/>
              <a:gd name="connsiteY3" fmla="*/ 5155486 h 5155486"/>
              <a:gd name="connsiteX4" fmla="*/ 1677062 w 1830397"/>
              <a:gd name="connsiteY4" fmla="*/ 5151774 h 5155486"/>
              <a:gd name="connsiteX5" fmla="*/ 1122402 w 1830397"/>
              <a:gd name="connsiteY5" fmla="*/ 0 h 515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0397" h="5155486">
                <a:moveTo>
                  <a:pt x="179454" y="0"/>
                </a:moveTo>
                <a:cubicBezTo>
                  <a:pt x="429067" y="1701287"/>
                  <a:pt x="469049" y="2763535"/>
                  <a:pt x="63137" y="4415708"/>
                </a:cubicBezTo>
                <a:lnTo>
                  <a:pt x="0" y="4659268"/>
                </a:lnTo>
                <a:lnTo>
                  <a:pt x="1676465" y="5155486"/>
                </a:lnTo>
                <a:lnTo>
                  <a:pt x="1677062" y="5151774"/>
                </a:lnTo>
                <a:cubicBezTo>
                  <a:pt x="2045232" y="2667072"/>
                  <a:pt x="1707128" y="1647778"/>
                  <a:pt x="1122402" y="0"/>
                </a:cubicBezTo>
                <a:close/>
              </a:path>
            </a:pathLst>
          </a:custGeom>
          <a:gradFill flip="none" rotWithShape="1">
            <a:gsLst>
              <a:gs pos="89000">
                <a:srgbClr val="F6EFDD">
                  <a:alpha val="0"/>
                </a:srgbClr>
              </a:gs>
              <a:gs pos="0">
                <a:schemeClr val="bg1"/>
              </a:gs>
            </a:gsLst>
            <a:lin ang="14400000" scaled="0"/>
            <a:tileRect/>
          </a:gradFill>
          <a:ln>
            <a:gradFill>
              <a:gsLst>
                <a:gs pos="0">
                  <a:schemeClr val="accent1">
                    <a:lumMod val="5000"/>
                    <a:lumOff val="95000"/>
                    <a:alpha val="0"/>
                  </a:schemeClr>
                </a:gs>
                <a:gs pos="74000">
                  <a:schemeClr val="bg1"/>
                </a:gs>
              </a:gsLst>
              <a:lin ang="5400000" scaled="1"/>
            </a:gradFill>
          </a:ln>
          <a:effectLst>
            <a:outerShdw blurRad="381000" dist="381000" dir="5400000" algn="t" rotWithShape="0">
              <a:srgbClr val="9C7D6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41" name="任意多边形: 形状 1140"/>
          <p:cNvSpPr/>
          <p:nvPr/>
        </p:nvSpPr>
        <p:spPr>
          <a:xfrm rot="7055694">
            <a:off x="1577460" y="-1377230"/>
            <a:ext cx="987705" cy="4158104"/>
          </a:xfrm>
          <a:custGeom>
            <a:avLst/>
            <a:gdLst>
              <a:gd name="connsiteX0" fmla="*/ 788613 w 987705"/>
              <a:gd name="connsiteY0" fmla="*/ 4158104 h 4158104"/>
              <a:gd name="connsiteX1" fmla="*/ 172855 w 987705"/>
              <a:gd name="connsiteY1" fmla="*/ 2980013 h 4158104"/>
              <a:gd name="connsiteX2" fmla="*/ 225821 w 987705"/>
              <a:gd name="connsiteY2" fmla="*/ 2763222 h 4158104"/>
              <a:gd name="connsiteX3" fmla="*/ 0 w 987705"/>
              <a:gd name="connsiteY3" fmla="*/ 0 h 4158104"/>
              <a:gd name="connsiteX4" fmla="*/ 504735 w 987705"/>
              <a:gd name="connsiteY4" fmla="*/ 0 h 4158104"/>
              <a:gd name="connsiteX5" fmla="*/ 833103 w 987705"/>
              <a:gd name="connsiteY5" fmla="*/ 3933925 h 415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7705" h="4158104">
                <a:moveTo>
                  <a:pt x="788613" y="4158104"/>
                </a:moveTo>
                <a:lnTo>
                  <a:pt x="172855" y="2980013"/>
                </a:lnTo>
                <a:lnTo>
                  <a:pt x="225821" y="2763222"/>
                </a:lnTo>
                <a:cubicBezTo>
                  <a:pt x="373211" y="2065136"/>
                  <a:pt x="347173" y="1354330"/>
                  <a:pt x="0" y="0"/>
                </a:cubicBezTo>
                <a:lnTo>
                  <a:pt x="504735" y="0"/>
                </a:lnTo>
                <a:cubicBezTo>
                  <a:pt x="1166348" y="1962723"/>
                  <a:pt x="1012240" y="3023886"/>
                  <a:pt x="833103" y="3933925"/>
                </a:cubicBezTo>
                <a:close/>
              </a:path>
            </a:pathLst>
          </a:custGeom>
          <a:gradFill flip="none" rotWithShape="1">
            <a:gsLst>
              <a:gs pos="100000">
                <a:srgbClr val="E0D4C3">
                  <a:alpha val="0"/>
                </a:srgbClr>
              </a:gs>
              <a:gs pos="0">
                <a:srgbClr val="F3EEE6"/>
              </a:gs>
              <a:gs pos="50000">
                <a:srgbClr val="E0D4C3"/>
              </a:gs>
            </a:gsLst>
            <a:lin ang="15600000" scaled="0"/>
            <a:tileRect/>
          </a:gradFill>
          <a:ln>
            <a:noFill/>
          </a:ln>
          <a:effectLst>
            <a:outerShdw blurRad="381000" dist="381000" dir="5400000" sx="95000" sy="95000" algn="t" rotWithShape="0">
              <a:srgbClr val="532913">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43" name="任意多边形: 形状 1142"/>
          <p:cNvSpPr/>
          <p:nvPr/>
        </p:nvSpPr>
        <p:spPr>
          <a:xfrm rot="14544306" flipH="1">
            <a:off x="9626835" y="-1377230"/>
            <a:ext cx="987705" cy="4158105"/>
          </a:xfrm>
          <a:custGeom>
            <a:avLst/>
            <a:gdLst>
              <a:gd name="connsiteX0" fmla="*/ 172855 w 987705"/>
              <a:gd name="connsiteY0" fmla="*/ 2980013 h 4158105"/>
              <a:gd name="connsiteX1" fmla="*/ 788613 w 987705"/>
              <a:gd name="connsiteY1" fmla="*/ 4158105 h 4158105"/>
              <a:gd name="connsiteX2" fmla="*/ 833103 w 987705"/>
              <a:gd name="connsiteY2" fmla="*/ 3933925 h 4158105"/>
              <a:gd name="connsiteX3" fmla="*/ 504735 w 987705"/>
              <a:gd name="connsiteY3" fmla="*/ 0 h 4158105"/>
              <a:gd name="connsiteX4" fmla="*/ 0 w 987705"/>
              <a:gd name="connsiteY4" fmla="*/ 0 h 4158105"/>
              <a:gd name="connsiteX5" fmla="*/ 225821 w 987705"/>
              <a:gd name="connsiteY5" fmla="*/ 2763222 h 415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7705" h="4158105">
                <a:moveTo>
                  <a:pt x="172855" y="2980013"/>
                </a:moveTo>
                <a:lnTo>
                  <a:pt x="788613" y="4158105"/>
                </a:lnTo>
                <a:lnTo>
                  <a:pt x="833103" y="3933925"/>
                </a:lnTo>
                <a:cubicBezTo>
                  <a:pt x="1012240" y="3023886"/>
                  <a:pt x="1166348" y="1962723"/>
                  <a:pt x="504735" y="0"/>
                </a:cubicBezTo>
                <a:lnTo>
                  <a:pt x="0" y="0"/>
                </a:lnTo>
                <a:cubicBezTo>
                  <a:pt x="347173" y="1354330"/>
                  <a:pt x="373211" y="2065136"/>
                  <a:pt x="225821" y="2763222"/>
                </a:cubicBezTo>
                <a:close/>
              </a:path>
            </a:pathLst>
          </a:custGeom>
          <a:gradFill flip="none" rotWithShape="1">
            <a:gsLst>
              <a:gs pos="100000">
                <a:srgbClr val="E0D4C3">
                  <a:alpha val="0"/>
                </a:srgbClr>
              </a:gs>
              <a:gs pos="0">
                <a:srgbClr val="F3EEE6"/>
              </a:gs>
              <a:gs pos="50000">
                <a:srgbClr val="E0D4C3"/>
              </a:gs>
            </a:gsLst>
            <a:lin ang="15600000" scaled="0"/>
            <a:tileRect/>
          </a:gradFill>
          <a:ln>
            <a:noFill/>
          </a:ln>
          <a:effectLst>
            <a:outerShdw blurRad="381000" dist="381000" dir="5400000" sx="95000" sy="95000" algn="t" rotWithShape="0">
              <a:srgbClr val="532913">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45" name="任意多边形: 形状 1144"/>
          <p:cNvSpPr/>
          <p:nvPr/>
        </p:nvSpPr>
        <p:spPr>
          <a:xfrm>
            <a:off x="2177933" y="582844"/>
            <a:ext cx="7836134" cy="6275157"/>
          </a:xfrm>
          <a:custGeom>
            <a:avLst/>
            <a:gdLst>
              <a:gd name="connsiteX0" fmla="*/ 3918067 w 7836134"/>
              <a:gd name="connsiteY0" fmla="*/ 0 h 6275157"/>
              <a:gd name="connsiteX1" fmla="*/ 7836134 w 7836134"/>
              <a:gd name="connsiteY1" fmla="*/ 3918067 h 6275157"/>
              <a:gd name="connsiteX2" fmla="*/ 7166990 w 7836134"/>
              <a:gd name="connsiteY2" fmla="*/ 6108696 h 6275157"/>
              <a:gd name="connsiteX3" fmla="*/ 7042512 w 7836134"/>
              <a:gd name="connsiteY3" fmla="*/ 6275157 h 6275157"/>
              <a:gd name="connsiteX4" fmla="*/ 793622 w 7836134"/>
              <a:gd name="connsiteY4" fmla="*/ 6275157 h 6275157"/>
              <a:gd name="connsiteX5" fmla="*/ 669145 w 7836134"/>
              <a:gd name="connsiteY5" fmla="*/ 6108696 h 6275157"/>
              <a:gd name="connsiteX6" fmla="*/ 0 w 7836134"/>
              <a:gd name="connsiteY6" fmla="*/ 3918067 h 6275157"/>
              <a:gd name="connsiteX7" fmla="*/ 3918067 w 7836134"/>
              <a:gd name="connsiteY7" fmla="*/ 0 h 62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6134" h="6275157">
                <a:moveTo>
                  <a:pt x="3918067" y="0"/>
                </a:moveTo>
                <a:cubicBezTo>
                  <a:pt x="6081956" y="0"/>
                  <a:pt x="7836134" y="1754178"/>
                  <a:pt x="7836134" y="3918067"/>
                </a:cubicBezTo>
                <a:cubicBezTo>
                  <a:pt x="7836134" y="4729526"/>
                  <a:pt x="7589453" y="5483368"/>
                  <a:pt x="7166990" y="6108696"/>
                </a:cubicBezTo>
                <a:lnTo>
                  <a:pt x="7042512" y="6275157"/>
                </a:lnTo>
                <a:lnTo>
                  <a:pt x="793622" y="6275157"/>
                </a:lnTo>
                <a:lnTo>
                  <a:pt x="669145" y="6108696"/>
                </a:lnTo>
                <a:cubicBezTo>
                  <a:pt x="246682" y="5483368"/>
                  <a:pt x="0" y="4729526"/>
                  <a:pt x="0" y="3918067"/>
                </a:cubicBezTo>
                <a:cubicBezTo>
                  <a:pt x="0" y="1754178"/>
                  <a:pt x="1754178" y="0"/>
                  <a:pt x="3918067" y="0"/>
                </a:cubicBezTo>
                <a:close/>
              </a:path>
            </a:pathLst>
          </a:custGeom>
          <a:gradFill>
            <a:gsLst>
              <a:gs pos="0">
                <a:srgbClr val="C98343"/>
              </a:gs>
              <a:gs pos="19000">
                <a:srgbClr val="922D26">
                  <a:alpha val="0"/>
                </a:srgbClr>
              </a:gs>
            </a:gsLst>
            <a:lin ang="54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079" name="PA-组合 1078"/>
          <p:cNvGrpSpPr/>
          <p:nvPr>
            <p:custDataLst>
              <p:tags r:id="rId6"/>
            </p:custDataLst>
          </p:nvPr>
        </p:nvGrpSpPr>
        <p:grpSpPr>
          <a:xfrm>
            <a:off x="1451380" y="1950197"/>
            <a:ext cx="9289240" cy="2550713"/>
            <a:chOff x="3674262" y="1186377"/>
            <a:chExt cx="5148276" cy="962268"/>
          </a:xfrm>
          <a:effectLst>
            <a:outerShdw blurRad="508000" dist="508000" dir="5400000" sx="90000" sy="90000" algn="t" rotWithShape="0">
              <a:srgbClr val="532913">
                <a:alpha val="30000"/>
              </a:srgbClr>
            </a:outerShdw>
          </a:effectLst>
        </p:grpSpPr>
        <p:sp>
          <p:nvSpPr>
            <p:cNvPr id="1080" name="PA-波形 1079"/>
            <p:cNvSpPr/>
            <p:nvPr>
              <p:custDataLst>
                <p:tags r:id="rId7"/>
              </p:custDataLst>
            </p:nvPr>
          </p:nvSpPr>
          <p:spPr>
            <a:xfrm flipV="1">
              <a:off x="3674262" y="1186377"/>
              <a:ext cx="2574138" cy="962268"/>
            </a:xfrm>
            <a:prstGeom prst="wave">
              <a:avLst>
                <a:gd name="adj1" fmla="val 6371"/>
                <a:gd name="adj2" fmla="val 0"/>
              </a:avLst>
            </a:prstGeom>
            <a:gradFill flip="none" rotWithShape="1">
              <a:gsLst>
                <a:gs pos="0">
                  <a:srgbClr val="9C7D60"/>
                </a:gs>
                <a:gs pos="100000">
                  <a:srgbClr val="CBBAA5"/>
                </a:gs>
              </a:gsLst>
              <a:lin ang="0" scaled="1"/>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1081" name="PA-波形 1080"/>
            <p:cNvSpPr/>
            <p:nvPr>
              <p:custDataLst>
                <p:tags r:id="rId8"/>
              </p:custDataLst>
            </p:nvPr>
          </p:nvSpPr>
          <p:spPr>
            <a:xfrm flipH="1" flipV="1">
              <a:off x="6248400" y="1186377"/>
              <a:ext cx="2574138" cy="962268"/>
            </a:xfrm>
            <a:prstGeom prst="wave">
              <a:avLst>
                <a:gd name="adj1" fmla="val 6371"/>
                <a:gd name="adj2" fmla="val 0"/>
              </a:avLst>
            </a:prstGeom>
            <a:gradFill flip="none" rotWithShape="1">
              <a:gsLst>
                <a:gs pos="0">
                  <a:srgbClr val="9C7D60"/>
                </a:gs>
                <a:gs pos="100000">
                  <a:srgbClr val="CBBAA5"/>
                </a:gs>
              </a:gsLst>
              <a:lin ang="90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076" name="PA-组合 1075"/>
          <p:cNvGrpSpPr/>
          <p:nvPr>
            <p:custDataLst>
              <p:tags r:id="rId9"/>
            </p:custDataLst>
          </p:nvPr>
        </p:nvGrpSpPr>
        <p:grpSpPr>
          <a:xfrm>
            <a:off x="1568450" y="1884423"/>
            <a:ext cx="9055100" cy="2550713"/>
            <a:chOff x="3674262" y="1186377"/>
            <a:chExt cx="5148276" cy="962268"/>
          </a:xfrm>
        </p:grpSpPr>
        <p:sp>
          <p:nvSpPr>
            <p:cNvPr id="1077" name="PA-波形 1076"/>
            <p:cNvSpPr/>
            <p:nvPr>
              <p:custDataLst>
                <p:tags r:id="rId10"/>
              </p:custDataLst>
            </p:nvPr>
          </p:nvSpPr>
          <p:spPr>
            <a:xfrm flipV="1">
              <a:off x="3674262" y="1186377"/>
              <a:ext cx="2574138" cy="962268"/>
            </a:xfrm>
            <a:prstGeom prst="wave">
              <a:avLst>
                <a:gd name="adj1" fmla="val 6371"/>
                <a:gd name="adj2" fmla="val 0"/>
              </a:avLst>
            </a:prstGeom>
            <a:gradFill flip="none" rotWithShape="1">
              <a:gsLst>
                <a:gs pos="0">
                  <a:srgbClr val="DED2C0"/>
                </a:gs>
                <a:gs pos="100000">
                  <a:srgbClr val="F6EFDD"/>
                </a:gs>
              </a:gsLst>
              <a:lin ang="90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78" name="PA-波形 1077"/>
            <p:cNvSpPr/>
            <p:nvPr>
              <p:custDataLst>
                <p:tags r:id="rId11"/>
              </p:custDataLst>
            </p:nvPr>
          </p:nvSpPr>
          <p:spPr>
            <a:xfrm flipH="1" flipV="1">
              <a:off x="6248400" y="1186377"/>
              <a:ext cx="2574138" cy="962268"/>
            </a:xfrm>
            <a:prstGeom prst="wave">
              <a:avLst>
                <a:gd name="adj1" fmla="val 6371"/>
                <a:gd name="adj2" fmla="val 0"/>
              </a:avLst>
            </a:prstGeom>
            <a:gradFill flip="none" rotWithShape="1">
              <a:gsLst>
                <a:gs pos="0">
                  <a:srgbClr val="DED2C0"/>
                </a:gs>
                <a:gs pos="100000">
                  <a:srgbClr val="F6EFDD"/>
                </a:gs>
              </a:gsLst>
              <a:lin ang="90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pic>
        <p:nvPicPr>
          <p:cNvPr id="118" name="PA-图片 117" descr="男子的脸部特写黑白照&#10;&#10;中度可信度描述已自动生成"/>
          <p:cNvPicPr>
            <a:picLocks noChangeAspect="1"/>
          </p:cNvPicPr>
          <p:nvPr>
            <p:custDataLst>
              <p:tags r:id="rId12"/>
            </p:custDataLst>
          </p:nvPr>
        </p:nvPicPr>
        <p:blipFill rotWithShape="1">
          <a:blip r:embed="rId13">
            <a:alphaModFix amt="70000"/>
            <a:extLst>
              <a:ext uri="{BEBA8EAE-BF5A-486C-A8C5-ECC9F3942E4B}">
                <a14:imgProps xmlns:a14="http://schemas.microsoft.com/office/drawing/2010/main">
                  <a14:imgLayer r:embed="rId14">
                    <a14:imgEffect>
                      <a14:artisticBlur/>
                    </a14:imgEffect>
                    <a14:imgEffect>
                      <a14:brightnessContrast bright="10000"/>
                    </a14:imgEffect>
                    <a14:imgEffect>
                      <a14:colorTemperature colorTemp="11200"/>
                    </a14:imgEffect>
                  </a14:imgLayer>
                </a14:imgProps>
              </a:ext>
              <a:ext uri="{28A0092B-C50C-407E-A947-70E740481C1C}">
                <a14:useLocalDpi xmlns:a14="http://schemas.microsoft.com/office/drawing/2010/main" val="0"/>
              </a:ext>
            </a:extLst>
          </a:blip>
          <a:srcRect t="6417" r="10337" b="5227"/>
          <a:stretch>
            <a:fillRect/>
          </a:stretch>
        </p:blipFill>
        <p:spPr>
          <a:xfrm flipH="1">
            <a:off x="0" y="5369462"/>
            <a:ext cx="10931710" cy="1488538"/>
          </a:xfrm>
          <a:custGeom>
            <a:avLst/>
            <a:gdLst>
              <a:gd name="connsiteX0" fmla="*/ 10931710 w 10931710"/>
              <a:gd name="connsiteY0" fmla="*/ 0 h 1488538"/>
              <a:gd name="connsiteX1" fmla="*/ 0 w 10931710"/>
              <a:gd name="connsiteY1" fmla="*/ 0 h 1488538"/>
              <a:gd name="connsiteX2" fmla="*/ 0 w 10931710"/>
              <a:gd name="connsiteY2" fmla="*/ 1488538 h 1488538"/>
              <a:gd name="connsiteX3" fmla="*/ 10931710 w 10931710"/>
              <a:gd name="connsiteY3" fmla="*/ 1488538 h 1488538"/>
            </a:gdLst>
            <a:ahLst/>
            <a:cxnLst>
              <a:cxn ang="0">
                <a:pos x="connsiteX0" y="connsiteY0"/>
              </a:cxn>
              <a:cxn ang="0">
                <a:pos x="connsiteX1" y="connsiteY1"/>
              </a:cxn>
              <a:cxn ang="0">
                <a:pos x="connsiteX2" y="connsiteY2"/>
              </a:cxn>
              <a:cxn ang="0">
                <a:pos x="connsiteX3" y="connsiteY3"/>
              </a:cxn>
            </a:cxnLst>
            <a:rect l="l" t="t" r="r" b="b"/>
            <a:pathLst>
              <a:path w="10931710" h="1488538">
                <a:moveTo>
                  <a:pt x="10931710" y="0"/>
                </a:moveTo>
                <a:lnTo>
                  <a:pt x="0" y="0"/>
                </a:lnTo>
                <a:lnTo>
                  <a:pt x="0" y="1488538"/>
                </a:lnTo>
                <a:lnTo>
                  <a:pt x="10931710" y="1488538"/>
                </a:lnTo>
                <a:close/>
              </a:path>
            </a:pathLst>
          </a:custGeom>
        </p:spPr>
      </p:pic>
      <p:grpSp>
        <p:nvGrpSpPr>
          <p:cNvPr id="1170" name="PA-组合 1169"/>
          <p:cNvGrpSpPr/>
          <p:nvPr>
            <p:custDataLst>
              <p:tags r:id="rId15"/>
            </p:custDataLst>
          </p:nvPr>
        </p:nvGrpSpPr>
        <p:grpSpPr>
          <a:xfrm>
            <a:off x="9523844" y="4425041"/>
            <a:ext cx="1530129" cy="941699"/>
            <a:chOff x="6280587" y="1393766"/>
            <a:chExt cx="4381608" cy="2696607"/>
          </a:xfrm>
        </p:grpSpPr>
        <p:pic>
          <p:nvPicPr>
            <p:cNvPr id="1168" name="PA-图片 1167" descr="男人在黑暗中&#10;&#10;中度可信度描述已自动生成"/>
            <p:cNvPicPr>
              <a:picLocks noChangeAspect="1"/>
            </p:cNvPicPr>
            <p:nvPr>
              <p:custDataLst>
                <p:tags r:id="rId16"/>
              </p:custDataLst>
            </p:nvPr>
          </p:nvPicPr>
          <p:blipFill>
            <a:blip r:embed="rId17">
              <a:duotone>
                <a:prstClr val="black"/>
                <a:srgbClr val="D9C3A5">
                  <a:tint val="50000"/>
                  <a:satMod val="180000"/>
                </a:srgbClr>
              </a:duotone>
              <a:extLst>
                <a:ext uri="{BEBA8EAE-BF5A-486C-A8C5-ECC9F3942E4B}">
                  <a14:imgProps xmlns:a14="http://schemas.microsoft.com/office/drawing/2010/main">
                    <a14:imgLayer r:embed="rId18">
                      <a14:imgEffect>
                        <a14:brightnessContrast bright="5000"/>
                      </a14:imgEffect>
                    </a14:imgLayer>
                  </a14:imgProps>
                </a:ext>
                <a:ext uri="{28A0092B-C50C-407E-A947-70E740481C1C}">
                  <a14:useLocalDpi xmlns:a14="http://schemas.microsoft.com/office/drawing/2010/main" val="0"/>
                </a:ext>
              </a:extLst>
            </a:blip>
            <a:stretch>
              <a:fillRect/>
            </a:stretch>
          </p:blipFill>
          <p:spPr>
            <a:xfrm>
              <a:off x="6280587" y="1393766"/>
              <a:ext cx="2801184" cy="2696607"/>
            </a:xfrm>
            <a:prstGeom prst="rect">
              <a:avLst/>
            </a:prstGeom>
          </p:spPr>
        </p:pic>
        <p:pic>
          <p:nvPicPr>
            <p:cNvPr id="1169" name="PA-图片 1168" descr="穿白色衣服的男人&#10;&#10;描述已自动生成"/>
            <p:cNvPicPr>
              <a:picLocks noChangeAspect="1"/>
            </p:cNvPicPr>
            <p:nvPr>
              <p:custDataLst>
                <p:tags r:id="rId19"/>
              </p:custDataLst>
            </p:nvPr>
          </p:nvPicPr>
          <p:blipFill>
            <a:blip r:embed="rId20">
              <a:duotone>
                <a:prstClr val="black"/>
                <a:srgbClr val="D9C3A5">
                  <a:tint val="50000"/>
                  <a:satMod val="180000"/>
                </a:srgbClr>
              </a:duotone>
              <a:extLst>
                <a:ext uri="{BEBA8EAE-BF5A-486C-A8C5-ECC9F3942E4B}">
                  <a14:imgProps xmlns:a14="http://schemas.microsoft.com/office/drawing/2010/main">
                    <a14:imgLayer r:embed="rId21">
                      <a14:imgEffect>
                        <a14:brightnessContrast bright="2000"/>
                      </a14:imgEffect>
                    </a14:imgLayer>
                  </a14:imgProps>
                </a:ext>
                <a:ext uri="{28A0092B-C50C-407E-A947-70E740481C1C}">
                  <a14:useLocalDpi xmlns:a14="http://schemas.microsoft.com/office/drawing/2010/main" val="0"/>
                </a:ext>
              </a:extLst>
            </a:blip>
            <a:stretch>
              <a:fillRect/>
            </a:stretch>
          </p:blipFill>
          <p:spPr>
            <a:xfrm>
              <a:off x="8753941" y="1525062"/>
              <a:ext cx="1908254" cy="2485168"/>
            </a:xfrm>
            <a:prstGeom prst="rect">
              <a:avLst/>
            </a:prstGeom>
          </p:spPr>
        </p:pic>
      </p:grpSp>
      <p:pic>
        <p:nvPicPr>
          <p:cNvPr id="1125" name="PA-祥林嫂" descr="手拿着棒球棍的男人&#10;&#10;描述已自动生成"/>
          <p:cNvPicPr>
            <a:picLocks noChangeAspect="1"/>
          </p:cNvPicPr>
          <p:nvPr>
            <p:custDataLst>
              <p:tags r:id="rId22"/>
            </p:custDataLst>
          </p:nvPr>
        </p:nvPicPr>
        <p:blipFill>
          <a:blip r:embed="rId23">
            <a:extLst>
              <a:ext uri="{BEBA8EAE-BF5A-486C-A8C5-ECC9F3942E4B}">
                <a14:imgProps xmlns:a14="http://schemas.microsoft.com/office/drawing/2010/main">
                  <a14:imgLayer r:embed="rId24">
                    <a14:imgEffect>
                      <a14:brightnessContrast bright="5000"/>
                    </a14:imgEffect>
                    <a14:imgEffect>
                      <a14:colorTemperature colorTemp="11200"/>
                    </a14:imgEffect>
                    <a14:imgEffect>
                      <a14:saturation sat="30000"/>
                    </a14:imgEffect>
                  </a14:imgLayer>
                </a14:imgProps>
              </a:ext>
              <a:ext uri="{28A0092B-C50C-407E-A947-70E740481C1C}">
                <a14:useLocalDpi xmlns:a14="http://schemas.microsoft.com/office/drawing/2010/main" val="0"/>
              </a:ext>
            </a:extLst>
          </a:blip>
          <a:stretch>
            <a:fillRect/>
          </a:stretch>
        </p:blipFill>
        <p:spPr>
          <a:xfrm>
            <a:off x="7126586" y="4274077"/>
            <a:ext cx="1210060" cy="1414632"/>
          </a:xfrm>
          <a:prstGeom prst="rect">
            <a:avLst/>
          </a:prstGeom>
        </p:spPr>
      </p:pic>
      <p:pic>
        <p:nvPicPr>
          <p:cNvPr id="1072" name="PA-图片 1071" descr="男子的脸部特写黑白照&#10;&#10;中度可信度描述已自动生成"/>
          <p:cNvPicPr>
            <a:picLocks noChangeAspect="1"/>
          </p:cNvPicPr>
          <p:nvPr>
            <p:custDataLst>
              <p:tags r:id="rId25"/>
            </p:custDataLst>
          </p:nvPr>
        </p:nvPicPr>
        <p:blipFill rotWithShape="1">
          <a:blip r:embed="rId26">
            <a:extLst>
              <a:ext uri="{BEBA8EAE-BF5A-486C-A8C5-ECC9F3942E4B}">
                <a14:imgProps xmlns:a14="http://schemas.microsoft.com/office/drawing/2010/main">
                  <a14:imgLayer r:embed="rId14">
                    <a14:imgEffect>
                      <a14:brightnessContrast bright="8000" contrast="8000"/>
                    </a14:imgEffect>
                    <a14:imgEffect>
                      <a14:colorTemperature colorTemp="11200"/>
                    </a14:imgEffect>
                    <a14:imgEffect>
                      <a14:saturation sat="80000"/>
                    </a14:imgEffect>
                  </a14:imgLayer>
                </a14:imgProps>
              </a:ext>
              <a:ext uri="{28A0092B-C50C-407E-A947-70E740481C1C}">
                <a14:useLocalDpi xmlns:a14="http://schemas.microsoft.com/office/drawing/2010/main" val="0"/>
              </a:ext>
            </a:extLst>
          </a:blip>
          <a:srcRect t="6417" b="584"/>
          <a:stretch>
            <a:fillRect/>
          </a:stretch>
        </p:blipFill>
        <p:spPr>
          <a:xfrm>
            <a:off x="0" y="5007558"/>
            <a:ext cx="12192000" cy="1850442"/>
          </a:xfrm>
          <a:custGeom>
            <a:avLst/>
            <a:gdLst>
              <a:gd name="connsiteX0" fmla="*/ 0 w 12192000"/>
              <a:gd name="connsiteY0" fmla="*/ 0 h 1850442"/>
              <a:gd name="connsiteX1" fmla="*/ 12192000 w 12192000"/>
              <a:gd name="connsiteY1" fmla="*/ 0 h 1850442"/>
              <a:gd name="connsiteX2" fmla="*/ 12192000 w 12192000"/>
              <a:gd name="connsiteY2" fmla="*/ 1850442 h 1850442"/>
              <a:gd name="connsiteX3" fmla="*/ 0 w 12192000"/>
              <a:gd name="connsiteY3" fmla="*/ 1850442 h 1850442"/>
            </a:gdLst>
            <a:ahLst/>
            <a:cxnLst>
              <a:cxn ang="0">
                <a:pos x="connsiteX0" y="connsiteY0"/>
              </a:cxn>
              <a:cxn ang="0">
                <a:pos x="connsiteX1" y="connsiteY1"/>
              </a:cxn>
              <a:cxn ang="0">
                <a:pos x="connsiteX2" y="connsiteY2"/>
              </a:cxn>
              <a:cxn ang="0">
                <a:pos x="connsiteX3" y="connsiteY3"/>
              </a:cxn>
            </a:cxnLst>
            <a:rect l="l" t="t" r="r" b="b"/>
            <a:pathLst>
              <a:path w="12192000" h="1850442">
                <a:moveTo>
                  <a:pt x="0" y="0"/>
                </a:moveTo>
                <a:lnTo>
                  <a:pt x="12192000" y="0"/>
                </a:lnTo>
                <a:lnTo>
                  <a:pt x="12192000" y="1850442"/>
                </a:lnTo>
                <a:lnTo>
                  <a:pt x="0" y="1850442"/>
                </a:lnTo>
                <a:close/>
              </a:path>
            </a:pathLst>
          </a:custGeom>
        </p:spPr>
      </p:pic>
      <p:pic>
        <p:nvPicPr>
          <p:cNvPr id="1070" name="PA-图片 1069"/>
          <p:cNvPicPr>
            <a:picLocks noChangeAspect="1"/>
          </p:cNvPicPr>
          <p:nvPr>
            <p:custDataLst>
              <p:tags r:id="rId27"/>
            </p:custDataLst>
          </p:nvPr>
        </p:nvPicPr>
        <p:blipFill rotWithShape="1">
          <a:blip r:embed="rId28">
            <a:extLst>
              <a:ext uri="{BEBA8EAE-BF5A-486C-A8C5-ECC9F3942E4B}">
                <a14:imgProps xmlns:a14="http://schemas.microsoft.com/office/drawing/2010/main">
                  <a14:imgLayer r:embed="rId29">
                    <a14:imgEffect>
                      <a14:brightnessContrast bright="27000" contrast="-5000"/>
                    </a14:imgEffect>
                    <a14:imgEffect>
                      <a14:colorTemperature colorTemp="8800"/>
                    </a14:imgEffect>
                    <a14:imgEffect>
                      <a14:saturation sat="50000"/>
                    </a14:imgEffect>
                  </a14:imgLayer>
                </a14:imgProps>
              </a:ext>
              <a:ext uri="{28A0092B-C50C-407E-A947-70E740481C1C}">
                <a14:useLocalDpi xmlns:a14="http://schemas.microsoft.com/office/drawing/2010/main" val="0"/>
              </a:ext>
            </a:extLst>
          </a:blip>
          <a:srcRect b="25200"/>
          <a:stretch>
            <a:fillRect/>
          </a:stretch>
        </p:blipFill>
        <p:spPr>
          <a:xfrm>
            <a:off x="6804599" y="4945431"/>
            <a:ext cx="458237" cy="695301"/>
          </a:xfrm>
          <a:custGeom>
            <a:avLst/>
            <a:gdLst>
              <a:gd name="connsiteX0" fmla="*/ 0 w 458237"/>
              <a:gd name="connsiteY0" fmla="*/ 0 h 695301"/>
              <a:gd name="connsiteX1" fmla="*/ 458237 w 458237"/>
              <a:gd name="connsiteY1" fmla="*/ 0 h 695301"/>
              <a:gd name="connsiteX2" fmla="*/ 458237 w 458237"/>
              <a:gd name="connsiteY2" fmla="*/ 592051 h 695301"/>
              <a:gd name="connsiteX3" fmla="*/ 339635 w 458237"/>
              <a:gd name="connsiteY3" fmla="*/ 607009 h 695301"/>
              <a:gd name="connsiteX4" fmla="*/ 201931 w 458237"/>
              <a:gd name="connsiteY4" fmla="*/ 637668 h 695301"/>
              <a:gd name="connsiteX5" fmla="*/ 85907 w 458237"/>
              <a:gd name="connsiteY5" fmla="*/ 682515 h 695301"/>
              <a:gd name="connsiteX6" fmla="*/ 61486 w 458237"/>
              <a:gd name="connsiteY6" fmla="*/ 695301 h 695301"/>
              <a:gd name="connsiteX7" fmla="*/ 0 w 458237"/>
              <a:gd name="connsiteY7" fmla="*/ 695301 h 69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237" h="695301">
                <a:moveTo>
                  <a:pt x="0" y="0"/>
                </a:moveTo>
                <a:lnTo>
                  <a:pt x="458237" y="0"/>
                </a:lnTo>
                <a:lnTo>
                  <a:pt x="458237" y="592051"/>
                </a:lnTo>
                <a:lnTo>
                  <a:pt x="339635" y="607009"/>
                </a:lnTo>
                <a:cubicBezTo>
                  <a:pt x="287078" y="615592"/>
                  <a:pt x="238973" y="625828"/>
                  <a:pt x="201931" y="637668"/>
                </a:cubicBezTo>
                <a:cubicBezTo>
                  <a:pt x="164890" y="649508"/>
                  <a:pt x="124921" y="664937"/>
                  <a:pt x="85907" y="682515"/>
                </a:cubicBezTo>
                <a:lnTo>
                  <a:pt x="61486" y="695301"/>
                </a:lnTo>
                <a:lnTo>
                  <a:pt x="0" y="695301"/>
                </a:lnTo>
                <a:close/>
              </a:path>
            </a:pathLst>
          </a:custGeom>
          <a:effectLst/>
        </p:spPr>
      </p:pic>
      <p:pic>
        <p:nvPicPr>
          <p:cNvPr id="1086" name="金枪鱼" descr="卡通人物&#10;&#10;中度可信度描述已自动生成"/>
          <p:cNvPicPr>
            <a:picLocks noChangeAspect="1"/>
          </p:cNvPicPr>
          <p:nvPr/>
        </p:nvPicPr>
        <p:blipFill>
          <a:blip r:embed="rId30">
            <a:duotone>
              <a:prstClr val="black"/>
              <a:srgbClr val="D9C3A5">
                <a:tint val="50000"/>
                <a:satMod val="180000"/>
              </a:srgbClr>
            </a:duotone>
            <a:extLst>
              <a:ext uri="{BEBA8EAE-BF5A-486C-A8C5-ECC9F3942E4B}">
                <a14:imgProps xmlns:a14="http://schemas.microsoft.com/office/drawing/2010/main">
                  <a14:imgLayer r:embed="rId31">
                    <a14:imgEffect>
                      <a14:brightnessContrast bright="40000" contrast="6000"/>
                    </a14:imgEffect>
                    <a14:imgEffect>
                      <a14:colorTemperature colorTemp="11200"/>
                    </a14:imgEffect>
                    <a14:imgEffect>
                      <a14:saturation sat="20000"/>
                    </a14:imgEffect>
                  </a14:imgLayer>
                </a14:imgProps>
              </a:ext>
            </a:extLst>
          </a:blip>
          <a:stretch>
            <a:fillRect/>
          </a:stretch>
        </p:blipFill>
        <p:spPr>
          <a:xfrm flipH="1">
            <a:off x="838482" y="1089903"/>
            <a:ext cx="1178619" cy="2025291"/>
          </a:xfrm>
          <a:prstGeom prst="rect">
            <a:avLst/>
          </a:prstGeom>
        </p:spPr>
      </p:pic>
      <p:grpSp>
        <p:nvGrpSpPr>
          <p:cNvPr id="10" name="PA-组合 9"/>
          <p:cNvGrpSpPr/>
          <p:nvPr>
            <p:custDataLst>
              <p:tags r:id="rId32"/>
            </p:custDataLst>
          </p:nvPr>
        </p:nvGrpSpPr>
        <p:grpSpPr>
          <a:xfrm>
            <a:off x="1668667" y="1764059"/>
            <a:ext cx="8833396" cy="2564086"/>
            <a:chOff x="2009661" y="1764059"/>
            <a:chExt cx="8151408" cy="2564086"/>
          </a:xfrm>
        </p:grpSpPr>
        <p:sp>
          <p:nvSpPr>
            <p:cNvPr id="1074" name="PA-波形 1073"/>
            <p:cNvSpPr/>
            <p:nvPr>
              <p:custDataLst>
                <p:tags r:id="rId33"/>
              </p:custDataLst>
            </p:nvPr>
          </p:nvSpPr>
          <p:spPr>
            <a:xfrm flipH="1" flipV="1">
              <a:off x="6096000" y="1777432"/>
              <a:ext cx="4065069" cy="2550713"/>
            </a:xfrm>
            <a:prstGeom prst="wave">
              <a:avLst>
                <a:gd name="adj1" fmla="val 6371"/>
                <a:gd name="adj2" fmla="val 0"/>
              </a:avLst>
            </a:prstGeom>
            <a:blipFill>
              <a:blip r:embed="rId34">
                <a:extLst>
                  <a:ext uri="{BEBA8EAE-BF5A-486C-A8C5-ECC9F3942E4B}">
                    <a14:imgProps xmlns:a14="http://schemas.microsoft.com/office/drawing/2010/main">
                      <a14:imgLayer r:embed="rId35">
                        <a14:imgEffect>
                          <a14:brightnessContrast bright="-8000" contrast="5000"/>
                        </a14:imgEffect>
                        <a14:imgEffect>
                          <a14:colorTemperature colorTemp="7200"/>
                        </a14:imgEffect>
                      </a14:imgLayer>
                    </a14:imgProps>
                  </a:ext>
                </a:extLst>
              </a:blip>
              <a:stretch>
                <a:fillRect/>
              </a:stretch>
            </a:blipFill>
            <a:ln>
              <a:gradFill flip="none" rotWithShape="1">
                <a:gsLst>
                  <a:gs pos="0">
                    <a:srgbClr val="9C7D60">
                      <a:alpha val="0"/>
                    </a:srgbClr>
                  </a:gs>
                  <a:gs pos="100000">
                    <a:srgbClr val="9C7D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dirty="0">
                <a:noFill/>
              </a:endParaRPr>
            </a:p>
          </p:txBody>
        </p:sp>
        <p:sp>
          <p:nvSpPr>
            <p:cNvPr id="6" name="PA-波形 5"/>
            <p:cNvSpPr/>
            <p:nvPr>
              <p:custDataLst>
                <p:tags r:id="rId36"/>
              </p:custDataLst>
            </p:nvPr>
          </p:nvSpPr>
          <p:spPr>
            <a:xfrm flipV="1">
              <a:off x="2031706" y="1777432"/>
              <a:ext cx="4065069" cy="2550713"/>
            </a:xfrm>
            <a:prstGeom prst="wave">
              <a:avLst>
                <a:gd name="adj1" fmla="val 6371"/>
                <a:gd name="adj2" fmla="val 0"/>
              </a:avLst>
            </a:prstGeom>
            <a:blipFill>
              <a:blip r:embed="rId37">
                <a:extLst>
                  <a:ext uri="{BEBA8EAE-BF5A-486C-A8C5-ECC9F3942E4B}">
                    <a14:imgProps xmlns:a14="http://schemas.microsoft.com/office/drawing/2010/main">
                      <a14:imgLayer r:embed="rId35">
                        <a14:imgEffect>
                          <a14:colorTemperature colorTemp="7200"/>
                        </a14:imgEffect>
                      </a14:imgLayer>
                    </a14:imgProps>
                  </a:ext>
                </a:extLst>
              </a:blip>
              <a:stretch>
                <a:fillRect/>
              </a:stretch>
            </a:blipFill>
            <a:ln>
              <a:gradFill flip="none" rotWithShape="1">
                <a:gsLst>
                  <a:gs pos="0">
                    <a:srgbClr val="9C7D60">
                      <a:alpha val="0"/>
                    </a:srgbClr>
                  </a:gs>
                  <a:gs pos="100000">
                    <a:srgbClr val="9C7D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dirty="0">
                <a:noFill/>
              </a:endParaRPr>
            </a:p>
          </p:txBody>
        </p:sp>
        <p:pic>
          <p:nvPicPr>
            <p:cNvPr id="1082" name="PA-图片 1081" descr="图片包含 狗, 男人, 热, 躺&#10;&#10;描述已自动生成"/>
            <p:cNvPicPr>
              <a:picLocks noChangeAspect="1"/>
            </p:cNvPicPr>
            <p:nvPr>
              <p:custDataLst>
                <p:tags r:id="rId38"/>
              </p:custDataLst>
            </p:nvPr>
          </p:nvPicPr>
          <p:blipFill rotWithShape="1">
            <a:blip r:embed="rId39" cstate="print">
              <a:alphaModFix amt="20000"/>
              <a:duotone>
                <a:srgbClr val="90653B">
                  <a:shade val="45000"/>
                  <a:satMod val="135000"/>
                </a:srgbClr>
                <a:prstClr val="white"/>
              </a:duotone>
              <a:extLst>
                <a:ext uri="{28A0092B-C50C-407E-A947-70E740481C1C}">
                  <a14:useLocalDpi xmlns:a14="http://schemas.microsoft.com/office/drawing/2010/main" val="0"/>
                </a:ext>
              </a:extLst>
            </a:blip>
            <a:srcRect t="21640" b="19389"/>
            <a:stretch>
              <a:fillRect/>
            </a:stretch>
          </p:blipFill>
          <p:spPr>
            <a:xfrm>
              <a:off x="2009661" y="1764059"/>
              <a:ext cx="8134801" cy="2138451"/>
            </a:xfrm>
            <a:prstGeom prst="rect">
              <a:avLst/>
            </a:prstGeom>
          </p:spPr>
        </p:pic>
      </p:grpSp>
      <p:pic>
        <p:nvPicPr>
          <p:cNvPr id="1155" name="图片 1154" descr="查看图片"/>
          <p:cNvPicPr>
            <a:picLocks noChangeAspect="1" noChangeArrowheads="1"/>
          </p:cNvPicPr>
          <p:nvPr/>
        </p:nvPicPr>
        <p:blipFill>
          <a:blip r:embed="rId40">
            <a:duotone>
              <a:prstClr val="black"/>
              <a:srgbClr val="D9C3A5">
                <a:tint val="50000"/>
                <a:satMod val="180000"/>
              </a:srgbClr>
            </a:duotone>
            <a:extLst>
              <a:ext uri="{BEBA8EAE-BF5A-486C-A8C5-ECC9F3942E4B}">
                <a14:imgProps xmlns:a14="http://schemas.microsoft.com/office/drawing/2010/main">
                  <a14:imgLayer r:embed="rId41">
                    <a14:imgEffect>
                      <a14:brightnessContrast bright="20000"/>
                    </a14:imgEffect>
                    <a14:imgEffect>
                      <a14:colorTemperature colorTemp="11200"/>
                    </a14:imgEffect>
                    <a14:imgEffect>
                      <a14:saturation sat="10000"/>
                    </a14:imgEffect>
                  </a14:imgLayer>
                </a14:imgProps>
              </a:ext>
              <a:ext uri="{28A0092B-C50C-407E-A947-70E740481C1C}">
                <a14:useLocalDpi xmlns:a14="http://schemas.microsoft.com/office/drawing/2010/main" val="0"/>
              </a:ext>
            </a:extLst>
          </a:blip>
          <a:srcRect b="16025"/>
          <a:stretch>
            <a:fillRect/>
          </a:stretch>
        </p:blipFill>
        <p:spPr bwMode="auto">
          <a:xfrm rot="20212559">
            <a:off x="4304762" y="4657099"/>
            <a:ext cx="3610082" cy="3031564"/>
          </a:xfrm>
          <a:custGeom>
            <a:avLst/>
            <a:gdLst>
              <a:gd name="connsiteX0" fmla="*/ 3610082 w 3610082"/>
              <a:gd name="connsiteY0" fmla="*/ 0 h 3031564"/>
              <a:gd name="connsiteX1" fmla="*/ 3610082 w 3610082"/>
              <a:gd name="connsiteY1" fmla="*/ 3031564 h 3031564"/>
              <a:gd name="connsiteX2" fmla="*/ 0 w 3610082"/>
              <a:gd name="connsiteY2" fmla="*/ 1489945 h 3031564"/>
              <a:gd name="connsiteX3" fmla="*/ 0 w 3610082"/>
              <a:gd name="connsiteY3" fmla="*/ 0 h 3031564"/>
            </a:gdLst>
            <a:ahLst/>
            <a:cxnLst>
              <a:cxn ang="0">
                <a:pos x="connsiteX0" y="connsiteY0"/>
              </a:cxn>
              <a:cxn ang="0">
                <a:pos x="connsiteX1" y="connsiteY1"/>
              </a:cxn>
              <a:cxn ang="0">
                <a:pos x="connsiteX2" y="connsiteY2"/>
              </a:cxn>
              <a:cxn ang="0">
                <a:pos x="connsiteX3" y="connsiteY3"/>
              </a:cxn>
            </a:cxnLst>
            <a:rect l="l" t="t" r="r" b="b"/>
            <a:pathLst>
              <a:path w="3610082" h="3031564">
                <a:moveTo>
                  <a:pt x="3610082" y="0"/>
                </a:moveTo>
                <a:lnTo>
                  <a:pt x="3610082" y="3031564"/>
                </a:lnTo>
                <a:lnTo>
                  <a:pt x="0" y="148994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1093" name="PA-图片 1092" descr="人站在一起&#10;&#10;低可信度描述已自动生成"/>
          <p:cNvPicPr>
            <a:picLocks noChangeAspect="1"/>
          </p:cNvPicPr>
          <p:nvPr>
            <p:custDataLst>
              <p:tags r:id="rId42"/>
            </p:custDataLst>
          </p:nvPr>
        </p:nvPicPr>
        <p:blipFill>
          <a:blip r:embed="rId43">
            <a:extLst>
              <a:ext uri="{BEBA8EAE-BF5A-486C-A8C5-ECC9F3942E4B}">
                <a14:imgProps xmlns:a14="http://schemas.microsoft.com/office/drawing/2010/main">
                  <a14:imgLayer r:embed="rId44">
                    <a14:imgEffect>
                      <a14:brightnessContrast bright="100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6221860" y="4642328"/>
            <a:ext cx="320498" cy="467531"/>
          </a:xfrm>
          <a:prstGeom prst="rect">
            <a:avLst/>
          </a:prstGeom>
        </p:spPr>
      </p:pic>
      <p:pic>
        <p:nvPicPr>
          <p:cNvPr id="1157" name="PA-图片 1156" descr="图片包含 男人, 黑暗, 蛋糕, 骑&#10;&#10;描述已自动生成"/>
          <p:cNvPicPr>
            <a:picLocks noChangeAspect="1"/>
          </p:cNvPicPr>
          <p:nvPr>
            <p:custDataLst>
              <p:tags r:id="rId45"/>
            </p:custDataLst>
          </p:nvPr>
        </p:nvPicPr>
        <p:blipFill rotWithShape="1">
          <a:blip r:embed="rId46">
            <a:duotone>
              <a:prstClr val="black"/>
              <a:srgbClr val="D9C3A5">
                <a:tint val="50000"/>
                <a:satMod val="180000"/>
              </a:srgbClr>
            </a:duotone>
            <a:extLst>
              <a:ext uri="{BEBA8EAE-BF5A-486C-A8C5-ECC9F3942E4B}">
                <a14:imgProps xmlns:a14="http://schemas.microsoft.com/office/drawing/2010/main">
                  <a14:imgLayer r:embed="rId47">
                    <a14:imgEffect>
                      <a14:brightnessContrast bright="10000" contrast="10000"/>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t="32639" r="35658" b="1980"/>
          <a:stretch>
            <a:fillRect/>
          </a:stretch>
        </p:blipFill>
        <p:spPr>
          <a:xfrm flipH="1">
            <a:off x="3605697" y="4398634"/>
            <a:ext cx="3532412" cy="2459366"/>
          </a:xfrm>
          <a:custGeom>
            <a:avLst/>
            <a:gdLst>
              <a:gd name="connsiteX0" fmla="*/ 3532412 w 3532412"/>
              <a:gd name="connsiteY0" fmla="*/ 0 h 2459366"/>
              <a:gd name="connsiteX1" fmla="*/ 0 w 3532412"/>
              <a:gd name="connsiteY1" fmla="*/ 0 h 2459366"/>
              <a:gd name="connsiteX2" fmla="*/ 0 w 3532412"/>
              <a:gd name="connsiteY2" fmla="*/ 2459366 h 2459366"/>
              <a:gd name="connsiteX3" fmla="*/ 3532412 w 3532412"/>
              <a:gd name="connsiteY3" fmla="*/ 2459366 h 2459366"/>
            </a:gdLst>
            <a:ahLst/>
            <a:cxnLst>
              <a:cxn ang="0">
                <a:pos x="connsiteX0" y="connsiteY0"/>
              </a:cxn>
              <a:cxn ang="0">
                <a:pos x="connsiteX1" y="connsiteY1"/>
              </a:cxn>
              <a:cxn ang="0">
                <a:pos x="connsiteX2" y="connsiteY2"/>
              </a:cxn>
              <a:cxn ang="0">
                <a:pos x="connsiteX3" y="connsiteY3"/>
              </a:cxn>
            </a:cxnLst>
            <a:rect l="l" t="t" r="r" b="b"/>
            <a:pathLst>
              <a:path w="3532412" h="2459366">
                <a:moveTo>
                  <a:pt x="3532412" y="0"/>
                </a:moveTo>
                <a:lnTo>
                  <a:pt x="0" y="0"/>
                </a:lnTo>
                <a:lnTo>
                  <a:pt x="0" y="2459366"/>
                </a:lnTo>
                <a:lnTo>
                  <a:pt x="3532412" y="2459366"/>
                </a:lnTo>
                <a:close/>
              </a:path>
            </a:pathLst>
          </a:custGeom>
        </p:spPr>
      </p:pic>
      <p:pic>
        <p:nvPicPr>
          <p:cNvPr id="1159" name="图片 1158"/>
          <p:cNvPicPr>
            <a:picLocks noChangeAspect="1"/>
          </p:cNvPicPr>
          <p:nvPr/>
        </p:nvPicPr>
        <p:blipFill rotWithShape="1">
          <a:blip r:embed="rId48"/>
          <a:srcRect l="48740" t="24085" r="47374" b="72021"/>
          <a:stretch>
            <a:fillRect/>
          </a:stretch>
        </p:blipFill>
        <p:spPr>
          <a:xfrm rot="20121341" flipH="1">
            <a:off x="-87297" y="6221089"/>
            <a:ext cx="517193" cy="780279"/>
          </a:xfrm>
          <a:custGeom>
            <a:avLst/>
            <a:gdLst>
              <a:gd name="connsiteX0" fmla="*/ 0 w 517193"/>
              <a:gd name="connsiteY0" fmla="*/ 0 h 780279"/>
              <a:gd name="connsiteX1" fmla="*/ 0 w 517193"/>
              <a:gd name="connsiteY1" fmla="*/ 780279 h 780279"/>
              <a:gd name="connsiteX2" fmla="*/ 517193 w 517193"/>
              <a:gd name="connsiteY2" fmla="*/ 543005 h 780279"/>
              <a:gd name="connsiteX3" fmla="*/ 268078 w 517193"/>
              <a:gd name="connsiteY3" fmla="*/ 0 h 780279"/>
            </a:gdLst>
            <a:ahLst/>
            <a:cxnLst>
              <a:cxn ang="0">
                <a:pos x="connsiteX0" y="connsiteY0"/>
              </a:cxn>
              <a:cxn ang="0">
                <a:pos x="connsiteX1" y="connsiteY1"/>
              </a:cxn>
              <a:cxn ang="0">
                <a:pos x="connsiteX2" y="connsiteY2"/>
              </a:cxn>
              <a:cxn ang="0">
                <a:pos x="connsiteX3" y="connsiteY3"/>
              </a:cxn>
            </a:cxnLst>
            <a:rect l="l" t="t" r="r" b="b"/>
            <a:pathLst>
              <a:path w="517193" h="780279">
                <a:moveTo>
                  <a:pt x="0" y="0"/>
                </a:moveTo>
                <a:lnTo>
                  <a:pt x="0" y="780279"/>
                </a:lnTo>
                <a:lnTo>
                  <a:pt x="517193" y="543005"/>
                </a:lnTo>
                <a:lnTo>
                  <a:pt x="268078" y="0"/>
                </a:lnTo>
                <a:close/>
              </a:path>
            </a:pathLst>
          </a:custGeom>
        </p:spPr>
      </p:pic>
      <p:pic>
        <p:nvPicPr>
          <p:cNvPr id="1167" name="PA-图片 1166" descr="张着嘴&#10;&#10;低可信度描述已自动生成"/>
          <p:cNvPicPr>
            <a:picLocks noChangeAspect="1"/>
          </p:cNvPicPr>
          <p:nvPr>
            <p:custDataLst>
              <p:tags r:id="rId49"/>
            </p:custDataLst>
          </p:nvPr>
        </p:nvPicPr>
        <p:blipFill>
          <a:blip r:embed="rId50">
            <a:extLst>
              <a:ext uri="{BEBA8EAE-BF5A-486C-A8C5-ECC9F3942E4B}">
                <a14:imgProps xmlns:a14="http://schemas.microsoft.com/office/drawing/2010/main">
                  <a14:imgLayer r:embed="rId51">
                    <a14:imgEffect>
                      <a14:brightnessContrast bright="10000"/>
                    </a14:imgEffect>
                    <a14:imgEffect>
                      <a14:colorTemperature colorTemp="11200"/>
                    </a14:imgEffect>
                    <a14:imgEffect>
                      <a14:saturation sat="72000"/>
                    </a14:imgEffect>
                  </a14:imgLayer>
                </a14:imgProps>
              </a:ext>
              <a:ext uri="{28A0092B-C50C-407E-A947-70E740481C1C}">
                <a14:useLocalDpi xmlns:a14="http://schemas.microsoft.com/office/drawing/2010/main" val="0"/>
              </a:ext>
            </a:extLst>
          </a:blip>
          <a:stretch>
            <a:fillRect/>
          </a:stretch>
        </p:blipFill>
        <p:spPr>
          <a:xfrm>
            <a:off x="5402576" y="5393607"/>
            <a:ext cx="6788574" cy="1474913"/>
          </a:xfrm>
          <a:prstGeom prst="rect">
            <a:avLst/>
          </a:prstGeom>
        </p:spPr>
      </p:pic>
      <p:pic>
        <p:nvPicPr>
          <p:cNvPr id="1114" name="PA-图片 1113" descr="人在打电话&#10;&#10;描述已自动生成"/>
          <p:cNvPicPr>
            <a:picLocks noChangeAspect="1"/>
          </p:cNvPicPr>
          <p:nvPr>
            <p:custDataLst>
              <p:tags r:id="rId52"/>
            </p:custDataLst>
          </p:nvPr>
        </p:nvPicPr>
        <p:blipFill>
          <a:blip r:embed="rId53">
            <a:extLst>
              <a:ext uri="{BEBA8EAE-BF5A-486C-A8C5-ECC9F3942E4B}">
                <a14:imgProps xmlns:a14="http://schemas.microsoft.com/office/drawing/2010/main">
                  <a14:imgLayer r:embed="rId54">
                    <a14:imgEffect>
                      <a14:brightnessContrast contrast="5000"/>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283902" y="3831612"/>
            <a:ext cx="3150538" cy="3027610"/>
          </a:xfrm>
          <a:prstGeom prst="rect">
            <a:avLst/>
          </a:prstGeom>
        </p:spPr>
      </p:pic>
      <p:pic>
        <p:nvPicPr>
          <p:cNvPr id="2050" name="Picture 2" descr="查看图片"/>
          <p:cNvPicPr>
            <a:picLocks noChangeAspect="1" noChangeArrowheads="1"/>
          </p:cNvPicPr>
          <p:nvPr/>
        </p:nvPicPr>
        <p:blipFill>
          <a:blip r:embed="rId5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621" y="1998805"/>
            <a:ext cx="680492" cy="65974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3451208" y="957186"/>
            <a:ext cx="5290360" cy="1172366"/>
            <a:chOff x="3451208" y="957186"/>
            <a:chExt cx="5290360" cy="1172366"/>
          </a:xfrm>
        </p:grpSpPr>
        <p:grpSp>
          <p:nvGrpSpPr>
            <p:cNvPr id="114" name="组合 113"/>
            <p:cNvGrpSpPr/>
            <p:nvPr/>
          </p:nvGrpSpPr>
          <p:grpSpPr>
            <a:xfrm>
              <a:off x="3451208" y="957186"/>
              <a:ext cx="5290360" cy="1172366"/>
              <a:chOff x="3451208" y="995286"/>
              <a:chExt cx="5290360" cy="1172366"/>
            </a:xfrm>
          </p:grpSpPr>
          <p:grpSp>
            <p:nvGrpSpPr>
              <p:cNvPr id="113" name="组合 112"/>
              <p:cNvGrpSpPr/>
              <p:nvPr/>
            </p:nvGrpSpPr>
            <p:grpSpPr>
              <a:xfrm flipV="1">
                <a:off x="3451208" y="1173676"/>
                <a:ext cx="5290360" cy="993976"/>
                <a:chOff x="3451208" y="1063975"/>
                <a:chExt cx="5290360" cy="1103681"/>
              </a:xfrm>
              <a:solidFill>
                <a:srgbClr val="DED2C0"/>
              </a:solidFill>
            </p:grpSpPr>
            <p:sp>
              <p:nvSpPr>
                <p:cNvPr id="110" name="波形 109"/>
                <p:cNvSpPr/>
                <p:nvPr/>
              </p:nvSpPr>
              <p:spPr>
                <a:xfrm flipV="1">
                  <a:off x="3451208" y="1063976"/>
                  <a:ext cx="2644791" cy="1103680"/>
                </a:xfrm>
                <a:custGeom>
                  <a:avLst/>
                  <a:gdLst>
                    <a:gd name="connsiteX0" fmla="*/ 0 w 2520578"/>
                    <a:gd name="connsiteY0" fmla="*/ 61306 h 962268"/>
                    <a:gd name="connsiteX1" fmla="*/ 2520578 w 2520578"/>
                    <a:gd name="connsiteY1" fmla="*/ 61306 h 962268"/>
                    <a:gd name="connsiteX2" fmla="*/ 2520578 w 2520578"/>
                    <a:gd name="connsiteY2" fmla="*/ 900962 h 962268"/>
                    <a:gd name="connsiteX3" fmla="*/ 0 w 2520578"/>
                    <a:gd name="connsiteY3" fmla="*/ 900962 h 962268"/>
                    <a:gd name="connsiteX4" fmla="*/ 0 w 2520578"/>
                    <a:gd name="connsiteY4" fmla="*/ 61306 h 962268"/>
                    <a:gd name="connsiteX0-1" fmla="*/ 0 w 2520578"/>
                    <a:gd name="connsiteY0-2" fmla="*/ 33940 h 932587"/>
                    <a:gd name="connsiteX1-3" fmla="*/ 2520578 w 2520578"/>
                    <a:gd name="connsiteY1-4" fmla="*/ 33940 h 932587"/>
                    <a:gd name="connsiteX2-5" fmla="*/ 2520578 w 2520578"/>
                    <a:gd name="connsiteY2-6" fmla="*/ 873596 h 932587"/>
                    <a:gd name="connsiteX3-7" fmla="*/ 0 w 2520578"/>
                    <a:gd name="connsiteY3-8" fmla="*/ 873596 h 932587"/>
                    <a:gd name="connsiteX4-9" fmla="*/ 0 w 2520578"/>
                    <a:gd name="connsiteY4-10" fmla="*/ 33940 h 932587"/>
                    <a:gd name="connsiteX0-11" fmla="*/ 0 w 2520578"/>
                    <a:gd name="connsiteY0-12" fmla="*/ 0 h 898647"/>
                    <a:gd name="connsiteX1-13" fmla="*/ 2520578 w 2520578"/>
                    <a:gd name="connsiteY1-14" fmla="*/ 0 h 898647"/>
                    <a:gd name="connsiteX2-15" fmla="*/ 2520578 w 2520578"/>
                    <a:gd name="connsiteY2-16" fmla="*/ 839656 h 898647"/>
                    <a:gd name="connsiteX3-17" fmla="*/ 0 w 2520578"/>
                    <a:gd name="connsiteY3-18" fmla="*/ 839656 h 898647"/>
                    <a:gd name="connsiteX4-19" fmla="*/ 0 w 2520578"/>
                    <a:gd name="connsiteY4-20" fmla="*/ 0 h 898647"/>
                    <a:gd name="connsiteX0-21" fmla="*/ 0 w 2520578"/>
                    <a:gd name="connsiteY0-22" fmla="*/ 0 h 1154616"/>
                    <a:gd name="connsiteX1-23" fmla="*/ 2520578 w 2520578"/>
                    <a:gd name="connsiteY1-24" fmla="*/ 0 h 1154616"/>
                    <a:gd name="connsiteX2-25" fmla="*/ 2520578 w 2520578"/>
                    <a:gd name="connsiteY2-26" fmla="*/ 839656 h 1154616"/>
                    <a:gd name="connsiteX3-27" fmla="*/ 0 w 2520578"/>
                    <a:gd name="connsiteY3-28" fmla="*/ 1154616 h 1154616"/>
                    <a:gd name="connsiteX4-29" fmla="*/ 0 w 2520578"/>
                    <a:gd name="connsiteY4-30" fmla="*/ 0 h 1154616"/>
                    <a:gd name="connsiteX0-31" fmla="*/ 0 w 2520578"/>
                    <a:gd name="connsiteY0-32" fmla="*/ 0 h 1154616"/>
                    <a:gd name="connsiteX1-33" fmla="*/ 2520578 w 2520578"/>
                    <a:gd name="connsiteY1-34" fmla="*/ 0 h 1154616"/>
                    <a:gd name="connsiteX2-35" fmla="*/ 2520578 w 2520578"/>
                    <a:gd name="connsiteY2-36" fmla="*/ 839656 h 1154616"/>
                    <a:gd name="connsiteX3-37" fmla="*/ 0 w 2520578"/>
                    <a:gd name="connsiteY3-38" fmla="*/ 1154616 h 1154616"/>
                    <a:gd name="connsiteX4-39" fmla="*/ 0 w 2520578"/>
                    <a:gd name="connsiteY4-40" fmla="*/ 0 h 1154616"/>
                    <a:gd name="connsiteX0-41" fmla="*/ 0 w 2520578"/>
                    <a:gd name="connsiteY0-42" fmla="*/ 0 h 1154616"/>
                    <a:gd name="connsiteX1-43" fmla="*/ 2520578 w 2520578"/>
                    <a:gd name="connsiteY1-44" fmla="*/ 0 h 1154616"/>
                    <a:gd name="connsiteX2-45" fmla="*/ 2520578 w 2520578"/>
                    <a:gd name="connsiteY2-46" fmla="*/ 839656 h 1154616"/>
                    <a:gd name="connsiteX3-47" fmla="*/ 0 w 2520578"/>
                    <a:gd name="connsiteY3-48" fmla="*/ 1154616 h 1154616"/>
                    <a:gd name="connsiteX4-49" fmla="*/ 0 w 2520578"/>
                    <a:gd name="connsiteY4-50" fmla="*/ 0 h 1154616"/>
                    <a:gd name="connsiteX0-51" fmla="*/ 5080 w 2525658"/>
                    <a:gd name="connsiteY0-52" fmla="*/ 0 h 1017456"/>
                    <a:gd name="connsiteX1-53" fmla="*/ 2525658 w 2525658"/>
                    <a:gd name="connsiteY1-54" fmla="*/ 0 h 1017456"/>
                    <a:gd name="connsiteX2-55" fmla="*/ 2525658 w 2525658"/>
                    <a:gd name="connsiteY2-56" fmla="*/ 839656 h 1017456"/>
                    <a:gd name="connsiteX3-57" fmla="*/ 0 w 2525658"/>
                    <a:gd name="connsiteY3-58" fmla="*/ 1017456 h 1017456"/>
                    <a:gd name="connsiteX4-59" fmla="*/ 5080 w 2525658"/>
                    <a:gd name="connsiteY4-60" fmla="*/ 0 h 1017456"/>
                    <a:gd name="connsiteX0-61" fmla="*/ 5080 w 2525658"/>
                    <a:gd name="connsiteY0-62" fmla="*/ 0 h 1017456"/>
                    <a:gd name="connsiteX1-63" fmla="*/ 2525658 w 2525658"/>
                    <a:gd name="connsiteY1-64" fmla="*/ 0 h 1017456"/>
                    <a:gd name="connsiteX2-65" fmla="*/ 2525658 w 2525658"/>
                    <a:gd name="connsiteY2-66" fmla="*/ 839656 h 1017456"/>
                    <a:gd name="connsiteX3-67" fmla="*/ 0 w 2525658"/>
                    <a:gd name="connsiteY3-68" fmla="*/ 1017456 h 1017456"/>
                    <a:gd name="connsiteX4-69" fmla="*/ 5080 w 2525658"/>
                    <a:gd name="connsiteY4-70" fmla="*/ 0 h 1017456"/>
                    <a:gd name="connsiteX0-71" fmla="*/ 5080 w 2525658"/>
                    <a:gd name="connsiteY0-72" fmla="*/ 0 h 1017456"/>
                    <a:gd name="connsiteX1-73" fmla="*/ 2525658 w 2525658"/>
                    <a:gd name="connsiteY1-74" fmla="*/ 0 h 1017456"/>
                    <a:gd name="connsiteX2-75" fmla="*/ 2525658 w 2525658"/>
                    <a:gd name="connsiteY2-76" fmla="*/ 839656 h 1017456"/>
                    <a:gd name="connsiteX3-77" fmla="*/ 0 w 2525658"/>
                    <a:gd name="connsiteY3-78" fmla="*/ 1017456 h 1017456"/>
                    <a:gd name="connsiteX4-79" fmla="*/ 5080 w 2525658"/>
                    <a:gd name="connsiteY4-80" fmla="*/ 0 h 1017456"/>
                    <a:gd name="connsiteX0-81" fmla="*/ 5080 w 2525658"/>
                    <a:gd name="connsiteY0-82" fmla="*/ 0 h 1017456"/>
                    <a:gd name="connsiteX1-83" fmla="*/ 2525658 w 2525658"/>
                    <a:gd name="connsiteY1-84" fmla="*/ 0 h 1017456"/>
                    <a:gd name="connsiteX2-85" fmla="*/ 2525658 w 2525658"/>
                    <a:gd name="connsiteY2-86" fmla="*/ 839656 h 1017456"/>
                    <a:gd name="connsiteX3-87" fmla="*/ 0 w 2525658"/>
                    <a:gd name="connsiteY3-88" fmla="*/ 1017456 h 1017456"/>
                    <a:gd name="connsiteX4-89" fmla="*/ 5080 w 2525658"/>
                    <a:gd name="connsiteY4-90" fmla="*/ 0 h 10174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5658" h="1017456">
                      <a:moveTo>
                        <a:pt x="5080" y="0"/>
                      </a:moveTo>
                      <a:cubicBezTo>
                        <a:pt x="292675" y="202995"/>
                        <a:pt x="1685465" y="204354"/>
                        <a:pt x="2525658" y="0"/>
                      </a:cubicBezTo>
                      <a:lnTo>
                        <a:pt x="2525658" y="839656"/>
                      </a:lnTo>
                      <a:cubicBezTo>
                        <a:pt x="1685465" y="1044010"/>
                        <a:pt x="987513" y="665782"/>
                        <a:pt x="0" y="1017456"/>
                      </a:cubicBezTo>
                      <a:cubicBezTo>
                        <a:pt x="1693" y="678304"/>
                        <a:pt x="3387" y="339152"/>
                        <a:pt x="5080" y="0"/>
                      </a:cubicBezTo>
                      <a:close/>
                    </a:path>
                  </a:pathLst>
                </a:cu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112" name="波形 109"/>
                <p:cNvSpPr/>
                <p:nvPr/>
              </p:nvSpPr>
              <p:spPr>
                <a:xfrm flipH="1" flipV="1">
                  <a:off x="6096777" y="1063975"/>
                  <a:ext cx="2644791" cy="1103680"/>
                </a:xfrm>
                <a:custGeom>
                  <a:avLst/>
                  <a:gdLst>
                    <a:gd name="connsiteX0" fmla="*/ 0 w 2520578"/>
                    <a:gd name="connsiteY0" fmla="*/ 61306 h 962268"/>
                    <a:gd name="connsiteX1" fmla="*/ 2520578 w 2520578"/>
                    <a:gd name="connsiteY1" fmla="*/ 61306 h 962268"/>
                    <a:gd name="connsiteX2" fmla="*/ 2520578 w 2520578"/>
                    <a:gd name="connsiteY2" fmla="*/ 900962 h 962268"/>
                    <a:gd name="connsiteX3" fmla="*/ 0 w 2520578"/>
                    <a:gd name="connsiteY3" fmla="*/ 900962 h 962268"/>
                    <a:gd name="connsiteX4" fmla="*/ 0 w 2520578"/>
                    <a:gd name="connsiteY4" fmla="*/ 61306 h 962268"/>
                    <a:gd name="connsiteX0-1" fmla="*/ 0 w 2520578"/>
                    <a:gd name="connsiteY0-2" fmla="*/ 33940 h 932587"/>
                    <a:gd name="connsiteX1-3" fmla="*/ 2520578 w 2520578"/>
                    <a:gd name="connsiteY1-4" fmla="*/ 33940 h 932587"/>
                    <a:gd name="connsiteX2-5" fmla="*/ 2520578 w 2520578"/>
                    <a:gd name="connsiteY2-6" fmla="*/ 873596 h 932587"/>
                    <a:gd name="connsiteX3-7" fmla="*/ 0 w 2520578"/>
                    <a:gd name="connsiteY3-8" fmla="*/ 873596 h 932587"/>
                    <a:gd name="connsiteX4-9" fmla="*/ 0 w 2520578"/>
                    <a:gd name="connsiteY4-10" fmla="*/ 33940 h 932587"/>
                    <a:gd name="connsiteX0-11" fmla="*/ 0 w 2520578"/>
                    <a:gd name="connsiteY0-12" fmla="*/ 0 h 898647"/>
                    <a:gd name="connsiteX1-13" fmla="*/ 2520578 w 2520578"/>
                    <a:gd name="connsiteY1-14" fmla="*/ 0 h 898647"/>
                    <a:gd name="connsiteX2-15" fmla="*/ 2520578 w 2520578"/>
                    <a:gd name="connsiteY2-16" fmla="*/ 839656 h 898647"/>
                    <a:gd name="connsiteX3-17" fmla="*/ 0 w 2520578"/>
                    <a:gd name="connsiteY3-18" fmla="*/ 839656 h 898647"/>
                    <a:gd name="connsiteX4-19" fmla="*/ 0 w 2520578"/>
                    <a:gd name="connsiteY4-20" fmla="*/ 0 h 898647"/>
                    <a:gd name="connsiteX0-21" fmla="*/ 0 w 2520578"/>
                    <a:gd name="connsiteY0-22" fmla="*/ 0 h 1154616"/>
                    <a:gd name="connsiteX1-23" fmla="*/ 2520578 w 2520578"/>
                    <a:gd name="connsiteY1-24" fmla="*/ 0 h 1154616"/>
                    <a:gd name="connsiteX2-25" fmla="*/ 2520578 w 2520578"/>
                    <a:gd name="connsiteY2-26" fmla="*/ 839656 h 1154616"/>
                    <a:gd name="connsiteX3-27" fmla="*/ 0 w 2520578"/>
                    <a:gd name="connsiteY3-28" fmla="*/ 1154616 h 1154616"/>
                    <a:gd name="connsiteX4-29" fmla="*/ 0 w 2520578"/>
                    <a:gd name="connsiteY4-30" fmla="*/ 0 h 1154616"/>
                    <a:gd name="connsiteX0-31" fmla="*/ 0 w 2520578"/>
                    <a:gd name="connsiteY0-32" fmla="*/ 0 h 1154616"/>
                    <a:gd name="connsiteX1-33" fmla="*/ 2520578 w 2520578"/>
                    <a:gd name="connsiteY1-34" fmla="*/ 0 h 1154616"/>
                    <a:gd name="connsiteX2-35" fmla="*/ 2520578 w 2520578"/>
                    <a:gd name="connsiteY2-36" fmla="*/ 839656 h 1154616"/>
                    <a:gd name="connsiteX3-37" fmla="*/ 0 w 2520578"/>
                    <a:gd name="connsiteY3-38" fmla="*/ 1154616 h 1154616"/>
                    <a:gd name="connsiteX4-39" fmla="*/ 0 w 2520578"/>
                    <a:gd name="connsiteY4-40" fmla="*/ 0 h 1154616"/>
                    <a:gd name="connsiteX0-41" fmla="*/ 0 w 2520578"/>
                    <a:gd name="connsiteY0-42" fmla="*/ 0 h 1154616"/>
                    <a:gd name="connsiteX1-43" fmla="*/ 2520578 w 2520578"/>
                    <a:gd name="connsiteY1-44" fmla="*/ 0 h 1154616"/>
                    <a:gd name="connsiteX2-45" fmla="*/ 2520578 w 2520578"/>
                    <a:gd name="connsiteY2-46" fmla="*/ 839656 h 1154616"/>
                    <a:gd name="connsiteX3-47" fmla="*/ 0 w 2520578"/>
                    <a:gd name="connsiteY3-48" fmla="*/ 1154616 h 1154616"/>
                    <a:gd name="connsiteX4-49" fmla="*/ 0 w 2520578"/>
                    <a:gd name="connsiteY4-50" fmla="*/ 0 h 1154616"/>
                    <a:gd name="connsiteX0-51" fmla="*/ 5080 w 2525658"/>
                    <a:gd name="connsiteY0-52" fmla="*/ 0 h 1017456"/>
                    <a:gd name="connsiteX1-53" fmla="*/ 2525658 w 2525658"/>
                    <a:gd name="connsiteY1-54" fmla="*/ 0 h 1017456"/>
                    <a:gd name="connsiteX2-55" fmla="*/ 2525658 w 2525658"/>
                    <a:gd name="connsiteY2-56" fmla="*/ 839656 h 1017456"/>
                    <a:gd name="connsiteX3-57" fmla="*/ 0 w 2525658"/>
                    <a:gd name="connsiteY3-58" fmla="*/ 1017456 h 1017456"/>
                    <a:gd name="connsiteX4-59" fmla="*/ 5080 w 2525658"/>
                    <a:gd name="connsiteY4-60" fmla="*/ 0 h 1017456"/>
                    <a:gd name="connsiteX0-61" fmla="*/ 5080 w 2525658"/>
                    <a:gd name="connsiteY0-62" fmla="*/ 0 h 1017456"/>
                    <a:gd name="connsiteX1-63" fmla="*/ 2525658 w 2525658"/>
                    <a:gd name="connsiteY1-64" fmla="*/ 0 h 1017456"/>
                    <a:gd name="connsiteX2-65" fmla="*/ 2525658 w 2525658"/>
                    <a:gd name="connsiteY2-66" fmla="*/ 839656 h 1017456"/>
                    <a:gd name="connsiteX3-67" fmla="*/ 0 w 2525658"/>
                    <a:gd name="connsiteY3-68" fmla="*/ 1017456 h 1017456"/>
                    <a:gd name="connsiteX4-69" fmla="*/ 5080 w 2525658"/>
                    <a:gd name="connsiteY4-70" fmla="*/ 0 h 1017456"/>
                    <a:gd name="connsiteX0-71" fmla="*/ 5080 w 2525658"/>
                    <a:gd name="connsiteY0-72" fmla="*/ 0 h 1017456"/>
                    <a:gd name="connsiteX1-73" fmla="*/ 2525658 w 2525658"/>
                    <a:gd name="connsiteY1-74" fmla="*/ 0 h 1017456"/>
                    <a:gd name="connsiteX2-75" fmla="*/ 2525658 w 2525658"/>
                    <a:gd name="connsiteY2-76" fmla="*/ 839656 h 1017456"/>
                    <a:gd name="connsiteX3-77" fmla="*/ 0 w 2525658"/>
                    <a:gd name="connsiteY3-78" fmla="*/ 1017456 h 1017456"/>
                    <a:gd name="connsiteX4-79" fmla="*/ 5080 w 2525658"/>
                    <a:gd name="connsiteY4-80" fmla="*/ 0 h 1017456"/>
                    <a:gd name="connsiteX0-81" fmla="*/ 5080 w 2525658"/>
                    <a:gd name="connsiteY0-82" fmla="*/ 0 h 1017456"/>
                    <a:gd name="connsiteX1-83" fmla="*/ 2525658 w 2525658"/>
                    <a:gd name="connsiteY1-84" fmla="*/ 0 h 1017456"/>
                    <a:gd name="connsiteX2-85" fmla="*/ 2525658 w 2525658"/>
                    <a:gd name="connsiteY2-86" fmla="*/ 839656 h 1017456"/>
                    <a:gd name="connsiteX3-87" fmla="*/ 0 w 2525658"/>
                    <a:gd name="connsiteY3-88" fmla="*/ 1017456 h 1017456"/>
                    <a:gd name="connsiteX4-89" fmla="*/ 5080 w 2525658"/>
                    <a:gd name="connsiteY4-90" fmla="*/ 0 h 10174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5658" h="1017456">
                      <a:moveTo>
                        <a:pt x="5080" y="0"/>
                      </a:moveTo>
                      <a:cubicBezTo>
                        <a:pt x="327037" y="258036"/>
                        <a:pt x="1685465" y="204354"/>
                        <a:pt x="2525658" y="0"/>
                      </a:cubicBezTo>
                      <a:lnTo>
                        <a:pt x="2525658" y="839656"/>
                      </a:lnTo>
                      <a:cubicBezTo>
                        <a:pt x="1685465" y="1044010"/>
                        <a:pt x="987513" y="665782"/>
                        <a:pt x="0" y="1017456"/>
                      </a:cubicBezTo>
                      <a:cubicBezTo>
                        <a:pt x="1693" y="678304"/>
                        <a:pt x="3387" y="339152"/>
                        <a:pt x="5080" y="0"/>
                      </a:cubicBezTo>
                      <a:close/>
                    </a:path>
                  </a:pathLst>
                </a:cu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grpSp>
          <p:grpSp>
            <p:nvGrpSpPr>
              <p:cNvPr id="99" name="组合 98"/>
              <p:cNvGrpSpPr/>
              <p:nvPr/>
            </p:nvGrpSpPr>
            <p:grpSpPr>
              <a:xfrm flipV="1">
                <a:off x="3521862" y="1072077"/>
                <a:ext cx="5148276" cy="962268"/>
                <a:chOff x="3333550" y="983424"/>
                <a:chExt cx="5524900" cy="1139579"/>
              </a:xfrm>
              <a:effectLst>
                <a:outerShdw blurRad="444500" dist="317500" dir="5400000" sx="90000" sy="90000" algn="t" rotWithShape="0">
                  <a:srgbClr val="52331D">
                    <a:alpha val="25000"/>
                  </a:srgbClr>
                </a:outerShdw>
              </a:effectLst>
            </p:grpSpPr>
            <p:sp>
              <p:nvSpPr>
                <p:cNvPr id="97" name="波形 96"/>
                <p:cNvSpPr/>
                <p:nvPr/>
              </p:nvSpPr>
              <p:spPr>
                <a:xfrm>
                  <a:off x="3333550" y="983424"/>
                  <a:ext cx="2762450" cy="1139579"/>
                </a:xfrm>
                <a:prstGeom prst="wave">
                  <a:avLst>
                    <a:gd name="adj1" fmla="val 6371"/>
                    <a:gd name="adj2" fmla="val 0"/>
                  </a:avLst>
                </a:prstGeom>
                <a:blipFill>
                  <a:blip r:embed="rId56">
                    <a:extLst>
                      <a:ext uri="{BEBA8EAE-BF5A-486C-A8C5-ECC9F3942E4B}">
                        <a14:imgProps xmlns:a14="http://schemas.microsoft.com/office/drawing/2010/main">
                          <a14:imgLayer r:embed="rId35">
                            <a14:imgEffect>
                              <a14:colorTemperature colorTemp="6800"/>
                            </a14:imgEffect>
                          </a14:imgLayer>
                        </a14:imgProps>
                      </a:ext>
                    </a:extLst>
                  </a:blip>
                  <a:stretch>
                    <a:fillRect/>
                  </a:stretch>
                </a:bli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98" name="波形 97"/>
                <p:cNvSpPr/>
                <p:nvPr/>
              </p:nvSpPr>
              <p:spPr>
                <a:xfrm flipH="1">
                  <a:off x="6096000" y="983424"/>
                  <a:ext cx="2762450" cy="1139579"/>
                </a:xfrm>
                <a:prstGeom prst="wave">
                  <a:avLst>
                    <a:gd name="adj1" fmla="val 6371"/>
                    <a:gd name="adj2" fmla="val 0"/>
                  </a:avLst>
                </a:prstGeom>
                <a:blipFill>
                  <a:blip r:embed="rId56">
                    <a:extLst>
                      <a:ext uri="{BEBA8EAE-BF5A-486C-A8C5-ECC9F3942E4B}">
                        <a14:imgProps xmlns:a14="http://schemas.microsoft.com/office/drawing/2010/main">
                          <a14:imgLayer r:embed="rId35">
                            <a14:imgEffect>
                              <a14:colorTemperature colorTemp="6800"/>
                            </a14:imgEffect>
                          </a14:imgLayer>
                        </a14:imgProps>
                      </a:ext>
                    </a:extLst>
                  </a:blip>
                  <a:stretch>
                    <a:fillRect/>
                  </a:stretch>
                </a:bli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sp>
            <p:nvSpPr>
              <p:cNvPr id="3" name="矩形 2"/>
              <p:cNvSpPr/>
              <p:nvPr/>
            </p:nvSpPr>
            <p:spPr>
              <a:xfrm>
                <a:off x="3745837" y="1258585"/>
                <a:ext cx="4700325"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4000" b="0" i="0" u="none" strike="noStrike" kern="1200" cap="none" spc="0" normalizeH="0" baseline="0" noProof="0" dirty="0">
                    <a:ln>
                      <a:noFill/>
                    </a:ln>
                    <a:solidFill>
                      <a:srgbClr val="52331D"/>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rPr>
                  <a:t>文学类文本阅读复习</a:t>
                </a:r>
                <a:endParaRPr kumimoji="1" lang="en-US" altLang="zh-CN" sz="4000" b="0" i="0" u="none" strike="noStrike" kern="1200" cap="none" spc="0" normalizeH="0" baseline="0" noProof="0" dirty="0">
                  <a:ln>
                    <a:noFill/>
                  </a:ln>
                  <a:solidFill>
                    <a:srgbClr val="52331D"/>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grpSp>
            <p:nvGrpSpPr>
              <p:cNvPr id="106" name="组合 105"/>
              <p:cNvGrpSpPr/>
              <p:nvPr/>
            </p:nvGrpSpPr>
            <p:grpSpPr>
              <a:xfrm flipV="1">
                <a:off x="3575422" y="995286"/>
                <a:ext cx="5041156" cy="962268"/>
                <a:chOff x="3333550" y="983424"/>
                <a:chExt cx="5524900" cy="1139579"/>
              </a:xfrm>
              <a:noFill/>
              <a:effectLst/>
            </p:grpSpPr>
            <p:sp>
              <p:nvSpPr>
                <p:cNvPr id="107" name="波形 106"/>
                <p:cNvSpPr/>
                <p:nvPr/>
              </p:nvSpPr>
              <p:spPr>
                <a:xfrm>
                  <a:off x="333355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8" name="波形 107"/>
                <p:cNvSpPr/>
                <p:nvPr/>
              </p:nvSpPr>
              <p:spPr>
                <a:xfrm flipH="1">
                  <a:off x="609600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pic>
          <p:nvPicPr>
            <p:cNvPr id="11" name="图片 10" descr="形状&#10;&#10;低可信度描述已自动生成"/>
            <p:cNvPicPr>
              <a:picLocks noChangeAspect="1"/>
            </p:cNvPicPr>
            <p:nvPr/>
          </p:nvPicPr>
          <p:blipFill>
            <a:blip r:embed="rId5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8088485" y="1168040"/>
              <a:ext cx="512273" cy="512273"/>
            </a:xfrm>
            <a:prstGeom prst="rect">
              <a:avLst/>
            </a:prstGeom>
          </p:spPr>
        </p:pic>
        <p:pic>
          <p:nvPicPr>
            <p:cNvPr id="12" name="图片 11" descr="形状&#10;&#10;低可信度描述已自动生成"/>
            <p:cNvPicPr>
              <a:picLocks noChangeAspect="1"/>
            </p:cNvPicPr>
            <p:nvPr/>
          </p:nvPicPr>
          <p:blipFill>
            <a:blip r:embed="rId5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flipV="1">
              <a:off x="3601857" y="1359786"/>
              <a:ext cx="512273" cy="512273"/>
            </a:xfrm>
            <a:prstGeom prst="rect">
              <a:avLst/>
            </a:prstGeom>
          </p:spPr>
        </p:pic>
      </p:grpSp>
      <p:sp>
        <p:nvSpPr>
          <p:cNvPr id="15" name="文本框 14"/>
          <p:cNvSpPr txBox="1"/>
          <p:nvPr/>
        </p:nvSpPr>
        <p:spPr>
          <a:xfrm>
            <a:off x="-58" y="-3088767"/>
            <a:ext cx="27510836" cy="2554545"/>
          </a:xfrm>
          <a:prstGeom prst="rect">
            <a:avLst/>
          </a:prstGeom>
        </p:spPr>
        <p:txBody>
          <a:bodyPr wrap="square" rtlCol="0">
            <a:spAutoFit/>
          </a:bodyPr>
          <a:lstStyle>
            <a:defPPr>
              <a:defRPr lang="zh-CN"/>
            </a:defPPr>
            <a:lvl1pPr>
              <a:defRPr kumimoji="1" sz="13800">
                <a:solidFill>
                  <a:srgbClr val="54351F"/>
                </a:solidFill>
                <a:latin typeface="鸿雷行书简体" panose="00000505000000000000" pitchFamily="2" charset="-122"/>
                <a:ea typeface="鸿雷行书简体" panose="00000505000000000000" pitchFamily="2" charset="-122"/>
                <a:cs typeface="+mn-ea"/>
              </a:defRPr>
            </a:lvl1pPr>
          </a:lstStyle>
          <a:p>
            <a:r>
              <a:rPr lang="zh-CN" altLang="en-US" sz="8000" dirty="0">
                <a:solidFill>
                  <a:srgbClr val="C1B19F"/>
                </a:solidFill>
                <a:sym typeface="Arial" panose="020B0604020202090204" pitchFamily="34" charset="0"/>
              </a:rPr>
              <a:t>文学类文本阅读复习</a:t>
            </a:r>
            <a:endParaRPr lang="en-US" altLang="zh-CN" sz="8000" dirty="0">
              <a:solidFill>
                <a:srgbClr val="C1B19F"/>
              </a:solidFill>
              <a:sym typeface="Arial" panose="020B0604020202090204" pitchFamily="34" charset="0"/>
            </a:endParaRPr>
          </a:p>
          <a:p>
            <a:r>
              <a:rPr lang="en-US" altLang="zh-CN" sz="8000" dirty="0">
                <a:solidFill>
                  <a:srgbClr val="C1B19F"/>
                </a:solidFill>
                <a:sym typeface="Arial" panose="020B0604020202090204" pitchFamily="34" charset="0"/>
              </a:rPr>
              <a:t>——</a:t>
            </a:r>
            <a:r>
              <a:rPr lang="zh-CN" altLang="en-US" sz="8000" dirty="0">
                <a:solidFill>
                  <a:srgbClr val="C1B19F"/>
                </a:solidFill>
                <a:sym typeface="Arial" panose="020B0604020202090204" pitchFamily="34" charset="0"/>
              </a:rPr>
              <a:t>鉴赏小说情节及手法</a:t>
            </a:r>
            <a:endParaRPr lang="zh-CN" altLang="en-US" sz="8000" dirty="0">
              <a:solidFill>
                <a:srgbClr val="C1B19F"/>
              </a:solidFill>
              <a:sym typeface="Arial" panose="020B0604020202090204" pitchFamily="34" charset="0"/>
            </a:endParaRPr>
          </a:p>
        </p:txBody>
      </p:sp>
      <p:sp>
        <p:nvSpPr>
          <p:cNvPr id="85" name="PA-任意多边形 84"/>
          <p:cNvSpPr/>
          <p:nvPr>
            <p:custDataLst>
              <p:tags r:id="rId58"/>
            </p:custDataLst>
          </p:nvPr>
        </p:nvSpPr>
        <p:spPr>
          <a:xfrm>
            <a:off x="3609521" y="2745876"/>
            <a:ext cx="1040651" cy="768561"/>
          </a:xfrm>
          <a:custGeom>
            <a:avLst/>
            <a:gdLst/>
            <a:ahLst/>
            <a:cxnLst/>
            <a:rect l="l" t="t" r="r" b="b"/>
            <a:pathLst>
              <a:path w="1253589" h="925823">
                <a:moveTo>
                  <a:pt x="189514" y="402329"/>
                </a:moveTo>
                <a:cubicBezTo>
                  <a:pt x="240259" y="428219"/>
                  <a:pt x="279611" y="464465"/>
                  <a:pt x="307572" y="511067"/>
                </a:cubicBezTo>
                <a:cubicBezTo>
                  <a:pt x="307572" y="539028"/>
                  <a:pt x="301876" y="563364"/>
                  <a:pt x="290485" y="584076"/>
                </a:cubicBezTo>
                <a:lnTo>
                  <a:pt x="284271" y="593397"/>
                </a:lnTo>
                <a:cubicBezTo>
                  <a:pt x="271844" y="619287"/>
                  <a:pt x="259417" y="639481"/>
                  <a:pt x="246990" y="653979"/>
                </a:cubicBezTo>
                <a:cubicBezTo>
                  <a:pt x="228349" y="677798"/>
                  <a:pt x="202459" y="703170"/>
                  <a:pt x="169320" y="730095"/>
                </a:cubicBezTo>
                <a:lnTo>
                  <a:pt x="133592" y="764270"/>
                </a:lnTo>
                <a:cubicBezTo>
                  <a:pt x="129450" y="770484"/>
                  <a:pt x="122460" y="775403"/>
                  <a:pt x="112621" y="779027"/>
                </a:cubicBezTo>
                <a:cubicBezTo>
                  <a:pt x="102783" y="782652"/>
                  <a:pt x="94240" y="789124"/>
                  <a:pt x="86990" y="798445"/>
                </a:cubicBezTo>
                <a:cubicBezTo>
                  <a:pt x="72492" y="815014"/>
                  <a:pt x="54369" y="825370"/>
                  <a:pt x="32622" y="829513"/>
                </a:cubicBezTo>
                <a:cubicBezTo>
                  <a:pt x="17088" y="820192"/>
                  <a:pt x="6732" y="806212"/>
                  <a:pt x="1554" y="787571"/>
                </a:cubicBezTo>
                <a:lnTo>
                  <a:pt x="0" y="776697"/>
                </a:lnTo>
                <a:cubicBezTo>
                  <a:pt x="0" y="770484"/>
                  <a:pt x="1554" y="764270"/>
                  <a:pt x="4661" y="758056"/>
                </a:cubicBezTo>
                <a:cubicBezTo>
                  <a:pt x="6732" y="743558"/>
                  <a:pt x="8026" y="736050"/>
                  <a:pt x="8544" y="735532"/>
                </a:cubicBezTo>
                <a:cubicBezTo>
                  <a:pt x="9062" y="735014"/>
                  <a:pt x="9580" y="734497"/>
                  <a:pt x="10097" y="733979"/>
                </a:cubicBezTo>
                <a:cubicBezTo>
                  <a:pt x="10615" y="733461"/>
                  <a:pt x="11133" y="732684"/>
                  <a:pt x="11651" y="731649"/>
                </a:cubicBezTo>
                <a:cubicBezTo>
                  <a:pt x="12169" y="730613"/>
                  <a:pt x="12427" y="729578"/>
                  <a:pt x="12427" y="728542"/>
                </a:cubicBezTo>
                <a:lnTo>
                  <a:pt x="10874" y="719222"/>
                </a:lnTo>
                <a:cubicBezTo>
                  <a:pt x="10874" y="714044"/>
                  <a:pt x="15016" y="706277"/>
                  <a:pt x="23301" y="695921"/>
                </a:cubicBezTo>
                <a:lnTo>
                  <a:pt x="29515" y="688154"/>
                </a:lnTo>
                <a:cubicBezTo>
                  <a:pt x="57476" y="644659"/>
                  <a:pt x="86473" y="602199"/>
                  <a:pt x="116505" y="560775"/>
                </a:cubicBezTo>
                <a:cubicBezTo>
                  <a:pt x="119612" y="556633"/>
                  <a:pt x="122718" y="553267"/>
                  <a:pt x="125825" y="550678"/>
                </a:cubicBezTo>
                <a:cubicBezTo>
                  <a:pt x="128932" y="548089"/>
                  <a:pt x="131003" y="545759"/>
                  <a:pt x="132039" y="543688"/>
                </a:cubicBezTo>
                <a:cubicBezTo>
                  <a:pt x="138252" y="538510"/>
                  <a:pt x="141359" y="535403"/>
                  <a:pt x="141359" y="534368"/>
                </a:cubicBezTo>
                <a:cubicBezTo>
                  <a:pt x="143430" y="520905"/>
                  <a:pt x="149126" y="509513"/>
                  <a:pt x="158446" y="500193"/>
                </a:cubicBezTo>
                <a:cubicBezTo>
                  <a:pt x="163624" y="493980"/>
                  <a:pt x="168026" y="486730"/>
                  <a:pt x="171650" y="478446"/>
                </a:cubicBezTo>
                <a:cubicBezTo>
                  <a:pt x="175275" y="470161"/>
                  <a:pt x="183819" y="454627"/>
                  <a:pt x="197281" y="431844"/>
                </a:cubicBezTo>
                <a:close/>
                <a:moveTo>
                  <a:pt x="911842" y="399223"/>
                </a:moveTo>
                <a:cubicBezTo>
                  <a:pt x="930483" y="399223"/>
                  <a:pt x="939803" y="400776"/>
                  <a:pt x="939803" y="403883"/>
                </a:cubicBezTo>
                <a:cubicBezTo>
                  <a:pt x="953266" y="405954"/>
                  <a:pt x="966729" y="409320"/>
                  <a:pt x="980192" y="413980"/>
                </a:cubicBezTo>
                <a:cubicBezTo>
                  <a:pt x="993654" y="418640"/>
                  <a:pt x="1007117" y="422523"/>
                  <a:pt x="1020580" y="425630"/>
                </a:cubicBezTo>
                <a:cubicBezTo>
                  <a:pt x="1056826" y="433915"/>
                  <a:pt x="1088411" y="451002"/>
                  <a:pt x="1115337" y="476892"/>
                </a:cubicBezTo>
                <a:cubicBezTo>
                  <a:pt x="1149512" y="501747"/>
                  <a:pt x="1177990" y="532297"/>
                  <a:pt x="1200774" y="568542"/>
                </a:cubicBezTo>
                <a:cubicBezTo>
                  <a:pt x="1224592" y="612037"/>
                  <a:pt x="1241162" y="659157"/>
                  <a:pt x="1250482" y="709901"/>
                </a:cubicBezTo>
                <a:lnTo>
                  <a:pt x="1253589" y="719222"/>
                </a:lnTo>
                <a:lnTo>
                  <a:pt x="1252036" y="734756"/>
                </a:lnTo>
                <a:lnTo>
                  <a:pt x="1248929" y="747183"/>
                </a:lnTo>
                <a:cubicBezTo>
                  <a:pt x="1247893" y="762717"/>
                  <a:pt x="1243233" y="775403"/>
                  <a:pt x="1234948" y="785241"/>
                </a:cubicBezTo>
                <a:cubicBezTo>
                  <a:pt x="1226664" y="795079"/>
                  <a:pt x="1217343" y="804140"/>
                  <a:pt x="1206987" y="812425"/>
                </a:cubicBezTo>
                <a:cubicBezTo>
                  <a:pt x="1204916" y="813461"/>
                  <a:pt x="1202327" y="815273"/>
                  <a:pt x="1199220" y="817862"/>
                </a:cubicBezTo>
                <a:cubicBezTo>
                  <a:pt x="1196113" y="820451"/>
                  <a:pt x="1192489" y="821746"/>
                  <a:pt x="1188346" y="821746"/>
                </a:cubicBezTo>
                <a:cubicBezTo>
                  <a:pt x="1184204" y="821746"/>
                  <a:pt x="1179544" y="820192"/>
                  <a:pt x="1174366" y="817085"/>
                </a:cubicBezTo>
                <a:cubicBezTo>
                  <a:pt x="1159868" y="807765"/>
                  <a:pt x="1144851" y="799480"/>
                  <a:pt x="1129317" y="792231"/>
                </a:cubicBezTo>
                <a:lnTo>
                  <a:pt x="1126211" y="790678"/>
                </a:lnTo>
                <a:cubicBezTo>
                  <a:pt x="1100321" y="777215"/>
                  <a:pt x="1080645" y="757539"/>
                  <a:pt x="1067182" y="731649"/>
                </a:cubicBezTo>
                <a:cubicBezTo>
                  <a:pt x="1046470" y="688154"/>
                  <a:pt x="1028865" y="643105"/>
                  <a:pt x="1014366" y="596504"/>
                </a:cubicBezTo>
                <a:cubicBezTo>
                  <a:pt x="1012295" y="591326"/>
                  <a:pt x="1010742" y="585630"/>
                  <a:pt x="1009706" y="579416"/>
                </a:cubicBezTo>
                <a:cubicBezTo>
                  <a:pt x="992101" y="529708"/>
                  <a:pt x="961033" y="481035"/>
                  <a:pt x="916503" y="433397"/>
                </a:cubicBezTo>
                <a:lnTo>
                  <a:pt x="914949" y="431844"/>
                </a:lnTo>
                <a:cubicBezTo>
                  <a:pt x="914949" y="420452"/>
                  <a:pt x="908736" y="413721"/>
                  <a:pt x="896308" y="411650"/>
                </a:cubicBezTo>
                <a:cubicBezTo>
                  <a:pt x="894237" y="410614"/>
                  <a:pt x="892425" y="409837"/>
                  <a:pt x="890872" y="409320"/>
                </a:cubicBezTo>
                <a:cubicBezTo>
                  <a:pt x="889318" y="408802"/>
                  <a:pt x="888283" y="408025"/>
                  <a:pt x="887765" y="406990"/>
                </a:cubicBezTo>
                <a:cubicBezTo>
                  <a:pt x="887247" y="405954"/>
                  <a:pt x="886470" y="404918"/>
                  <a:pt x="885435" y="403883"/>
                </a:cubicBezTo>
                <a:cubicBezTo>
                  <a:pt x="894755" y="400776"/>
                  <a:pt x="903558" y="399223"/>
                  <a:pt x="911842" y="399223"/>
                </a:cubicBezTo>
                <a:close/>
                <a:moveTo>
                  <a:pt x="501746" y="0"/>
                </a:moveTo>
                <a:cubicBezTo>
                  <a:pt x="535921" y="0"/>
                  <a:pt x="570096" y="5178"/>
                  <a:pt x="604270" y="15534"/>
                </a:cubicBezTo>
                <a:lnTo>
                  <a:pt x="624465" y="18641"/>
                </a:lnTo>
                <a:cubicBezTo>
                  <a:pt x="641034" y="21748"/>
                  <a:pt x="655015" y="27961"/>
                  <a:pt x="666406" y="37282"/>
                </a:cubicBezTo>
                <a:cubicBezTo>
                  <a:pt x="686083" y="56958"/>
                  <a:pt x="704723" y="77670"/>
                  <a:pt x="722328" y="99418"/>
                </a:cubicBezTo>
                <a:cubicBezTo>
                  <a:pt x="740969" y="118058"/>
                  <a:pt x="750289" y="137217"/>
                  <a:pt x="750289" y="156893"/>
                </a:cubicBezTo>
                <a:cubicBezTo>
                  <a:pt x="750289" y="160000"/>
                  <a:pt x="749513" y="164401"/>
                  <a:pt x="747959" y="170097"/>
                </a:cubicBezTo>
                <a:cubicBezTo>
                  <a:pt x="746406" y="175793"/>
                  <a:pt x="744335" y="182524"/>
                  <a:pt x="741746" y="190291"/>
                </a:cubicBezTo>
                <a:cubicBezTo>
                  <a:pt x="739157" y="198058"/>
                  <a:pt x="736827" y="206084"/>
                  <a:pt x="734756" y="214369"/>
                </a:cubicBezTo>
                <a:cubicBezTo>
                  <a:pt x="734756" y="216440"/>
                  <a:pt x="734238" y="217993"/>
                  <a:pt x="733202" y="219029"/>
                </a:cubicBezTo>
                <a:cubicBezTo>
                  <a:pt x="731131" y="229385"/>
                  <a:pt x="730095" y="240259"/>
                  <a:pt x="730095" y="251650"/>
                </a:cubicBezTo>
                <a:lnTo>
                  <a:pt x="731649" y="281165"/>
                </a:lnTo>
                <a:cubicBezTo>
                  <a:pt x="727506" y="292556"/>
                  <a:pt x="725435" y="303430"/>
                  <a:pt x="725435" y="313786"/>
                </a:cubicBezTo>
                <a:lnTo>
                  <a:pt x="726989" y="340194"/>
                </a:lnTo>
                <a:cubicBezTo>
                  <a:pt x="726989" y="346407"/>
                  <a:pt x="725435" y="361423"/>
                  <a:pt x="722328" y="385242"/>
                </a:cubicBezTo>
                <a:lnTo>
                  <a:pt x="720775" y="394562"/>
                </a:lnTo>
                <a:cubicBezTo>
                  <a:pt x="720775" y="397669"/>
                  <a:pt x="722069" y="400258"/>
                  <a:pt x="724658" y="402329"/>
                </a:cubicBezTo>
                <a:cubicBezTo>
                  <a:pt x="727247" y="404400"/>
                  <a:pt x="728542" y="409578"/>
                  <a:pt x="728542" y="417863"/>
                </a:cubicBezTo>
                <a:cubicBezTo>
                  <a:pt x="728542" y="423041"/>
                  <a:pt x="728024" y="427701"/>
                  <a:pt x="726989" y="431844"/>
                </a:cubicBezTo>
                <a:cubicBezTo>
                  <a:pt x="725953" y="435986"/>
                  <a:pt x="724917" y="440387"/>
                  <a:pt x="723882" y="445048"/>
                </a:cubicBezTo>
                <a:cubicBezTo>
                  <a:pt x="722846" y="449708"/>
                  <a:pt x="722328" y="454627"/>
                  <a:pt x="722328" y="459805"/>
                </a:cubicBezTo>
                <a:lnTo>
                  <a:pt x="723882" y="469125"/>
                </a:lnTo>
                <a:lnTo>
                  <a:pt x="726989" y="486213"/>
                </a:lnTo>
                <a:cubicBezTo>
                  <a:pt x="726989" y="491391"/>
                  <a:pt x="725953" y="496568"/>
                  <a:pt x="723882" y="501747"/>
                </a:cubicBezTo>
                <a:cubicBezTo>
                  <a:pt x="723882" y="502782"/>
                  <a:pt x="724141" y="504335"/>
                  <a:pt x="724658" y="506407"/>
                </a:cubicBezTo>
                <a:cubicBezTo>
                  <a:pt x="725176" y="508478"/>
                  <a:pt x="725953" y="510549"/>
                  <a:pt x="726989" y="512620"/>
                </a:cubicBezTo>
                <a:cubicBezTo>
                  <a:pt x="728024" y="514691"/>
                  <a:pt x="728542" y="517280"/>
                  <a:pt x="728542" y="520387"/>
                </a:cubicBezTo>
                <a:cubicBezTo>
                  <a:pt x="727506" y="523494"/>
                  <a:pt x="726471" y="526342"/>
                  <a:pt x="725435" y="528931"/>
                </a:cubicBezTo>
                <a:cubicBezTo>
                  <a:pt x="724400" y="531520"/>
                  <a:pt x="723882" y="533850"/>
                  <a:pt x="723882" y="535921"/>
                </a:cubicBezTo>
                <a:lnTo>
                  <a:pt x="725435" y="553008"/>
                </a:lnTo>
                <a:cubicBezTo>
                  <a:pt x="728542" y="571649"/>
                  <a:pt x="730613" y="590808"/>
                  <a:pt x="731649" y="610484"/>
                </a:cubicBezTo>
                <a:lnTo>
                  <a:pt x="726989" y="717668"/>
                </a:lnTo>
                <a:cubicBezTo>
                  <a:pt x="726989" y="748736"/>
                  <a:pt x="726471" y="770484"/>
                  <a:pt x="725435" y="782911"/>
                </a:cubicBezTo>
                <a:cubicBezTo>
                  <a:pt x="725435" y="816050"/>
                  <a:pt x="719222" y="847118"/>
                  <a:pt x="706794" y="876114"/>
                </a:cubicBezTo>
                <a:cubicBezTo>
                  <a:pt x="706794" y="877150"/>
                  <a:pt x="705759" y="879221"/>
                  <a:pt x="703688" y="882328"/>
                </a:cubicBezTo>
                <a:cubicBezTo>
                  <a:pt x="701616" y="885435"/>
                  <a:pt x="700581" y="888024"/>
                  <a:pt x="700581" y="890095"/>
                </a:cubicBezTo>
                <a:lnTo>
                  <a:pt x="700581" y="894755"/>
                </a:lnTo>
                <a:cubicBezTo>
                  <a:pt x="700581" y="905111"/>
                  <a:pt x="694885" y="911325"/>
                  <a:pt x="683494" y="913396"/>
                </a:cubicBezTo>
                <a:cubicBezTo>
                  <a:pt x="682458" y="913396"/>
                  <a:pt x="680905" y="915208"/>
                  <a:pt x="678833" y="918833"/>
                </a:cubicBezTo>
                <a:cubicBezTo>
                  <a:pt x="676762" y="922457"/>
                  <a:pt x="675209" y="924787"/>
                  <a:pt x="674173" y="925823"/>
                </a:cubicBezTo>
                <a:lnTo>
                  <a:pt x="667960" y="925823"/>
                </a:lnTo>
                <a:cubicBezTo>
                  <a:pt x="645176" y="925823"/>
                  <a:pt x="626536" y="917020"/>
                  <a:pt x="612037" y="899415"/>
                </a:cubicBezTo>
                <a:cubicBezTo>
                  <a:pt x="604788" y="892166"/>
                  <a:pt x="596762" y="885953"/>
                  <a:pt x="587960" y="880775"/>
                </a:cubicBezTo>
                <a:cubicBezTo>
                  <a:pt x="579157" y="875597"/>
                  <a:pt x="572426" y="871972"/>
                  <a:pt x="567766" y="869901"/>
                </a:cubicBezTo>
                <a:cubicBezTo>
                  <a:pt x="563106" y="867830"/>
                  <a:pt x="559740" y="863169"/>
                  <a:pt x="557669" y="855920"/>
                </a:cubicBezTo>
                <a:cubicBezTo>
                  <a:pt x="555597" y="848671"/>
                  <a:pt x="551455" y="845047"/>
                  <a:pt x="545241" y="845047"/>
                </a:cubicBezTo>
                <a:lnTo>
                  <a:pt x="539028" y="846600"/>
                </a:lnTo>
                <a:cubicBezTo>
                  <a:pt x="530743" y="849707"/>
                  <a:pt x="522458" y="851260"/>
                  <a:pt x="514174" y="851260"/>
                </a:cubicBezTo>
                <a:cubicBezTo>
                  <a:pt x="498640" y="851260"/>
                  <a:pt x="479481" y="844529"/>
                  <a:pt x="456698" y="831066"/>
                </a:cubicBezTo>
                <a:cubicBezTo>
                  <a:pt x="420452" y="809318"/>
                  <a:pt x="387313" y="782393"/>
                  <a:pt x="357281" y="750290"/>
                </a:cubicBezTo>
                <a:cubicBezTo>
                  <a:pt x="355210" y="748218"/>
                  <a:pt x="352362" y="745629"/>
                  <a:pt x="348737" y="742523"/>
                </a:cubicBezTo>
                <a:cubicBezTo>
                  <a:pt x="345113" y="739416"/>
                  <a:pt x="342265" y="733720"/>
                  <a:pt x="340194" y="725435"/>
                </a:cubicBezTo>
                <a:lnTo>
                  <a:pt x="371261" y="733202"/>
                </a:lnTo>
                <a:cubicBezTo>
                  <a:pt x="395080" y="740451"/>
                  <a:pt x="419417" y="746665"/>
                  <a:pt x="444271" y="751843"/>
                </a:cubicBezTo>
                <a:lnTo>
                  <a:pt x="448931" y="753396"/>
                </a:lnTo>
                <a:cubicBezTo>
                  <a:pt x="460323" y="756503"/>
                  <a:pt x="471714" y="758056"/>
                  <a:pt x="483106" y="758056"/>
                </a:cubicBezTo>
                <a:cubicBezTo>
                  <a:pt x="511067" y="758056"/>
                  <a:pt x="529708" y="750290"/>
                  <a:pt x="539028" y="734756"/>
                </a:cubicBezTo>
                <a:cubicBezTo>
                  <a:pt x="551455" y="714044"/>
                  <a:pt x="557669" y="691778"/>
                  <a:pt x="557669" y="667960"/>
                </a:cubicBezTo>
                <a:lnTo>
                  <a:pt x="557669" y="661746"/>
                </a:lnTo>
                <a:lnTo>
                  <a:pt x="556115" y="657086"/>
                </a:lnTo>
                <a:lnTo>
                  <a:pt x="556115" y="655532"/>
                </a:lnTo>
                <a:cubicBezTo>
                  <a:pt x="562329" y="639999"/>
                  <a:pt x="565436" y="623947"/>
                  <a:pt x="565436" y="607377"/>
                </a:cubicBezTo>
                <a:lnTo>
                  <a:pt x="565436" y="601164"/>
                </a:lnTo>
                <a:cubicBezTo>
                  <a:pt x="565436" y="591843"/>
                  <a:pt x="565953" y="581746"/>
                  <a:pt x="566989" y="570873"/>
                </a:cubicBezTo>
                <a:cubicBezTo>
                  <a:pt x="568025" y="559999"/>
                  <a:pt x="568542" y="548348"/>
                  <a:pt x="568542" y="535921"/>
                </a:cubicBezTo>
                <a:lnTo>
                  <a:pt x="568542" y="517280"/>
                </a:lnTo>
                <a:cubicBezTo>
                  <a:pt x="568542" y="491391"/>
                  <a:pt x="569578" y="465501"/>
                  <a:pt x="571649" y="439611"/>
                </a:cubicBezTo>
                <a:lnTo>
                  <a:pt x="573203" y="403883"/>
                </a:lnTo>
                <a:cubicBezTo>
                  <a:pt x="573203" y="399740"/>
                  <a:pt x="573720" y="396116"/>
                  <a:pt x="574756" y="393009"/>
                </a:cubicBezTo>
                <a:lnTo>
                  <a:pt x="573203" y="324660"/>
                </a:lnTo>
                <a:cubicBezTo>
                  <a:pt x="573203" y="312232"/>
                  <a:pt x="573979" y="299288"/>
                  <a:pt x="575533" y="285825"/>
                </a:cubicBezTo>
                <a:cubicBezTo>
                  <a:pt x="577086" y="272362"/>
                  <a:pt x="577863" y="251650"/>
                  <a:pt x="577863" y="223689"/>
                </a:cubicBezTo>
                <a:cubicBezTo>
                  <a:pt x="577863" y="204013"/>
                  <a:pt x="576827" y="184336"/>
                  <a:pt x="574756" y="164660"/>
                </a:cubicBezTo>
                <a:cubicBezTo>
                  <a:pt x="572685" y="156375"/>
                  <a:pt x="571649" y="148091"/>
                  <a:pt x="571649" y="139806"/>
                </a:cubicBezTo>
                <a:cubicBezTo>
                  <a:pt x="571649" y="127379"/>
                  <a:pt x="573720" y="114434"/>
                  <a:pt x="577863" y="100971"/>
                </a:cubicBezTo>
                <a:lnTo>
                  <a:pt x="579416" y="93204"/>
                </a:lnTo>
                <a:cubicBezTo>
                  <a:pt x="579416" y="81812"/>
                  <a:pt x="564400" y="69903"/>
                  <a:pt x="534368" y="57476"/>
                </a:cubicBezTo>
                <a:cubicBezTo>
                  <a:pt x="497086" y="40906"/>
                  <a:pt x="469125" y="32622"/>
                  <a:pt x="450484" y="32622"/>
                </a:cubicBezTo>
                <a:lnTo>
                  <a:pt x="436504" y="29515"/>
                </a:lnTo>
                <a:lnTo>
                  <a:pt x="430290" y="52816"/>
                </a:lnTo>
                <a:cubicBezTo>
                  <a:pt x="422006" y="40389"/>
                  <a:pt x="417863" y="32104"/>
                  <a:pt x="417863" y="27961"/>
                </a:cubicBezTo>
                <a:cubicBezTo>
                  <a:pt x="417863" y="20712"/>
                  <a:pt x="420970" y="15534"/>
                  <a:pt x="427184" y="12427"/>
                </a:cubicBezTo>
                <a:cubicBezTo>
                  <a:pt x="428219" y="11392"/>
                  <a:pt x="429773" y="10874"/>
                  <a:pt x="431844" y="10874"/>
                </a:cubicBezTo>
                <a:cubicBezTo>
                  <a:pt x="443235" y="4661"/>
                  <a:pt x="454886" y="1295"/>
                  <a:pt x="466795" y="777"/>
                </a:cubicBezTo>
                <a:cubicBezTo>
                  <a:pt x="478704" y="259"/>
                  <a:pt x="490355" y="0"/>
                  <a:pt x="501746" y="0"/>
                </a:cubicBezTo>
                <a:close/>
              </a:path>
            </a:pathLst>
          </a:custGeom>
          <a:gradFill flip="none" rotWithShape="1">
            <a:gsLst>
              <a:gs pos="100000">
                <a:srgbClr val="C98343"/>
              </a:gs>
              <a:gs pos="47000">
                <a:srgbClr val="52331D"/>
              </a:gs>
            </a:gsLst>
            <a:lin ang="8100000" scaled="1"/>
            <a:tileRect/>
          </a:gradFill>
          <a:ln>
            <a:noFill/>
          </a:ln>
          <a:effectLst>
            <a:outerShdw blurRad="190500" sx="102000" sy="102000" algn="ctr" rotWithShape="0">
              <a:srgbClr val="C98343">
                <a:alpha val="2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2500" dirty="0">
              <a:gradFill>
                <a:gsLst>
                  <a:gs pos="100000">
                    <a:srgbClr val="C98343"/>
                  </a:gs>
                  <a:gs pos="51000">
                    <a:srgbClr val="52331D"/>
                  </a:gs>
                  <a:gs pos="0">
                    <a:srgbClr val="110F10"/>
                  </a:gs>
                </a:gsLst>
                <a:lin ang="5400000" scaled="1"/>
              </a:gradFill>
              <a:effectLst>
                <a:outerShdw blurRad="127000" sx="102000" sy="102000" algn="ctr" rotWithShape="0">
                  <a:srgbClr val="9C7D60">
                    <a:alpha val="20000"/>
                  </a:srgbClr>
                </a:outerShdw>
              </a:effectLst>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sp>
        <p:nvSpPr>
          <p:cNvPr id="87" name="PA-任意多边形 86"/>
          <p:cNvSpPr/>
          <p:nvPr>
            <p:custDataLst>
              <p:tags r:id="rId59"/>
            </p:custDataLst>
          </p:nvPr>
        </p:nvSpPr>
        <p:spPr>
          <a:xfrm>
            <a:off x="4624790" y="2535510"/>
            <a:ext cx="1361598" cy="1050774"/>
          </a:xfrm>
          <a:custGeom>
            <a:avLst/>
            <a:gdLst/>
            <a:ahLst/>
            <a:cxnLst/>
            <a:rect l="l" t="t" r="r" b="b"/>
            <a:pathLst>
              <a:path w="1640207" h="1265783">
                <a:moveTo>
                  <a:pt x="1064306" y="405184"/>
                </a:moveTo>
                <a:cubicBezTo>
                  <a:pt x="1055376" y="408533"/>
                  <a:pt x="1050353" y="411324"/>
                  <a:pt x="1049237" y="413556"/>
                </a:cubicBezTo>
                <a:cubicBezTo>
                  <a:pt x="1047004" y="424718"/>
                  <a:pt x="1039749" y="431694"/>
                  <a:pt x="1027471" y="434485"/>
                </a:cubicBezTo>
                <a:cubicBezTo>
                  <a:pt x="1015192" y="437276"/>
                  <a:pt x="1004030" y="440903"/>
                  <a:pt x="993984" y="445368"/>
                </a:cubicBezTo>
                <a:cubicBezTo>
                  <a:pt x="954917" y="457646"/>
                  <a:pt x="926454" y="469367"/>
                  <a:pt x="908594" y="480529"/>
                </a:cubicBezTo>
                <a:lnTo>
                  <a:pt x="881805" y="497272"/>
                </a:lnTo>
                <a:cubicBezTo>
                  <a:pt x="857248" y="508434"/>
                  <a:pt x="835482" y="525177"/>
                  <a:pt x="816507" y="547501"/>
                </a:cubicBezTo>
                <a:cubicBezTo>
                  <a:pt x="801996" y="565361"/>
                  <a:pt x="794741" y="587685"/>
                  <a:pt x="794741" y="614474"/>
                </a:cubicBezTo>
                <a:lnTo>
                  <a:pt x="796415" y="654658"/>
                </a:lnTo>
                <a:cubicBezTo>
                  <a:pt x="798647" y="671401"/>
                  <a:pt x="804787" y="687028"/>
                  <a:pt x="814832" y="701538"/>
                </a:cubicBezTo>
                <a:lnTo>
                  <a:pt x="816507" y="703213"/>
                </a:lnTo>
                <a:cubicBezTo>
                  <a:pt x="829901" y="688702"/>
                  <a:pt x="843854" y="676424"/>
                  <a:pt x="858365" y="666378"/>
                </a:cubicBezTo>
                <a:cubicBezTo>
                  <a:pt x="869527" y="659681"/>
                  <a:pt x="890177" y="642937"/>
                  <a:pt x="920314" y="616148"/>
                </a:cubicBezTo>
                <a:cubicBezTo>
                  <a:pt x="938174" y="603870"/>
                  <a:pt x="957149" y="587685"/>
                  <a:pt x="977241" y="567593"/>
                </a:cubicBezTo>
                <a:cubicBezTo>
                  <a:pt x="988403" y="559780"/>
                  <a:pt x="997891" y="549734"/>
                  <a:pt x="1005705" y="537455"/>
                </a:cubicBezTo>
                <a:lnTo>
                  <a:pt x="1040865" y="490575"/>
                </a:lnTo>
                <a:cubicBezTo>
                  <a:pt x="1062073" y="464902"/>
                  <a:pt x="1074910" y="442019"/>
                  <a:pt x="1079374" y="421928"/>
                </a:cubicBezTo>
                <a:cubicBezTo>
                  <a:pt x="1078258" y="420811"/>
                  <a:pt x="1075189" y="420253"/>
                  <a:pt x="1070166" y="420253"/>
                </a:cubicBezTo>
                <a:cubicBezTo>
                  <a:pt x="1065143" y="420253"/>
                  <a:pt x="1062631" y="419137"/>
                  <a:pt x="1062631" y="416905"/>
                </a:cubicBezTo>
                <a:cubicBezTo>
                  <a:pt x="1062631" y="414672"/>
                  <a:pt x="1062631" y="412998"/>
                  <a:pt x="1062631" y="411882"/>
                </a:cubicBezTo>
                <a:close/>
                <a:moveTo>
                  <a:pt x="381184" y="117202"/>
                </a:moveTo>
                <a:cubicBezTo>
                  <a:pt x="419136" y="117202"/>
                  <a:pt x="445367" y="123341"/>
                  <a:pt x="459877" y="135619"/>
                </a:cubicBezTo>
                <a:cubicBezTo>
                  <a:pt x="482202" y="157944"/>
                  <a:pt x="511781" y="193662"/>
                  <a:pt x="548616" y="242776"/>
                </a:cubicBezTo>
                <a:lnTo>
                  <a:pt x="563685" y="266216"/>
                </a:lnTo>
                <a:lnTo>
                  <a:pt x="562011" y="266216"/>
                </a:lnTo>
                <a:cubicBezTo>
                  <a:pt x="537454" y="266216"/>
                  <a:pt x="522385" y="283517"/>
                  <a:pt x="516804" y="318120"/>
                </a:cubicBezTo>
                <a:cubicBezTo>
                  <a:pt x="505642" y="310306"/>
                  <a:pt x="493364" y="306400"/>
                  <a:pt x="479969" y="306400"/>
                </a:cubicBezTo>
                <a:cubicBezTo>
                  <a:pt x="467691" y="306400"/>
                  <a:pt x="454854" y="307516"/>
                  <a:pt x="441460" y="309748"/>
                </a:cubicBezTo>
                <a:cubicBezTo>
                  <a:pt x="432530" y="309748"/>
                  <a:pt x="416345" y="314213"/>
                  <a:pt x="392905" y="323143"/>
                </a:cubicBezTo>
                <a:cubicBezTo>
                  <a:pt x="382859" y="324259"/>
                  <a:pt x="371697" y="327608"/>
                  <a:pt x="359418" y="333189"/>
                </a:cubicBezTo>
                <a:lnTo>
                  <a:pt x="349372" y="336537"/>
                </a:lnTo>
                <a:lnTo>
                  <a:pt x="354395" y="313097"/>
                </a:lnTo>
                <a:cubicBezTo>
                  <a:pt x="361093" y="277378"/>
                  <a:pt x="366116" y="255891"/>
                  <a:pt x="369464" y="248636"/>
                </a:cubicBezTo>
                <a:cubicBezTo>
                  <a:pt x="372813" y="241380"/>
                  <a:pt x="374487" y="233846"/>
                  <a:pt x="374487" y="226033"/>
                </a:cubicBezTo>
                <a:cubicBezTo>
                  <a:pt x="374487" y="211522"/>
                  <a:pt x="369464" y="200360"/>
                  <a:pt x="359418" y="192546"/>
                </a:cubicBezTo>
                <a:cubicBezTo>
                  <a:pt x="333746" y="171338"/>
                  <a:pt x="301934" y="160734"/>
                  <a:pt x="263982" y="160734"/>
                </a:cubicBezTo>
                <a:cubicBezTo>
                  <a:pt x="260634" y="161850"/>
                  <a:pt x="256169" y="162409"/>
                  <a:pt x="250588" y="162409"/>
                </a:cubicBezTo>
                <a:cubicBezTo>
                  <a:pt x="257285" y="155711"/>
                  <a:pt x="268447" y="147898"/>
                  <a:pt x="284074" y="138968"/>
                </a:cubicBezTo>
                <a:cubicBezTo>
                  <a:pt x="316444" y="124457"/>
                  <a:pt x="348814" y="117202"/>
                  <a:pt x="381184" y="117202"/>
                </a:cubicBezTo>
                <a:close/>
                <a:moveTo>
                  <a:pt x="1117884" y="0"/>
                </a:moveTo>
                <a:cubicBezTo>
                  <a:pt x="1134627" y="0"/>
                  <a:pt x="1146068" y="558"/>
                  <a:pt x="1152207" y="1674"/>
                </a:cubicBezTo>
                <a:cubicBezTo>
                  <a:pt x="1158346" y="2790"/>
                  <a:pt x="1162811" y="3628"/>
                  <a:pt x="1165602" y="4186"/>
                </a:cubicBezTo>
                <a:cubicBezTo>
                  <a:pt x="1168392" y="4744"/>
                  <a:pt x="1171183" y="5581"/>
                  <a:pt x="1173973" y="6697"/>
                </a:cubicBezTo>
                <a:cubicBezTo>
                  <a:pt x="1176764" y="7813"/>
                  <a:pt x="1178717" y="9488"/>
                  <a:pt x="1179833" y="11720"/>
                </a:cubicBezTo>
                <a:cubicBezTo>
                  <a:pt x="1193228" y="34044"/>
                  <a:pt x="1209971" y="53578"/>
                  <a:pt x="1230063" y="70321"/>
                </a:cubicBezTo>
                <a:lnTo>
                  <a:pt x="1230063" y="71995"/>
                </a:lnTo>
                <a:lnTo>
                  <a:pt x="1238434" y="80367"/>
                </a:lnTo>
                <a:lnTo>
                  <a:pt x="1230063" y="93762"/>
                </a:lnTo>
                <a:lnTo>
                  <a:pt x="1231737" y="117202"/>
                </a:lnTo>
                <a:cubicBezTo>
                  <a:pt x="1231737" y="122783"/>
                  <a:pt x="1226714" y="128364"/>
                  <a:pt x="1216668" y="133945"/>
                </a:cubicBezTo>
                <a:lnTo>
                  <a:pt x="1213320" y="135619"/>
                </a:lnTo>
                <a:cubicBezTo>
                  <a:pt x="1202158" y="142317"/>
                  <a:pt x="1192949" y="150967"/>
                  <a:pt x="1185694" y="161571"/>
                </a:cubicBezTo>
                <a:cubicBezTo>
                  <a:pt x="1178438" y="172175"/>
                  <a:pt x="1169229" y="182779"/>
                  <a:pt x="1158067" y="193383"/>
                </a:cubicBezTo>
                <a:cubicBezTo>
                  <a:pt x="1146905" y="203987"/>
                  <a:pt x="1136859" y="215987"/>
                  <a:pt x="1127930" y="229381"/>
                </a:cubicBezTo>
                <a:cubicBezTo>
                  <a:pt x="1123465" y="236078"/>
                  <a:pt x="1116767" y="241660"/>
                  <a:pt x="1107838" y="246124"/>
                </a:cubicBezTo>
                <a:cubicBezTo>
                  <a:pt x="1104489" y="247241"/>
                  <a:pt x="1101699" y="248636"/>
                  <a:pt x="1099466" y="250310"/>
                </a:cubicBezTo>
                <a:cubicBezTo>
                  <a:pt x="1097234" y="251984"/>
                  <a:pt x="1095559" y="253380"/>
                  <a:pt x="1094443" y="254496"/>
                </a:cubicBezTo>
                <a:lnTo>
                  <a:pt x="1092769" y="254496"/>
                </a:lnTo>
                <a:lnTo>
                  <a:pt x="1091095" y="257845"/>
                </a:lnTo>
                <a:cubicBezTo>
                  <a:pt x="1081049" y="273472"/>
                  <a:pt x="1068770" y="286308"/>
                  <a:pt x="1054260" y="296354"/>
                </a:cubicBezTo>
                <a:cubicBezTo>
                  <a:pt x="1044214" y="305284"/>
                  <a:pt x="1035005" y="314771"/>
                  <a:pt x="1026633" y="324817"/>
                </a:cubicBezTo>
                <a:cubicBezTo>
                  <a:pt x="1018262" y="334863"/>
                  <a:pt x="1006821" y="342677"/>
                  <a:pt x="992310" y="348258"/>
                </a:cubicBezTo>
                <a:cubicBezTo>
                  <a:pt x="981148" y="354955"/>
                  <a:pt x="973893" y="361652"/>
                  <a:pt x="970544" y="368349"/>
                </a:cubicBezTo>
                <a:cubicBezTo>
                  <a:pt x="960498" y="378395"/>
                  <a:pt x="949894" y="386767"/>
                  <a:pt x="938732" y="393464"/>
                </a:cubicBezTo>
                <a:lnTo>
                  <a:pt x="895200" y="426951"/>
                </a:lnTo>
                <a:cubicBezTo>
                  <a:pt x="838273" y="467134"/>
                  <a:pt x="800880" y="490575"/>
                  <a:pt x="783020" y="497272"/>
                </a:cubicBezTo>
                <a:cubicBezTo>
                  <a:pt x="774091" y="501737"/>
                  <a:pt x="764882" y="506760"/>
                  <a:pt x="755394" y="512341"/>
                </a:cubicBezTo>
                <a:cubicBezTo>
                  <a:pt x="745906" y="517922"/>
                  <a:pt x="740604" y="527968"/>
                  <a:pt x="739488" y="542478"/>
                </a:cubicBezTo>
                <a:cubicBezTo>
                  <a:pt x="750650" y="542478"/>
                  <a:pt x="759580" y="540525"/>
                  <a:pt x="766277" y="536618"/>
                </a:cubicBezTo>
                <a:cubicBezTo>
                  <a:pt x="772975" y="532712"/>
                  <a:pt x="779114" y="527968"/>
                  <a:pt x="784695" y="522387"/>
                </a:cubicBezTo>
                <a:lnTo>
                  <a:pt x="784695" y="520712"/>
                </a:lnTo>
                <a:cubicBezTo>
                  <a:pt x="793624" y="512899"/>
                  <a:pt x="803670" y="507318"/>
                  <a:pt x="814832" y="503969"/>
                </a:cubicBezTo>
                <a:cubicBezTo>
                  <a:pt x="830459" y="499504"/>
                  <a:pt x="844412" y="491133"/>
                  <a:pt x="856690" y="478854"/>
                </a:cubicBezTo>
                <a:cubicBezTo>
                  <a:pt x="861155" y="474390"/>
                  <a:pt x="870085" y="469925"/>
                  <a:pt x="883479" y="465460"/>
                </a:cubicBezTo>
                <a:lnTo>
                  <a:pt x="903571" y="457088"/>
                </a:lnTo>
                <a:cubicBezTo>
                  <a:pt x="918082" y="450391"/>
                  <a:pt x="931756" y="443694"/>
                  <a:pt x="944592" y="436996"/>
                </a:cubicBezTo>
                <a:cubicBezTo>
                  <a:pt x="957428" y="430299"/>
                  <a:pt x="969428" y="425276"/>
                  <a:pt x="980590" y="421928"/>
                </a:cubicBezTo>
                <a:lnTo>
                  <a:pt x="1030819" y="400161"/>
                </a:lnTo>
                <a:cubicBezTo>
                  <a:pt x="1055376" y="391232"/>
                  <a:pt x="1077700" y="377837"/>
                  <a:pt x="1097792" y="359978"/>
                </a:cubicBezTo>
                <a:lnTo>
                  <a:pt x="1099466" y="359978"/>
                </a:lnTo>
                <a:cubicBezTo>
                  <a:pt x="1139650" y="337654"/>
                  <a:pt x="1163648" y="326492"/>
                  <a:pt x="1171462" y="326492"/>
                </a:cubicBezTo>
                <a:cubicBezTo>
                  <a:pt x="1180392" y="326492"/>
                  <a:pt x="1187926" y="330119"/>
                  <a:pt x="1194065" y="337375"/>
                </a:cubicBezTo>
                <a:cubicBezTo>
                  <a:pt x="1200204" y="344630"/>
                  <a:pt x="1206064" y="351048"/>
                  <a:pt x="1211645" y="356629"/>
                </a:cubicBezTo>
                <a:cubicBezTo>
                  <a:pt x="1225040" y="370024"/>
                  <a:pt x="1237876" y="383976"/>
                  <a:pt x="1250155" y="398487"/>
                </a:cubicBezTo>
                <a:cubicBezTo>
                  <a:pt x="1257968" y="408533"/>
                  <a:pt x="1263549" y="420253"/>
                  <a:pt x="1266898" y="433648"/>
                </a:cubicBezTo>
                <a:cubicBezTo>
                  <a:pt x="1269130" y="438113"/>
                  <a:pt x="1270246" y="442019"/>
                  <a:pt x="1270246" y="445368"/>
                </a:cubicBezTo>
                <a:cubicBezTo>
                  <a:pt x="1270246" y="453182"/>
                  <a:pt x="1263549" y="464902"/>
                  <a:pt x="1250155" y="480529"/>
                </a:cubicBezTo>
                <a:cubicBezTo>
                  <a:pt x="1253503" y="486110"/>
                  <a:pt x="1255178" y="490575"/>
                  <a:pt x="1255178" y="493923"/>
                </a:cubicBezTo>
                <a:cubicBezTo>
                  <a:pt x="1255178" y="502853"/>
                  <a:pt x="1244574" y="507318"/>
                  <a:pt x="1223366" y="507318"/>
                </a:cubicBezTo>
                <a:cubicBezTo>
                  <a:pt x="1220017" y="520712"/>
                  <a:pt x="1209413" y="531874"/>
                  <a:pt x="1191554" y="540804"/>
                </a:cubicBezTo>
                <a:lnTo>
                  <a:pt x="1171462" y="555873"/>
                </a:lnTo>
                <a:cubicBezTo>
                  <a:pt x="1156951" y="570384"/>
                  <a:pt x="1139650" y="582662"/>
                  <a:pt x="1119558" y="592708"/>
                </a:cubicBezTo>
                <a:cubicBezTo>
                  <a:pt x="1106163" y="599405"/>
                  <a:pt x="1094443" y="608893"/>
                  <a:pt x="1084397" y="621171"/>
                </a:cubicBezTo>
                <a:lnTo>
                  <a:pt x="1069329" y="634566"/>
                </a:lnTo>
                <a:lnTo>
                  <a:pt x="1081049" y="654658"/>
                </a:lnTo>
                <a:cubicBezTo>
                  <a:pt x="1072119" y="682563"/>
                  <a:pt x="1057050" y="708236"/>
                  <a:pt x="1035842" y="731676"/>
                </a:cubicBezTo>
                <a:lnTo>
                  <a:pt x="1020773" y="751768"/>
                </a:lnTo>
                <a:lnTo>
                  <a:pt x="1034168" y="751768"/>
                </a:lnTo>
                <a:cubicBezTo>
                  <a:pt x="1040865" y="750652"/>
                  <a:pt x="1049237" y="750094"/>
                  <a:pt x="1059283" y="750094"/>
                </a:cubicBezTo>
                <a:cubicBezTo>
                  <a:pt x="1070445" y="750094"/>
                  <a:pt x="1078258" y="754000"/>
                  <a:pt x="1082723" y="761814"/>
                </a:cubicBezTo>
                <a:cubicBezTo>
                  <a:pt x="1091653" y="776325"/>
                  <a:pt x="1102815" y="788045"/>
                  <a:pt x="1116209" y="796975"/>
                </a:cubicBezTo>
                <a:cubicBezTo>
                  <a:pt x="1134069" y="809253"/>
                  <a:pt x="1142998" y="823205"/>
                  <a:pt x="1142998" y="838832"/>
                </a:cubicBezTo>
                <a:cubicBezTo>
                  <a:pt x="1142998" y="851111"/>
                  <a:pt x="1139650" y="867296"/>
                  <a:pt x="1132953" y="887388"/>
                </a:cubicBezTo>
                <a:cubicBezTo>
                  <a:pt x="1106163" y="963290"/>
                  <a:pt x="1092769" y="1008497"/>
                  <a:pt x="1092769" y="1023007"/>
                </a:cubicBezTo>
                <a:cubicBezTo>
                  <a:pt x="1092769" y="1038634"/>
                  <a:pt x="1098908" y="1047843"/>
                  <a:pt x="1111186" y="1050633"/>
                </a:cubicBezTo>
                <a:cubicBezTo>
                  <a:pt x="1123465" y="1053424"/>
                  <a:pt x="1134627" y="1054819"/>
                  <a:pt x="1144673" y="1054819"/>
                </a:cubicBezTo>
                <a:lnTo>
                  <a:pt x="1173136" y="1054819"/>
                </a:lnTo>
                <a:lnTo>
                  <a:pt x="1194902" y="1053145"/>
                </a:lnTo>
                <a:cubicBezTo>
                  <a:pt x="1202716" y="1053145"/>
                  <a:pt x="1209971" y="1053703"/>
                  <a:pt x="1216668" y="1054819"/>
                </a:cubicBezTo>
                <a:cubicBezTo>
                  <a:pt x="1235644" y="1054819"/>
                  <a:pt x="1250434" y="1053982"/>
                  <a:pt x="1261038" y="1052308"/>
                </a:cubicBezTo>
                <a:cubicBezTo>
                  <a:pt x="1271642" y="1050633"/>
                  <a:pt x="1281967" y="1049796"/>
                  <a:pt x="1292013" y="1049796"/>
                </a:cubicBezTo>
                <a:cubicBezTo>
                  <a:pt x="1335545" y="1046448"/>
                  <a:pt x="1378519" y="1039192"/>
                  <a:pt x="1420935" y="1028030"/>
                </a:cubicBezTo>
                <a:cubicBezTo>
                  <a:pt x="1432097" y="1025798"/>
                  <a:pt x="1442701" y="1023565"/>
                  <a:pt x="1452747" y="1021333"/>
                </a:cubicBezTo>
                <a:cubicBezTo>
                  <a:pt x="1462793" y="1019101"/>
                  <a:pt x="1479536" y="1016310"/>
                  <a:pt x="1502976" y="1012961"/>
                </a:cubicBezTo>
                <a:cubicBezTo>
                  <a:pt x="1527533" y="1006264"/>
                  <a:pt x="1543718" y="990079"/>
                  <a:pt x="1551532" y="964406"/>
                </a:cubicBezTo>
                <a:cubicBezTo>
                  <a:pt x="1562694" y="920874"/>
                  <a:pt x="1568275" y="873435"/>
                  <a:pt x="1568275" y="822089"/>
                </a:cubicBezTo>
                <a:lnTo>
                  <a:pt x="1568275" y="793626"/>
                </a:lnTo>
                <a:cubicBezTo>
                  <a:pt x="1568275" y="788045"/>
                  <a:pt x="1569391" y="782464"/>
                  <a:pt x="1571623" y="776883"/>
                </a:cubicBezTo>
                <a:lnTo>
                  <a:pt x="1581669" y="796975"/>
                </a:lnTo>
                <a:lnTo>
                  <a:pt x="1595064" y="842181"/>
                </a:lnTo>
                <a:cubicBezTo>
                  <a:pt x="1610691" y="886830"/>
                  <a:pt x="1625202" y="931478"/>
                  <a:pt x="1638596" y="976126"/>
                </a:cubicBezTo>
                <a:lnTo>
                  <a:pt x="1640207" y="985794"/>
                </a:lnTo>
                <a:lnTo>
                  <a:pt x="1640207" y="1160365"/>
                </a:lnTo>
                <a:lnTo>
                  <a:pt x="1638596" y="1161976"/>
                </a:lnTo>
                <a:cubicBezTo>
                  <a:pt x="1636364" y="1173138"/>
                  <a:pt x="1631341" y="1180951"/>
                  <a:pt x="1623527" y="1185416"/>
                </a:cubicBezTo>
                <a:cubicBezTo>
                  <a:pt x="1615714" y="1189881"/>
                  <a:pt x="1606226" y="1193229"/>
                  <a:pt x="1595064" y="1195462"/>
                </a:cubicBezTo>
                <a:cubicBezTo>
                  <a:pt x="1589483" y="1196578"/>
                  <a:pt x="1584739" y="1198531"/>
                  <a:pt x="1580832" y="1201322"/>
                </a:cubicBezTo>
                <a:cubicBezTo>
                  <a:pt x="1576925" y="1204112"/>
                  <a:pt x="1573298" y="1206624"/>
                  <a:pt x="1569949" y="1208856"/>
                </a:cubicBezTo>
                <a:lnTo>
                  <a:pt x="1559903" y="1205508"/>
                </a:lnTo>
                <a:cubicBezTo>
                  <a:pt x="1555438" y="1205508"/>
                  <a:pt x="1550415" y="1206624"/>
                  <a:pt x="1544834" y="1208856"/>
                </a:cubicBezTo>
                <a:cubicBezTo>
                  <a:pt x="1529207" y="1216670"/>
                  <a:pt x="1513022" y="1220577"/>
                  <a:pt x="1496279" y="1220577"/>
                </a:cubicBezTo>
                <a:cubicBezTo>
                  <a:pt x="1479536" y="1220577"/>
                  <a:pt x="1462793" y="1221135"/>
                  <a:pt x="1446050" y="1222251"/>
                </a:cubicBezTo>
                <a:cubicBezTo>
                  <a:pt x="1408099" y="1222251"/>
                  <a:pt x="1377961" y="1221135"/>
                  <a:pt x="1355637" y="1218902"/>
                </a:cubicBezTo>
                <a:lnTo>
                  <a:pt x="1333871" y="1220577"/>
                </a:lnTo>
                <a:cubicBezTo>
                  <a:pt x="1320476" y="1220577"/>
                  <a:pt x="1307640" y="1218344"/>
                  <a:pt x="1295361" y="1213879"/>
                </a:cubicBezTo>
                <a:lnTo>
                  <a:pt x="1280292" y="1210531"/>
                </a:lnTo>
                <a:cubicBezTo>
                  <a:pt x="1279176" y="1209414"/>
                  <a:pt x="1277502" y="1208856"/>
                  <a:pt x="1275269" y="1208856"/>
                </a:cubicBezTo>
                <a:lnTo>
                  <a:pt x="1270246" y="1210531"/>
                </a:lnTo>
                <a:lnTo>
                  <a:pt x="1263549" y="1210531"/>
                </a:lnTo>
                <a:lnTo>
                  <a:pt x="1260201" y="1212205"/>
                </a:lnTo>
                <a:lnTo>
                  <a:pt x="1258526" y="1212205"/>
                </a:lnTo>
                <a:cubicBezTo>
                  <a:pt x="1235086" y="1202159"/>
                  <a:pt x="1211087" y="1194904"/>
                  <a:pt x="1186531" y="1190439"/>
                </a:cubicBezTo>
                <a:cubicBezTo>
                  <a:pt x="1130720" y="1181509"/>
                  <a:pt x="1084397" y="1158627"/>
                  <a:pt x="1047562" y="1121792"/>
                </a:cubicBezTo>
                <a:lnTo>
                  <a:pt x="997333" y="1074911"/>
                </a:lnTo>
                <a:cubicBezTo>
                  <a:pt x="988403" y="1065981"/>
                  <a:pt x="983938" y="1057052"/>
                  <a:pt x="983938" y="1048122"/>
                </a:cubicBezTo>
                <a:cubicBezTo>
                  <a:pt x="983938" y="1006822"/>
                  <a:pt x="990078" y="969429"/>
                  <a:pt x="1002356" y="935943"/>
                </a:cubicBezTo>
                <a:lnTo>
                  <a:pt x="1010727" y="909154"/>
                </a:lnTo>
                <a:cubicBezTo>
                  <a:pt x="1015192" y="894643"/>
                  <a:pt x="1020773" y="880690"/>
                  <a:pt x="1027471" y="867296"/>
                </a:cubicBezTo>
                <a:cubicBezTo>
                  <a:pt x="1031935" y="859482"/>
                  <a:pt x="1035563" y="851669"/>
                  <a:pt x="1038354" y="843855"/>
                </a:cubicBezTo>
                <a:cubicBezTo>
                  <a:pt x="1041144" y="836042"/>
                  <a:pt x="1043098" y="827670"/>
                  <a:pt x="1044214" y="818741"/>
                </a:cubicBezTo>
                <a:cubicBezTo>
                  <a:pt x="1044214" y="815392"/>
                  <a:pt x="1042819" y="811764"/>
                  <a:pt x="1040028" y="807858"/>
                </a:cubicBezTo>
                <a:cubicBezTo>
                  <a:pt x="1037237" y="803951"/>
                  <a:pt x="1034726" y="801997"/>
                  <a:pt x="1032494" y="801997"/>
                </a:cubicBezTo>
                <a:lnTo>
                  <a:pt x="1030819" y="803672"/>
                </a:lnTo>
                <a:cubicBezTo>
                  <a:pt x="1025238" y="807020"/>
                  <a:pt x="1017983" y="808695"/>
                  <a:pt x="1009053" y="808695"/>
                </a:cubicBezTo>
                <a:cubicBezTo>
                  <a:pt x="1000123" y="808695"/>
                  <a:pt x="991194" y="810927"/>
                  <a:pt x="982264" y="815392"/>
                </a:cubicBezTo>
                <a:cubicBezTo>
                  <a:pt x="976683" y="820973"/>
                  <a:pt x="969986" y="825996"/>
                  <a:pt x="962172" y="830461"/>
                </a:cubicBezTo>
                <a:cubicBezTo>
                  <a:pt x="947662" y="836042"/>
                  <a:pt x="924779" y="857250"/>
                  <a:pt x="893525" y="894085"/>
                </a:cubicBezTo>
                <a:cubicBezTo>
                  <a:pt x="876782" y="910828"/>
                  <a:pt x="861713" y="927571"/>
                  <a:pt x="848319" y="944314"/>
                </a:cubicBezTo>
                <a:lnTo>
                  <a:pt x="833250" y="961058"/>
                </a:lnTo>
                <a:cubicBezTo>
                  <a:pt x="827669" y="964406"/>
                  <a:pt x="822088" y="969987"/>
                  <a:pt x="816507" y="977801"/>
                </a:cubicBezTo>
                <a:cubicBezTo>
                  <a:pt x="790834" y="1013519"/>
                  <a:pt x="761812" y="1047006"/>
                  <a:pt x="729442" y="1078260"/>
                </a:cubicBezTo>
                <a:lnTo>
                  <a:pt x="685910" y="1128489"/>
                </a:lnTo>
                <a:cubicBezTo>
                  <a:pt x="653540" y="1160859"/>
                  <a:pt x="635122" y="1179835"/>
                  <a:pt x="630658" y="1185416"/>
                </a:cubicBezTo>
                <a:cubicBezTo>
                  <a:pt x="622844" y="1195462"/>
                  <a:pt x="615031" y="1203554"/>
                  <a:pt x="607217" y="1209694"/>
                </a:cubicBezTo>
                <a:cubicBezTo>
                  <a:pt x="599404" y="1215833"/>
                  <a:pt x="593265" y="1221693"/>
                  <a:pt x="588800" y="1227274"/>
                </a:cubicBezTo>
                <a:cubicBezTo>
                  <a:pt x="574289" y="1242901"/>
                  <a:pt x="555313" y="1254621"/>
                  <a:pt x="531873" y="1262435"/>
                </a:cubicBezTo>
                <a:lnTo>
                  <a:pt x="526850" y="1265783"/>
                </a:lnTo>
                <a:cubicBezTo>
                  <a:pt x="517920" y="1256853"/>
                  <a:pt x="503410" y="1244575"/>
                  <a:pt x="483318" y="1228948"/>
                </a:cubicBezTo>
                <a:cubicBezTo>
                  <a:pt x="479969" y="1225600"/>
                  <a:pt x="478295" y="1222251"/>
                  <a:pt x="478295" y="1218902"/>
                </a:cubicBezTo>
                <a:cubicBezTo>
                  <a:pt x="478295" y="1214437"/>
                  <a:pt x="479969" y="1210252"/>
                  <a:pt x="483318" y="1206345"/>
                </a:cubicBezTo>
                <a:cubicBezTo>
                  <a:pt x="486666" y="1202438"/>
                  <a:pt x="490015" y="1199369"/>
                  <a:pt x="493364" y="1197136"/>
                </a:cubicBezTo>
                <a:cubicBezTo>
                  <a:pt x="515688" y="1180393"/>
                  <a:pt x="535780" y="1160859"/>
                  <a:pt x="553639" y="1138535"/>
                </a:cubicBezTo>
                <a:cubicBezTo>
                  <a:pt x="569266" y="1120676"/>
                  <a:pt x="582102" y="1106723"/>
                  <a:pt x="592148" y="1096677"/>
                </a:cubicBezTo>
                <a:cubicBezTo>
                  <a:pt x="624518" y="1063191"/>
                  <a:pt x="656330" y="1028030"/>
                  <a:pt x="687584" y="991195"/>
                </a:cubicBezTo>
                <a:cubicBezTo>
                  <a:pt x="716606" y="962174"/>
                  <a:pt x="737256" y="939291"/>
                  <a:pt x="749534" y="922548"/>
                </a:cubicBezTo>
                <a:cubicBezTo>
                  <a:pt x="758464" y="908038"/>
                  <a:pt x="771300" y="892411"/>
                  <a:pt x="788043" y="875667"/>
                </a:cubicBezTo>
                <a:cubicBezTo>
                  <a:pt x="792508" y="867854"/>
                  <a:pt x="808135" y="848320"/>
                  <a:pt x="834924" y="817066"/>
                </a:cubicBezTo>
                <a:lnTo>
                  <a:pt x="865062" y="778557"/>
                </a:lnTo>
                <a:lnTo>
                  <a:pt x="865062" y="765163"/>
                </a:lnTo>
                <a:lnTo>
                  <a:pt x="848319" y="773534"/>
                </a:lnTo>
                <a:cubicBezTo>
                  <a:pt x="838273" y="777999"/>
                  <a:pt x="827948" y="783859"/>
                  <a:pt x="817344" y="791114"/>
                </a:cubicBezTo>
                <a:cubicBezTo>
                  <a:pt x="806740" y="798370"/>
                  <a:pt x="795299" y="801997"/>
                  <a:pt x="783020" y="801997"/>
                </a:cubicBezTo>
                <a:cubicBezTo>
                  <a:pt x="772975" y="801997"/>
                  <a:pt x="762929" y="796975"/>
                  <a:pt x="752883" y="786929"/>
                </a:cubicBezTo>
                <a:cubicBezTo>
                  <a:pt x="742837" y="776883"/>
                  <a:pt x="734465" y="770185"/>
                  <a:pt x="727768" y="766837"/>
                </a:cubicBezTo>
                <a:lnTo>
                  <a:pt x="716048" y="755117"/>
                </a:lnTo>
                <a:cubicBezTo>
                  <a:pt x="711583" y="751768"/>
                  <a:pt x="708792" y="747303"/>
                  <a:pt x="707676" y="741722"/>
                </a:cubicBezTo>
                <a:cubicBezTo>
                  <a:pt x="707676" y="740606"/>
                  <a:pt x="706839" y="739211"/>
                  <a:pt x="705165" y="737536"/>
                </a:cubicBezTo>
                <a:cubicBezTo>
                  <a:pt x="703490" y="735862"/>
                  <a:pt x="702095" y="734467"/>
                  <a:pt x="700979" y="733350"/>
                </a:cubicBezTo>
                <a:cubicBezTo>
                  <a:pt x="699863" y="732234"/>
                  <a:pt x="698188" y="730839"/>
                  <a:pt x="695956" y="729165"/>
                </a:cubicBezTo>
                <a:cubicBezTo>
                  <a:pt x="693724" y="727490"/>
                  <a:pt x="691212" y="725816"/>
                  <a:pt x="688422" y="724142"/>
                </a:cubicBezTo>
                <a:cubicBezTo>
                  <a:pt x="685631" y="722467"/>
                  <a:pt x="683678" y="721072"/>
                  <a:pt x="682561" y="719956"/>
                </a:cubicBezTo>
                <a:cubicBezTo>
                  <a:pt x="663586" y="704329"/>
                  <a:pt x="654098" y="685912"/>
                  <a:pt x="654098" y="664704"/>
                </a:cubicBezTo>
                <a:cubicBezTo>
                  <a:pt x="654098" y="655774"/>
                  <a:pt x="655772" y="646844"/>
                  <a:pt x="659121" y="637914"/>
                </a:cubicBezTo>
                <a:lnTo>
                  <a:pt x="655772" y="622846"/>
                </a:lnTo>
                <a:cubicBezTo>
                  <a:pt x="644610" y="640705"/>
                  <a:pt x="630658" y="667494"/>
                  <a:pt x="613915" y="703213"/>
                </a:cubicBezTo>
                <a:cubicBezTo>
                  <a:pt x="602752" y="723305"/>
                  <a:pt x="577638" y="772418"/>
                  <a:pt x="538570" y="850553"/>
                </a:cubicBezTo>
                <a:lnTo>
                  <a:pt x="523501" y="877342"/>
                </a:lnTo>
                <a:lnTo>
                  <a:pt x="474946" y="971103"/>
                </a:lnTo>
                <a:cubicBezTo>
                  <a:pt x="464900" y="987847"/>
                  <a:pt x="453738" y="1004590"/>
                  <a:pt x="441460" y="1021333"/>
                </a:cubicBezTo>
                <a:cubicBezTo>
                  <a:pt x="439227" y="1028030"/>
                  <a:pt x="427507" y="1043657"/>
                  <a:pt x="406299" y="1068214"/>
                </a:cubicBezTo>
                <a:cubicBezTo>
                  <a:pt x="385091" y="1092770"/>
                  <a:pt x="362767" y="1106723"/>
                  <a:pt x="339327" y="1110072"/>
                </a:cubicBezTo>
                <a:lnTo>
                  <a:pt x="267331" y="1039750"/>
                </a:lnTo>
                <a:cubicBezTo>
                  <a:pt x="255053" y="1030821"/>
                  <a:pt x="248913" y="1016310"/>
                  <a:pt x="248913" y="996218"/>
                </a:cubicBezTo>
                <a:lnTo>
                  <a:pt x="250588" y="976126"/>
                </a:lnTo>
                <a:cubicBezTo>
                  <a:pt x="250588" y="969429"/>
                  <a:pt x="250030" y="962453"/>
                  <a:pt x="248913" y="955197"/>
                </a:cubicBezTo>
                <a:cubicBezTo>
                  <a:pt x="247797" y="947942"/>
                  <a:pt x="247239" y="936501"/>
                  <a:pt x="247239" y="920874"/>
                </a:cubicBezTo>
                <a:cubicBezTo>
                  <a:pt x="247239" y="873993"/>
                  <a:pt x="253936" y="824322"/>
                  <a:pt x="267331" y="771860"/>
                </a:cubicBezTo>
                <a:cubicBezTo>
                  <a:pt x="272912" y="750652"/>
                  <a:pt x="275703" y="728886"/>
                  <a:pt x="275703" y="706561"/>
                </a:cubicBezTo>
                <a:cubicBezTo>
                  <a:pt x="275703" y="703213"/>
                  <a:pt x="273470" y="697074"/>
                  <a:pt x="269005" y="688144"/>
                </a:cubicBezTo>
                <a:cubicBezTo>
                  <a:pt x="257843" y="699306"/>
                  <a:pt x="246681" y="709352"/>
                  <a:pt x="235519" y="718282"/>
                </a:cubicBezTo>
                <a:cubicBezTo>
                  <a:pt x="218776" y="728328"/>
                  <a:pt x="204823" y="741722"/>
                  <a:pt x="193661" y="758465"/>
                </a:cubicBezTo>
                <a:cubicBezTo>
                  <a:pt x="185848" y="771860"/>
                  <a:pt x="174685" y="781348"/>
                  <a:pt x="160175" y="786929"/>
                </a:cubicBezTo>
                <a:lnTo>
                  <a:pt x="141757" y="795300"/>
                </a:lnTo>
                <a:cubicBezTo>
                  <a:pt x="122782" y="804230"/>
                  <a:pt x="102690" y="809253"/>
                  <a:pt x="81482" y="810369"/>
                </a:cubicBezTo>
                <a:lnTo>
                  <a:pt x="74785" y="810369"/>
                </a:lnTo>
                <a:cubicBezTo>
                  <a:pt x="72552" y="810369"/>
                  <a:pt x="70878" y="809811"/>
                  <a:pt x="69762" y="808695"/>
                </a:cubicBezTo>
                <a:cubicBezTo>
                  <a:pt x="51344" y="799207"/>
                  <a:pt x="34601" y="787766"/>
                  <a:pt x="19532" y="774371"/>
                </a:cubicBezTo>
                <a:lnTo>
                  <a:pt x="0" y="751991"/>
                </a:lnTo>
                <a:lnTo>
                  <a:pt x="0" y="729202"/>
                </a:lnTo>
                <a:lnTo>
                  <a:pt x="5300" y="733350"/>
                </a:lnTo>
                <a:cubicBezTo>
                  <a:pt x="11440" y="737815"/>
                  <a:pt x="17858" y="740048"/>
                  <a:pt x="24555" y="740048"/>
                </a:cubicBezTo>
                <a:cubicBezTo>
                  <a:pt x="29020" y="740048"/>
                  <a:pt x="33206" y="739211"/>
                  <a:pt x="37112" y="737536"/>
                </a:cubicBezTo>
                <a:cubicBezTo>
                  <a:pt x="41019" y="735862"/>
                  <a:pt x="45763" y="733909"/>
                  <a:pt x="51344" y="731676"/>
                </a:cubicBezTo>
                <a:cubicBezTo>
                  <a:pt x="62506" y="728328"/>
                  <a:pt x="72552" y="722746"/>
                  <a:pt x="81482" y="714933"/>
                </a:cubicBezTo>
                <a:cubicBezTo>
                  <a:pt x="85947" y="710468"/>
                  <a:pt x="92086" y="708236"/>
                  <a:pt x="99899" y="708236"/>
                </a:cubicBezTo>
                <a:cubicBezTo>
                  <a:pt x="107713" y="708236"/>
                  <a:pt x="113294" y="706561"/>
                  <a:pt x="116642" y="703213"/>
                </a:cubicBezTo>
                <a:cubicBezTo>
                  <a:pt x="124456" y="697632"/>
                  <a:pt x="133386" y="692051"/>
                  <a:pt x="143432" y="686470"/>
                </a:cubicBezTo>
                <a:cubicBezTo>
                  <a:pt x="162407" y="677540"/>
                  <a:pt x="185289" y="660239"/>
                  <a:pt x="212079" y="634566"/>
                </a:cubicBezTo>
                <a:cubicBezTo>
                  <a:pt x="223241" y="620055"/>
                  <a:pt x="263424" y="583778"/>
                  <a:pt x="332629" y="525735"/>
                </a:cubicBezTo>
                <a:cubicBezTo>
                  <a:pt x="342675" y="517922"/>
                  <a:pt x="354395" y="512341"/>
                  <a:pt x="367790" y="508992"/>
                </a:cubicBezTo>
                <a:cubicBezTo>
                  <a:pt x="375603" y="508992"/>
                  <a:pt x="382301" y="511783"/>
                  <a:pt x="387882" y="517364"/>
                </a:cubicBezTo>
                <a:cubicBezTo>
                  <a:pt x="403509" y="536339"/>
                  <a:pt x="420810" y="555315"/>
                  <a:pt x="439786" y="574290"/>
                </a:cubicBezTo>
                <a:cubicBezTo>
                  <a:pt x="454296" y="588801"/>
                  <a:pt x="464900" y="604428"/>
                  <a:pt x="471598" y="621171"/>
                </a:cubicBezTo>
                <a:lnTo>
                  <a:pt x="463226" y="639589"/>
                </a:lnTo>
                <a:cubicBezTo>
                  <a:pt x="447599" y="673075"/>
                  <a:pt x="439506" y="691493"/>
                  <a:pt x="438948" y="694841"/>
                </a:cubicBezTo>
                <a:cubicBezTo>
                  <a:pt x="438390" y="698190"/>
                  <a:pt x="438111" y="700980"/>
                  <a:pt x="438111" y="703213"/>
                </a:cubicBezTo>
                <a:cubicBezTo>
                  <a:pt x="428065" y="725537"/>
                  <a:pt x="415787" y="762372"/>
                  <a:pt x="401276" y="813718"/>
                </a:cubicBezTo>
                <a:cubicBezTo>
                  <a:pt x="384533" y="861715"/>
                  <a:pt x="375324" y="888225"/>
                  <a:pt x="373650" y="893248"/>
                </a:cubicBezTo>
                <a:cubicBezTo>
                  <a:pt x="371976" y="898271"/>
                  <a:pt x="371139" y="907479"/>
                  <a:pt x="371139" y="920874"/>
                </a:cubicBezTo>
                <a:cubicBezTo>
                  <a:pt x="370022" y="927571"/>
                  <a:pt x="369464" y="936501"/>
                  <a:pt x="369464" y="947663"/>
                </a:cubicBezTo>
                <a:cubicBezTo>
                  <a:pt x="372813" y="949895"/>
                  <a:pt x="375603" y="951012"/>
                  <a:pt x="377836" y="951012"/>
                </a:cubicBezTo>
                <a:cubicBezTo>
                  <a:pt x="382301" y="951012"/>
                  <a:pt x="390114" y="942640"/>
                  <a:pt x="401276" y="925897"/>
                </a:cubicBezTo>
                <a:cubicBezTo>
                  <a:pt x="422484" y="896875"/>
                  <a:pt x="445925" y="867854"/>
                  <a:pt x="471598" y="838832"/>
                </a:cubicBezTo>
                <a:lnTo>
                  <a:pt x="488341" y="820415"/>
                </a:lnTo>
                <a:cubicBezTo>
                  <a:pt x="488341" y="819299"/>
                  <a:pt x="488899" y="818741"/>
                  <a:pt x="490015" y="818741"/>
                </a:cubicBezTo>
                <a:cubicBezTo>
                  <a:pt x="491131" y="818741"/>
                  <a:pt x="491689" y="818462"/>
                  <a:pt x="491689" y="817903"/>
                </a:cubicBezTo>
                <a:cubicBezTo>
                  <a:pt x="491689" y="817345"/>
                  <a:pt x="492247" y="816508"/>
                  <a:pt x="493364" y="815392"/>
                </a:cubicBezTo>
                <a:cubicBezTo>
                  <a:pt x="493364" y="809811"/>
                  <a:pt x="498387" y="801997"/>
                  <a:pt x="508432" y="791952"/>
                </a:cubicBezTo>
                <a:cubicBezTo>
                  <a:pt x="512897" y="788603"/>
                  <a:pt x="516804" y="784696"/>
                  <a:pt x="520153" y="780231"/>
                </a:cubicBezTo>
                <a:cubicBezTo>
                  <a:pt x="559220" y="723305"/>
                  <a:pt x="601636" y="668610"/>
                  <a:pt x="647401" y="616148"/>
                </a:cubicBezTo>
                <a:cubicBezTo>
                  <a:pt x="657447" y="602754"/>
                  <a:pt x="662470" y="588801"/>
                  <a:pt x="662470" y="574290"/>
                </a:cubicBezTo>
                <a:cubicBezTo>
                  <a:pt x="662470" y="568709"/>
                  <a:pt x="661353" y="562570"/>
                  <a:pt x="659121" y="555873"/>
                </a:cubicBezTo>
                <a:cubicBezTo>
                  <a:pt x="656889" y="549176"/>
                  <a:pt x="652703" y="542199"/>
                  <a:pt x="646564" y="534944"/>
                </a:cubicBezTo>
                <a:cubicBezTo>
                  <a:pt x="640424" y="527689"/>
                  <a:pt x="637355" y="519596"/>
                  <a:pt x="637355" y="510666"/>
                </a:cubicBezTo>
                <a:lnTo>
                  <a:pt x="639029" y="498946"/>
                </a:lnTo>
                <a:cubicBezTo>
                  <a:pt x="643494" y="483319"/>
                  <a:pt x="652424" y="475506"/>
                  <a:pt x="665818" y="475506"/>
                </a:cubicBezTo>
                <a:cubicBezTo>
                  <a:pt x="671399" y="475506"/>
                  <a:pt x="677259" y="478296"/>
                  <a:pt x="683399" y="483877"/>
                </a:cubicBezTo>
                <a:cubicBezTo>
                  <a:pt x="689538" y="489458"/>
                  <a:pt x="698188" y="492249"/>
                  <a:pt x="709351" y="492249"/>
                </a:cubicBezTo>
                <a:lnTo>
                  <a:pt x="717722" y="492249"/>
                </a:lnTo>
                <a:cubicBezTo>
                  <a:pt x="723303" y="496714"/>
                  <a:pt x="730559" y="498946"/>
                  <a:pt x="739488" y="498946"/>
                </a:cubicBezTo>
                <a:cubicBezTo>
                  <a:pt x="749534" y="495598"/>
                  <a:pt x="757906" y="490575"/>
                  <a:pt x="764603" y="483877"/>
                </a:cubicBezTo>
                <a:cubicBezTo>
                  <a:pt x="805903" y="454856"/>
                  <a:pt x="848877" y="418021"/>
                  <a:pt x="893525" y="373372"/>
                </a:cubicBezTo>
                <a:cubicBezTo>
                  <a:pt x="924779" y="342119"/>
                  <a:pt x="942360" y="323701"/>
                  <a:pt x="946266" y="318120"/>
                </a:cubicBezTo>
                <a:cubicBezTo>
                  <a:pt x="950173" y="312539"/>
                  <a:pt x="954917" y="306679"/>
                  <a:pt x="960498" y="300540"/>
                </a:cubicBezTo>
                <a:cubicBezTo>
                  <a:pt x="966079" y="294400"/>
                  <a:pt x="971102" y="287982"/>
                  <a:pt x="975567" y="281285"/>
                </a:cubicBezTo>
                <a:lnTo>
                  <a:pt x="1009053" y="232730"/>
                </a:lnTo>
                <a:cubicBezTo>
                  <a:pt x="1042539" y="185849"/>
                  <a:pt x="1068212" y="140642"/>
                  <a:pt x="1086072" y="97110"/>
                </a:cubicBezTo>
                <a:cubicBezTo>
                  <a:pt x="1093885" y="83716"/>
                  <a:pt x="1097792" y="73670"/>
                  <a:pt x="1097792" y="66973"/>
                </a:cubicBezTo>
                <a:cubicBezTo>
                  <a:pt x="1097792" y="55810"/>
                  <a:pt x="1094722" y="47718"/>
                  <a:pt x="1088583" y="42695"/>
                </a:cubicBezTo>
                <a:cubicBezTo>
                  <a:pt x="1082444" y="37672"/>
                  <a:pt x="1076026" y="35160"/>
                  <a:pt x="1069329" y="35160"/>
                </a:cubicBezTo>
                <a:cubicBezTo>
                  <a:pt x="1063747" y="35160"/>
                  <a:pt x="1057608" y="37393"/>
                  <a:pt x="1050911" y="41858"/>
                </a:cubicBezTo>
                <a:cubicBezTo>
                  <a:pt x="1006263" y="68647"/>
                  <a:pt x="968870" y="102691"/>
                  <a:pt x="938732" y="143991"/>
                </a:cubicBezTo>
                <a:cubicBezTo>
                  <a:pt x="898548" y="205383"/>
                  <a:pt x="878456" y="239985"/>
                  <a:pt x="878456" y="247799"/>
                </a:cubicBezTo>
                <a:cubicBezTo>
                  <a:pt x="878456" y="255612"/>
                  <a:pt x="875945" y="261751"/>
                  <a:pt x="870922" y="266216"/>
                </a:cubicBezTo>
                <a:cubicBezTo>
                  <a:pt x="865899" y="270681"/>
                  <a:pt x="854458" y="284076"/>
                  <a:pt x="836599" y="306400"/>
                </a:cubicBezTo>
                <a:lnTo>
                  <a:pt x="826553" y="313097"/>
                </a:lnTo>
                <a:cubicBezTo>
                  <a:pt x="818739" y="313097"/>
                  <a:pt x="813716" y="311981"/>
                  <a:pt x="811484" y="309748"/>
                </a:cubicBezTo>
                <a:lnTo>
                  <a:pt x="788043" y="289657"/>
                </a:lnTo>
                <a:cubicBezTo>
                  <a:pt x="770184" y="277378"/>
                  <a:pt x="755115" y="262309"/>
                  <a:pt x="742837" y="244450"/>
                </a:cubicBezTo>
                <a:cubicBezTo>
                  <a:pt x="738372" y="238869"/>
                  <a:pt x="736140" y="230497"/>
                  <a:pt x="736140" y="219335"/>
                </a:cubicBezTo>
                <a:lnTo>
                  <a:pt x="737814" y="194221"/>
                </a:lnTo>
                <a:cubicBezTo>
                  <a:pt x="737814" y="152921"/>
                  <a:pt x="728884" y="127248"/>
                  <a:pt x="711025" y="117202"/>
                </a:cubicBezTo>
                <a:cubicBezTo>
                  <a:pt x="698747" y="111621"/>
                  <a:pt x="688701" y="108830"/>
                  <a:pt x="680887" y="108830"/>
                </a:cubicBezTo>
                <a:cubicBezTo>
                  <a:pt x="670841" y="108830"/>
                  <a:pt x="660795" y="111063"/>
                  <a:pt x="650749" y="115528"/>
                </a:cubicBezTo>
                <a:lnTo>
                  <a:pt x="639029" y="122225"/>
                </a:lnTo>
                <a:cubicBezTo>
                  <a:pt x="652424" y="94320"/>
                  <a:pt x="671957" y="80367"/>
                  <a:pt x="697630" y="80367"/>
                </a:cubicBezTo>
                <a:cubicBezTo>
                  <a:pt x="707676" y="80367"/>
                  <a:pt x="717722" y="82599"/>
                  <a:pt x="727768" y="87064"/>
                </a:cubicBezTo>
                <a:cubicBezTo>
                  <a:pt x="743395" y="92645"/>
                  <a:pt x="756789" y="101575"/>
                  <a:pt x="767952" y="113853"/>
                </a:cubicBezTo>
                <a:cubicBezTo>
                  <a:pt x="790276" y="142875"/>
                  <a:pt x="810368" y="157386"/>
                  <a:pt x="828227" y="157386"/>
                </a:cubicBezTo>
                <a:cubicBezTo>
                  <a:pt x="840505" y="157386"/>
                  <a:pt x="852784" y="153479"/>
                  <a:pt x="865062" y="145665"/>
                </a:cubicBezTo>
                <a:cubicBezTo>
                  <a:pt x="880689" y="138968"/>
                  <a:pt x="888502" y="131713"/>
                  <a:pt x="888502" y="123899"/>
                </a:cubicBezTo>
                <a:cubicBezTo>
                  <a:pt x="905246" y="112737"/>
                  <a:pt x="920872" y="100459"/>
                  <a:pt x="935383" y="87064"/>
                </a:cubicBezTo>
                <a:cubicBezTo>
                  <a:pt x="953243" y="69205"/>
                  <a:pt x="973893" y="54136"/>
                  <a:pt x="997333" y="41858"/>
                </a:cubicBezTo>
                <a:cubicBezTo>
                  <a:pt x="1036400" y="21766"/>
                  <a:pt x="1076584" y="7813"/>
                  <a:pt x="1117884" y="0"/>
                </a:cubicBezTo>
                <a:close/>
              </a:path>
            </a:pathLst>
          </a:custGeom>
          <a:gradFill flip="none" rotWithShape="1">
            <a:gsLst>
              <a:gs pos="54000">
                <a:srgbClr val="52331D"/>
              </a:gs>
              <a:gs pos="0">
                <a:srgbClr val="110F10"/>
              </a:gs>
            </a:gsLst>
            <a:lin ang="8100000" scaled="1"/>
            <a:tileRect/>
          </a:gradFill>
          <a:ln>
            <a:noFill/>
          </a:ln>
          <a:effectLst>
            <a:outerShdw blurRad="190500" sx="102000" sy="102000" algn="ctr" rotWithShape="0">
              <a:srgbClr val="C98343">
                <a:alpha val="2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3500" dirty="0">
              <a:gradFill>
                <a:gsLst>
                  <a:gs pos="100000">
                    <a:srgbClr val="C98343"/>
                  </a:gs>
                  <a:gs pos="51000">
                    <a:srgbClr val="52331D"/>
                  </a:gs>
                  <a:gs pos="0">
                    <a:srgbClr val="110F10"/>
                  </a:gs>
                </a:gsLst>
                <a:lin ang="5400000" scaled="1"/>
              </a:gradFill>
              <a:effectLst>
                <a:outerShdw blurRad="127000" sx="102000" sy="102000" algn="ctr" rotWithShape="0">
                  <a:srgbClr val="9C7D60">
                    <a:alpha val="20000"/>
                  </a:srgbClr>
                </a:outerShdw>
              </a:effectLst>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sp>
        <p:nvSpPr>
          <p:cNvPr id="89" name="PA-任意多边形 88"/>
          <p:cNvSpPr/>
          <p:nvPr>
            <p:custDataLst>
              <p:tags r:id="rId60"/>
            </p:custDataLst>
          </p:nvPr>
        </p:nvSpPr>
        <p:spPr>
          <a:xfrm>
            <a:off x="5826515" y="2436258"/>
            <a:ext cx="1036566" cy="1079808"/>
          </a:xfrm>
          <a:custGeom>
            <a:avLst/>
            <a:gdLst/>
            <a:ahLst/>
            <a:cxnLst/>
            <a:rect l="l" t="t" r="r" b="b"/>
            <a:pathLst>
              <a:path w="1248668" h="1300758">
                <a:moveTo>
                  <a:pt x="936129" y="956965"/>
                </a:moveTo>
                <a:cubicBezTo>
                  <a:pt x="910332" y="961926"/>
                  <a:pt x="889496" y="969863"/>
                  <a:pt x="873621" y="980777"/>
                </a:cubicBezTo>
                <a:lnTo>
                  <a:pt x="864691" y="986730"/>
                </a:lnTo>
                <a:cubicBezTo>
                  <a:pt x="878582" y="1021457"/>
                  <a:pt x="897930" y="1063129"/>
                  <a:pt x="922734" y="1111746"/>
                </a:cubicBezTo>
                <a:cubicBezTo>
                  <a:pt x="936625" y="1075035"/>
                  <a:pt x="943570" y="1039316"/>
                  <a:pt x="943570" y="1004590"/>
                </a:cubicBezTo>
                <a:lnTo>
                  <a:pt x="943570" y="991195"/>
                </a:lnTo>
                <a:cubicBezTo>
                  <a:pt x="943570" y="983258"/>
                  <a:pt x="944066" y="975816"/>
                  <a:pt x="945059" y="968871"/>
                </a:cubicBezTo>
                <a:cubicBezTo>
                  <a:pt x="945059" y="964902"/>
                  <a:pt x="943570" y="961926"/>
                  <a:pt x="940594" y="959941"/>
                </a:cubicBezTo>
                <a:close/>
                <a:moveTo>
                  <a:pt x="831949" y="860226"/>
                </a:moveTo>
                <a:lnTo>
                  <a:pt x="818555" y="864691"/>
                </a:lnTo>
                <a:lnTo>
                  <a:pt x="814090" y="867668"/>
                </a:lnTo>
                <a:cubicBezTo>
                  <a:pt x="816074" y="876597"/>
                  <a:pt x="819051" y="886023"/>
                  <a:pt x="823019" y="895945"/>
                </a:cubicBezTo>
                <a:cubicBezTo>
                  <a:pt x="831949" y="889992"/>
                  <a:pt x="838398" y="883543"/>
                  <a:pt x="842367" y="876597"/>
                </a:cubicBezTo>
                <a:cubicBezTo>
                  <a:pt x="844351" y="875605"/>
                  <a:pt x="845344" y="873621"/>
                  <a:pt x="845344" y="870644"/>
                </a:cubicBezTo>
                <a:cubicBezTo>
                  <a:pt x="845344" y="864691"/>
                  <a:pt x="843607" y="861467"/>
                  <a:pt x="840135" y="860970"/>
                </a:cubicBezTo>
                <a:cubicBezTo>
                  <a:pt x="836662" y="860474"/>
                  <a:pt x="833934" y="860226"/>
                  <a:pt x="831949" y="860226"/>
                </a:cubicBezTo>
                <a:close/>
                <a:moveTo>
                  <a:pt x="948035" y="848320"/>
                </a:moveTo>
                <a:cubicBezTo>
                  <a:pt x="935137" y="849312"/>
                  <a:pt x="923975" y="852785"/>
                  <a:pt x="914549" y="858738"/>
                </a:cubicBezTo>
                <a:cubicBezTo>
                  <a:pt x="905123" y="864691"/>
                  <a:pt x="895945" y="872133"/>
                  <a:pt x="887016" y="881062"/>
                </a:cubicBezTo>
                <a:cubicBezTo>
                  <a:pt x="894953" y="887015"/>
                  <a:pt x="902394" y="890488"/>
                  <a:pt x="909340" y="891480"/>
                </a:cubicBezTo>
                <a:cubicBezTo>
                  <a:pt x="916285" y="891480"/>
                  <a:pt x="922734" y="890736"/>
                  <a:pt x="928687" y="889248"/>
                </a:cubicBezTo>
                <a:cubicBezTo>
                  <a:pt x="934641" y="887760"/>
                  <a:pt x="939601" y="886519"/>
                  <a:pt x="943570" y="885527"/>
                </a:cubicBezTo>
                <a:close/>
                <a:moveTo>
                  <a:pt x="936129" y="647402"/>
                </a:moveTo>
                <a:lnTo>
                  <a:pt x="925711" y="660797"/>
                </a:lnTo>
                <a:cubicBezTo>
                  <a:pt x="918766" y="670719"/>
                  <a:pt x="910828" y="678656"/>
                  <a:pt x="901898" y="684609"/>
                </a:cubicBezTo>
                <a:cubicBezTo>
                  <a:pt x="874117" y="701476"/>
                  <a:pt x="848320" y="725785"/>
                  <a:pt x="824508" y="757535"/>
                </a:cubicBezTo>
                <a:cubicBezTo>
                  <a:pt x="804664" y="775394"/>
                  <a:pt x="790773" y="799207"/>
                  <a:pt x="782836" y="828972"/>
                </a:cubicBezTo>
                <a:cubicBezTo>
                  <a:pt x="823516" y="810121"/>
                  <a:pt x="861219" y="788789"/>
                  <a:pt x="895945" y="764976"/>
                </a:cubicBezTo>
                <a:cubicBezTo>
                  <a:pt x="913805" y="753070"/>
                  <a:pt x="932160" y="741660"/>
                  <a:pt x="951012" y="730746"/>
                </a:cubicBezTo>
                <a:lnTo>
                  <a:pt x="951012" y="695027"/>
                </a:lnTo>
                <a:lnTo>
                  <a:pt x="952500" y="666750"/>
                </a:lnTo>
                <a:cubicBezTo>
                  <a:pt x="952500" y="658812"/>
                  <a:pt x="947043" y="652363"/>
                  <a:pt x="936129" y="647402"/>
                </a:cubicBezTo>
                <a:close/>
                <a:moveTo>
                  <a:pt x="985242" y="586383"/>
                </a:moveTo>
                <a:cubicBezTo>
                  <a:pt x="996156" y="586383"/>
                  <a:pt x="1005582" y="590847"/>
                  <a:pt x="1013520" y="599777"/>
                </a:cubicBezTo>
                <a:cubicBezTo>
                  <a:pt x="1030387" y="622597"/>
                  <a:pt x="1048742" y="643929"/>
                  <a:pt x="1068586" y="663773"/>
                </a:cubicBezTo>
                <a:lnTo>
                  <a:pt x="1089422" y="687586"/>
                </a:lnTo>
                <a:cubicBezTo>
                  <a:pt x="1102320" y="702469"/>
                  <a:pt x="1108770" y="719832"/>
                  <a:pt x="1108770" y="739676"/>
                </a:cubicBezTo>
                <a:cubicBezTo>
                  <a:pt x="1108770" y="768449"/>
                  <a:pt x="1107777" y="791269"/>
                  <a:pt x="1105793" y="808136"/>
                </a:cubicBezTo>
                <a:lnTo>
                  <a:pt x="1104305" y="839390"/>
                </a:lnTo>
                <a:cubicBezTo>
                  <a:pt x="1104305" y="843359"/>
                  <a:pt x="1103809" y="846832"/>
                  <a:pt x="1102816" y="849808"/>
                </a:cubicBezTo>
                <a:lnTo>
                  <a:pt x="1102816" y="884039"/>
                </a:lnTo>
                <a:lnTo>
                  <a:pt x="1104305" y="910828"/>
                </a:lnTo>
                <a:cubicBezTo>
                  <a:pt x="1104305" y="935633"/>
                  <a:pt x="1102816" y="948035"/>
                  <a:pt x="1099840" y="948035"/>
                </a:cubicBezTo>
                <a:lnTo>
                  <a:pt x="1099840" y="955476"/>
                </a:lnTo>
                <a:cubicBezTo>
                  <a:pt x="1103809" y="962422"/>
                  <a:pt x="1105793" y="969367"/>
                  <a:pt x="1105793" y="976312"/>
                </a:cubicBezTo>
                <a:cubicBezTo>
                  <a:pt x="1105793" y="984250"/>
                  <a:pt x="1104305" y="995660"/>
                  <a:pt x="1101328" y="1010543"/>
                </a:cubicBezTo>
                <a:lnTo>
                  <a:pt x="1101328" y="1062633"/>
                </a:lnTo>
                <a:lnTo>
                  <a:pt x="1099840" y="1076027"/>
                </a:lnTo>
                <a:cubicBezTo>
                  <a:pt x="1098848" y="1101824"/>
                  <a:pt x="1096863" y="1127621"/>
                  <a:pt x="1093887" y="1153418"/>
                </a:cubicBezTo>
                <a:cubicBezTo>
                  <a:pt x="1090910" y="1179215"/>
                  <a:pt x="1085453" y="1205012"/>
                  <a:pt x="1077516" y="1230808"/>
                </a:cubicBezTo>
                <a:cubicBezTo>
                  <a:pt x="1072555" y="1247676"/>
                  <a:pt x="1064617" y="1261566"/>
                  <a:pt x="1053703" y="1272480"/>
                </a:cubicBezTo>
                <a:cubicBezTo>
                  <a:pt x="1049734" y="1278433"/>
                  <a:pt x="1045518" y="1284387"/>
                  <a:pt x="1041053" y="1290340"/>
                </a:cubicBezTo>
                <a:cubicBezTo>
                  <a:pt x="1036588" y="1296293"/>
                  <a:pt x="1030387" y="1299765"/>
                  <a:pt x="1022449" y="1300758"/>
                </a:cubicBezTo>
                <a:cubicBezTo>
                  <a:pt x="1003598" y="1300758"/>
                  <a:pt x="990699" y="1299269"/>
                  <a:pt x="983754" y="1296293"/>
                </a:cubicBezTo>
                <a:cubicBezTo>
                  <a:pt x="970855" y="1289347"/>
                  <a:pt x="959941" y="1281410"/>
                  <a:pt x="951012" y="1272480"/>
                </a:cubicBezTo>
                <a:lnTo>
                  <a:pt x="885527" y="1204019"/>
                </a:lnTo>
                <a:cubicBezTo>
                  <a:pt x="867668" y="1181199"/>
                  <a:pt x="856258" y="1155898"/>
                  <a:pt x="851297" y="1128117"/>
                </a:cubicBezTo>
                <a:cubicBezTo>
                  <a:pt x="840383" y="1086445"/>
                  <a:pt x="829965" y="1044277"/>
                  <a:pt x="820043" y="1001613"/>
                </a:cubicBezTo>
                <a:cubicBezTo>
                  <a:pt x="803176" y="1005582"/>
                  <a:pt x="789285" y="1007566"/>
                  <a:pt x="778371" y="1007566"/>
                </a:cubicBezTo>
                <a:cubicBezTo>
                  <a:pt x="769441" y="1007566"/>
                  <a:pt x="759023" y="999629"/>
                  <a:pt x="747117" y="983754"/>
                </a:cubicBezTo>
                <a:cubicBezTo>
                  <a:pt x="750094" y="977801"/>
                  <a:pt x="754063" y="971847"/>
                  <a:pt x="759023" y="965894"/>
                </a:cubicBezTo>
                <a:lnTo>
                  <a:pt x="782836" y="943570"/>
                </a:lnTo>
                <a:cubicBezTo>
                  <a:pt x="799703" y="929679"/>
                  <a:pt x="808137" y="912812"/>
                  <a:pt x="808137" y="892969"/>
                </a:cubicBezTo>
                <a:cubicBezTo>
                  <a:pt x="808137" y="885031"/>
                  <a:pt x="807144" y="877093"/>
                  <a:pt x="805160" y="869156"/>
                </a:cubicBezTo>
                <a:lnTo>
                  <a:pt x="793254" y="870644"/>
                </a:lnTo>
                <a:cubicBezTo>
                  <a:pt x="780355" y="870644"/>
                  <a:pt x="767953" y="862707"/>
                  <a:pt x="756047" y="846832"/>
                </a:cubicBezTo>
                <a:lnTo>
                  <a:pt x="751582" y="842367"/>
                </a:lnTo>
                <a:lnTo>
                  <a:pt x="763488" y="827484"/>
                </a:lnTo>
                <a:cubicBezTo>
                  <a:pt x="774402" y="810617"/>
                  <a:pt x="807641" y="765969"/>
                  <a:pt x="863203" y="693539"/>
                </a:cubicBezTo>
                <a:cubicBezTo>
                  <a:pt x="865187" y="689570"/>
                  <a:pt x="866428" y="685353"/>
                  <a:pt x="866924" y="680888"/>
                </a:cubicBezTo>
                <a:cubicBezTo>
                  <a:pt x="867420" y="676424"/>
                  <a:pt x="868164" y="672207"/>
                  <a:pt x="869156" y="668238"/>
                </a:cubicBezTo>
                <a:lnTo>
                  <a:pt x="857250" y="669726"/>
                </a:lnTo>
                <a:cubicBezTo>
                  <a:pt x="838398" y="672703"/>
                  <a:pt x="808633" y="684609"/>
                  <a:pt x="767953" y="705445"/>
                </a:cubicBezTo>
                <a:cubicBezTo>
                  <a:pt x="761008" y="707429"/>
                  <a:pt x="757535" y="712886"/>
                  <a:pt x="757535" y="721816"/>
                </a:cubicBezTo>
                <a:cubicBezTo>
                  <a:pt x="743645" y="779363"/>
                  <a:pt x="734219" y="837902"/>
                  <a:pt x="729258" y="897433"/>
                </a:cubicBezTo>
                <a:cubicBezTo>
                  <a:pt x="727273" y="911324"/>
                  <a:pt x="724793" y="924222"/>
                  <a:pt x="721816" y="936129"/>
                </a:cubicBezTo>
                <a:cubicBezTo>
                  <a:pt x="718840" y="948035"/>
                  <a:pt x="716607" y="959693"/>
                  <a:pt x="715119" y="971103"/>
                </a:cubicBezTo>
                <a:cubicBezTo>
                  <a:pt x="713631" y="982513"/>
                  <a:pt x="712391" y="994668"/>
                  <a:pt x="711398" y="1007566"/>
                </a:cubicBezTo>
                <a:cubicBezTo>
                  <a:pt x="711398" y="1015504"/>
                  <a:pt x="710902" y="1022697"/>
                  <a:pt x="709910" y="1029146"/>
                </a:cubicBezTo>
                <a:cubicBezTo>
                  <a:pt x="708918" y="1035595"/>
                  <a:pt x="708422" y="1041797"/>
                  <a:pt x="708422" y="1047750"/>
                </a:cubicBezTo>
                <a:cubicBezTo>
                  <a:pt x="707430" y="1063625"/>
                  <a:pt x="705197" y="1080244"/>
                  <a:pt x="701725" y="1097607"/>
                </a:cubicBezTo>
                <a:cubicBezTo>
                  <a:pt x="698252" y="1114970"/>
                  <a:pt x="685602" y="1126133"/>
                  <a:pt x="663773" y="1131094"/>
                </a:cubicBezTo>
                <a:cubicBezTo>
                  <a:pt x="656828" y="1125140"/>
                  <a:pt x="642937" y="1111746"/>
                  <a:pt x="622102" y="1090910"/>
                </a:cubicBezTo>
                <a:cubicBezTo>
                  <a:pt x="607219" y="1077019"/>
                  <a:pt x="599777" y="1059656"/>
                  <a:pt x="599777" y="1038820"/>
                </a:cubicBezTo>
                <a:cubicBezTo>
                  <a:pt x="599777" y="1030883"/>
                  <a:pt x="600770" y="1023441"/>
                  <a:pt x="602754" y="1016496"/>
                </a:cubicBezTo>
                <a:cubicBezTo>
                  <a:pt x="611684" y="987722"/>
                  <a:pt x="616148" y="966390"/>
                  <a:pt x="616148" y="952500"/>
                </a:cubicBezTo>
                <a:cubicBezTo>
                  <a:pt x="618133" y="932656"/>
                  <a:pt x="623590" y="913804"/>
                  <a:pt x="632520" y="895945"/>
                </a:cubicBezTo>
                <a:lnTo>
                  <a:pt x="634008" y="887015"/>
                </a:lnTo>
                <a:lnTo>
                  <a:pt x="632520" y="878086"/>
                </a:lnTo>
                <a:lnTo>
                  <a:pt x="632520" y="860226"/>
                </a:lnTo>
                <a:cubicBezTo>
                  <a:pt x="633512" y="854273"/>
                  <a:pt x="634504" y="849560"/>
                  <a:pt x="635496" y="846088"/>
                </a:cubicBezTo>
                <a:cubicBezTo>
                  <a:pt x="636488" y="842615"/>
                  <a:pt x="637480" y="839638"/>
                  <a:pt x="638473" y="837158"/>
                </a:cubicBezTo>
                <a:cubicBezTo>
                  <a:pt x="639465" y="834677"/>
                  <a:pt x="640953" y="830957"/>
                  <a:pt x="642937" y="825996"/>
                </a:cubicBezTo>
                <a:cubicBezTo>
                  <a:pt x="648891" y="816074"/>
                  <a:pt x="651867" y="806152"/>
                  <a:pt x="651867" y="796230"/>
                </a:cubicBezTo>
                <a:cubicBezTo>
                  <a:pt x="651867" y="781347"/>
                  <a:pt x="654348" y="767953"/>
                  <a:pt x="659309" y="756047"/>
                </a:cubicBezTo>
                <a:cubicBezTo>
                  <a:pt x="661293" y="752078"/>
                  <a:pt x="662781" y="747613"/>
                  <a:pt x="663773" y="742652"/>
                </a:cubicBezTo>
                <a:cubicBezTo>
                  <a:pt x="670719" y="719832"/>
                  <a:pt x="683121" y="700484"/>
                  <a:pt x="700980" y="684609"/>
                </a:cubicBezTo>
                <a:cubicBezTo>
                  <a:pt x="710902" y="676672"/>
                  <a:pt x="722809" y="671215"/>
                  <a:pt x="736699" y="668238"/>
                </a:cubicBezTo>
                <a:lnTo>
                  <a:pt x="739676" y="666750"/>
                </a:lnTo>
                <a:cubicBezTo>
                  <a:pt x="741660" y="666750"/>
                  <a:pt x="743645" y="667246"/>
                  <a:pt x="745629" y="668238"/>
                </a:cubicBezTo>
                <a:cubicBezTo>
                  <a:pt x="747613" y="669230"/>
                  <a:pt x="749846" y="670470"/>
                  <a:pt x="752326" y="671959"/>
                </a:cubicBezTo>
                <a:cubicBezTo>
                  <a:pt x="754807" y="673447"/>
                  <a:pt x="757783" y="675431"/>
                  <a:pt x="761256" y="677912"/>
                </a:cubicBezTo>
                <a:cubicBezTo>
                  <a:pt x="764728" y="680392"/>
                  <a:pt x="767457" y="681633"/>
                  <a:pt x="769441" y="681633"/>
                </a:cubicBezTo>
                <a:cubicBezTo>
                  <a:pt x="814090" y="654844"/>
                  <a:pt x="856258" y="628054"/>
                  <a:pt x="895945" y="601265"/>
                </a:cubicBezTo>
                <a:cubicBezTo>
                  <a:pt x="908844" y="606226"/>
                  <a:pt x="917773" y="610691"/>
                  <a:pt x="922734" y="614660"/>
                </a:cubicBezTo>
                <a:cubicBezTo>
                  <a:pt x="944563" y="601762"/>
                  <a:pt x="958949" y="593824"/>
                  <a:pt x="965894" y="590847"/>
                </a:cubicBezTo>
                <a:cubicBezTo>
                  <a:pt x="972840" y="587871"/>
                  <a:pt x="979289" y="586383"/>
                  <a:pt x="985242" y="586383"/>
                </a:cubicBezTo>
                <a:close/>
                <a:moveTo>
                  <a:pt x="102691" y="575965"/>
                </a:moveTo>
                <a:cubicBezTo>
                  <a:pt x="110629" y="575965"/>
                  <a:pt x="118566" y="579933"/>
                  <a:pt x="126504" y="587871"/>
                </a:cubicBezTo>
                <a:lnTo>
                  <a:pt x="132457" y="592336"/>
                </a:lnTo>
                <a:cubicBezTo>
                  <a:pt x="142379" y="599281"/>
                  <a:pt x="147340" y="610691"/>
                  <a:pt x="147340" y="626566"/>
                </a:cubicBezTo>
                <a:lnTo>
                  <a:pt x="148828" y="641449"/>
                </a:lnTo>
                <a:cubicBezTo>
                  <a:pt x="148828" y="649387"/>
                  <a:pt x="145852" y="656332"/>
                  <a:pt x="139898" y="662285"/>
                </a:cubicBezTo>
                <a:cubicBezTo>
                  <a:pt x="138906" y="662285"/>
                  <a:pt x="138410" y="663773"/>
                  <a:pt x="138410" y="666750"/>
                </a:cubicBezTo>
                <a:cubicBezTo>
                  <a:pt x="138410" y="692547"/>
                  <a:pt x="134938" y="716607"/>
                  <a:pt x="127992" y="738931"/>
                </a:cubicBezTo>
                <a:cubicBezTo>
                  <a:pt x="121047" y="761256"/>
                  <a:pt x="117078" y="783332"/>
                  <a:pt x="116086" y="805160"/>
                </a:cubicBezTo>
                <a:cubicBezTo>
                  <a:pt x="114102" y="818058"/>
                  <a:pt x="110133" y="830461"/>
                  <a:pt x="104180" y="842367"/>
                </a:cubicBezTo>
                <a:lnTo>
                  <a:pt x="74414" y="912316"/>
                </a:lnTo>
                <a:cubicBezTo>
                  <a:pt x="71438" y="912316"/>
                  <a:pt x="68957" y="911820"/>
                  <a:pt x="66973" y="910828"/>
                </a:cubicBezTo>
                <a:cubicBezTo>
                  <a:pt x="61020" y="910828"/>
                  <a:pt x="49113" y="903386"/>
                  <a:pt x="31254" y="888504"/>
                </a:cubicBezTo>
                <a:cubicBezTo>
                  <a:pt x="24309" y="881558"/>
                  <a:pt x="17363" y="875357"/>
                  <a:pt x="10418" y="869900"/>
                </a:cubicBezTo>
                <a:cubicBezTo>
                  <a:pt x="3473" y="864443"/>
                  <a:pt x="0" y="858738"/>
                  <a:pt x="0" y="852785"/>
                </a:cubicBezTo>
                <a:cubicBezTo>
                  <a:pt x="0" y="847824"/>
                  <a:pt x="7441" y="828476"/>
                  <a:pt x="22324" y="794742"/>
                </a:cubicBezTo>
                <a:cubicBezTo>
                  <a:pt x="40184" y="756047"/>
                  <a:pt x="51594" y="726777"/>
                  <a:pt x="56555" y="706933"/>
                </a:cubicBezTo>
                <a:lnTo>
                  <a:pt x="65484" y="674191"/>
                </a:lnTo>
                <a:cubicBezTo>
                  <a:pt x="71438" y="642441"/>
                  <a:pt x="79375" y="615156"/>
                  <a:pt x="89297" y="592336"/>
                </a:cubicBezTo>
                <a:lnTo>
                  <a:pt x="93762" y="577453"/>
                </a:lnTo>
                <a:close/>
                <a:moveTo>
                  <a:pt x="370582" y="541734"/>
                </a:moveTo>
                <a:cubicBezTo>
                  <a:pt x="371574" y="543719"/>
                  <a:pt x="372070" y="546199"/>
                  <a:pt x="372070" y="549176"/>
                </a:cubicBezTo>
                <a:lnTo>
                  <a:pt x="370582" y="567035"/>
                </a:lnTo>
                <a:cubicBezTo>
                  <a:pt x="370582" y="576957"/>
                  <a:pt x="373559" y="583902"/>
                  <a:pt x="379512" y="587871"/>
                </a:cubicBezTo>
                <a:cubicBezTo>
                  <a:pt x="387449" y="582910"/>
                  <a:pt x="395883" y="576957"/>
                  <a:pt x="404813" y="570011"/>
                </a:cubicBezTo>
                <a:lnTo>
                  <a:pt x="400348" y="564058"/>
                </a:lnTo>
                <a:cubicBezTo>
                  <a:pt x="396379" y="558105"/>
                  <a:pt x="392410" y="553144"/>
                  <a:pt x="388441" y="549176"/>
                </a:cubicBezTo>
                <a:cubicBezTo>
                  <a:pt x="384473" y="545207"/>
                  <a:pt x="378520" y="542726"/>
                  <a:pt x="370582" y="541734"/>
                </a:cubicBezTo>
                <a:close/>
                <a:moveTo>
                  <a:pt x="760512" y="504527"/>
                </a:moveTo>
                <a:cubicBezTo>
                  <a:pt x="754559" y="504527"/>
                  <a:pt x="748109" y="508000"/>
                  <a:pt x="741164" y="514945"/>
                </a:cubicBezTo>
                <a:cubicBezTo>
                  <a:pt x="729258" y="527844"/>
                  <a:pt x="715863" y="536773"/>
                  <a:pt x="700980" y="541734"/>
                </a:cubicBezTo>
                <a:lnTo>
                  <a:pt x="700980" y="544711"/>
                </a:lnTo>
                <a:lnTo>
                  <a:pt x="702469" y="544711"/>
                </a:lnTo>
                <a:lnTo>
                  <a:pt x="702469" y="546199"/>
                </a:lnTo>
                <a:lnTo>
                  <a:pt x="744141" y="537269"/>
                </a:lnTo>
                <a:cubicBezTo>
                  <a:pt x="758031" y="534293"/>
                  <a:pt x="769937" y="527844"/>
                  <a:pt x="779859" y="517922"/>
                </a:cubicBezTo>
                <a:lnTo>
                  <a:pt x="785812" y="514945"/>
                </a:lnTo>
                <a:cubicBezTo>
                  <a:pt x="775891" y="508000"/>
                  <a:pt x="767457" y="504527"/>
                  <a:pt x="760512" y="504527"/>
                </a:cubicBezTo>
                <a:close/>
                <a:moveTo>
                  <a:pt x="849809" y="0"/>
                </a:moveTo>
                <a:cubicBezTo>
                  <a:pt x="851793" y="0"/>
                  <a:pt x="856258" y="3472"/>
                  <a:pt x="863203" y="10418"/>
                </a:cubicBezTo>
                <a:cubicBezTo>
                  <a:pt x="866180" y="14386"/>
                  <a:pt x="869652" y="17859"/>
                  <a:pt x="873621" y="20836"/>
                </a:cubicBezTo>
                <a:cubicBezTo>
                  <a:pt x="900410" y="40679"/>
                  <a:pt x="913805" y="68461"/>
                  <a:pt x="913805" y="104179"/>
                </a:cubicBezTo>
                <a:lnTo>
                  <a:pt x="913805" y="135433"/>
                </a:lnTo>
                <a:cubicBezTo>
                  <a:pt x="917773" y="134441"/>
                  <a:pt x="921990" y="133201"/>
                  <a:pt x="926455" y="131713"/>
                </a:cubicBezTo>
                <a:cubicBezTo>
                  <a:pt x="930920" y="130224"/>
                  <a:pt x="935633" y="128488"/>
                  <a:pt x="940594" y="126504"/>
                </a:cubicBezTo>
                <a:cubicBezTo>
                  <a:pt x="945555" y="124519"/>
                  <a:pt x="950019" y="123527"/>
                  <a:pt x="953988" y="123527"/>
                </a:cubicBezTo>
                <a:cubicBezTo>
                  <a:pt x="959941" y="123527"/>
                  <a:pt x="965398" y="126008"/>
                  <a:pt x="970359" y="130968"/>
                </a:cubicBezTo>
                <a:lnTo>
                  <a:pt x="1013520" y="180082"/>
                </a:lnTo>
                <a:cubicBezTo>
                  <a:pt x="1018480" y="187027"/>
                  <a:pt x="1024434" y="193972"/>
                  <a:pt x="1031379" y="200918"/>
                </a:cubicBezTo>
                <a:lnTo>
                  <a:pt x="1013520" y="214312"/>
                </a:lnTo>
                <a:cubicBezTo>
                  <a:pt x="985738" y="238125"/>
                  <a:pt x="953988" y="254992"/>
                  <a:pt x="918269" y="264914"/>
                </a:cubicBezTo>
                <a:cubicBezTo>
                  <a:pt x="916285" y="283765"/>
                  <a:pt x="915293" y="301625"/>
                  <a:pt x="915293" y="318492"/>
                </a:cubicBezTo>
                <a:cubicBezTo>
                  <a:pt x="921246" y="324445"/>
                  <a:pt x="928191" y="327422"/>
                  <a:pt x="936129" y="327422"/>
                </a:cubicBezTo>
                <a:cubicBezTo>
                  <a:pt x="939105" y="327422"/>
                  <a:pt x="942578" y="326677"/>
                  <a:pt x="946547" y="325189"/>
                </a:cubicBezTo>
                <a:cubicBezTo>
                  <a:pt x="950516" y="323701"/>
                  <a:pt x="954484" y="322957"/>
                  <a:pt x="958453" y="322957"/>
                </a:cubicBezTo>
                <a:cubicBezTo>
                  <a:pt x="971352" y="322957"/>
                  <a:pt x="981770" y="329902"/>
                  <a:pt x="989707" y="343793"/>
                </a:cubicBezTo>
                <a:cubicBezTo>
                  <a:pt x="995660" y="353715"/>
                  <a:pt x="1005582" y="363140"/>
                  <a:pt x="1019473" y="372070"/>
                </a:cubicBezTo>
                <a:cubicBezTo>
                  <a:pt x="1003598" y="391914"/>
                  <a:pt x="985242" y="404812"/>
                  <a:pt x="964406" y="410765"/>
                </a:cubicBezTo>
                <a:cubicBezTo>
                  <a:pt x="948531" y="417711"/>
                  <a:pt x="933648" y="426640"/>
                  <a:pt x="919758" y="437554"/>
                </a:cubicBezTo>
                <a:cubicBezTo>
                  <a:pt x="914797" y="442515"/>
                  <a:pt x="909836" y="446732"/>
                  <a:pt x="904875" y="450205"/>
                </a:cubicBezTo>
                <a:cubicBezTo>
                  <a:pt x="899914" y="453678"/>
                  <a:pt x="897434" y="456902"/>
                  <a:pt x="897434" y="459879"/>
                </a:cubicBezTo>
                <a:cubicBezTo>
                  <a:pt x="897434" y="462855"/>
                  <a:pt x="897434" y="464840"/>
                  <a:pt x="897434" y="465832"/>
                </a:cubicBezTo>
                <a:lnTo>
                  <a:pt x="898922" y="474761"/>
                </a:lnTo>
                <a:cubicBezTo>
                  <a:pt x="902891" y="482699"/>
                  <a:pt x="909836" y="486668"/>
                  <a:pt x="919758" y="486668"/>
                </a:cubicBezTo>
                <a:lnTo>
                  <a:pt x="942082" y="483691"/>
                </a:lnTo>
                <a:cubicBezTo>
                  <a:pt x="959941" y="483691"/>
                  <a:pt x="977305" y="481707"/>
                  <a:pt x="994172" y="477738"/>
                </a:cubicBezTo>
                <a:cubicBezTo>
                  <a:pt x="1021953" y="470793"/>
                  <a:pt x="1050231" y="466824"/>
                  <a:pt x="1079004" y="465832"/>
                </a:cubicBezTo>
                <a:cubicBezTo>
                  <a:pt x="1097856" y="464840"/>
                  <a:pt x="1115467" y="463103"/>
                  <a:pt x="1131838" y="460623"/>
                </a:cubicBezTo>
                <a:cubicBezTo>
                  <a:pt x="1148209" y="458142"/>
                  <a:pt x="1163836" y="456902"/>
                  <a:pt x="1178719" y="456902"/>
                </a:cubicBezTo>
                <a:cubicBezTo>
                  <a:pt x="1182688" y="456902"/>
                  <a:pt x="1189137" y="458390"/>
                  <a:pt x="1198066" y="461367"/>
                </a:cubicBezTo>
                <a:lnTo>
                  <a:pt x="1248668" y="514945"/>
                </a:lnTo>
                <a:cubicBezTo>
                  <a:pt x="1244699" y="529828"/>
                  <a:pt x="1234281" y="537269"/>
                  <a:pt x="1217414" y="537269"/>
                </a:cubicBezTo>
                <a:lnTo>
                  <a:pt x="1186160" y="537269"/>
                </a:lnTo>
                <a:cubicBezTo>
                  <a:pt x="1170285" y="537269"/>
                  <a:pt x="1154906" y="534293"/>
                  <a:pt x="1140023" y="528340"/>
                </a:cubicBezTo>
                <a:cubicBezTo>
                  <a:pt x="1134070" y="526355"/>
                  <a:pt x="1127621" y="524867"/>
                  <a:pt x="1120676" y="523875"/>
                </a:cubicBezTo>
                <a:lnTo>
                  <a:pt x="997148" y="535781"/>
                </a:lnTo>
                <a:lnTo>
                  <a:pt x="988219" y="534293"/>
                </a:lnTo>
                <a:cubicBezTo>
                  <a:pt x="985242" y="534293"/>
                  <a:pt x="981522" y="534789"/>
                  <a:pt x="977057" y="535781"/>
                </a:cubicBezTo>
                <a:cubicBezTo>
                  <a:pt x="972592" y="536773"/>
                  <a:pt x="967879" y="537269"/>
                  <a:pt x="962918" y="537269"/>
                </a:cubicBezTo>
                <a:cubicBezTo>
                  <a:pt x="951012" y="538261"/>
                  <a:pt x="939354" y="540246"/>
                  <a:pt x="927943" y="543222"/>
                </a:cubicBezTo>
                <a:cubicBezTo>
                  <a:pt x="916533" y="546199"/>
                  <a:pt x="906859" y="553640"/>
                  <a:pt x="898922" y="565547"/>
                </a:cubicBezTo>
                <a:cubicBezTo>
                  <a:pt x="891976" y="567531"/>
                  <a:pt x="885527" y="571004"/>
                  <a:pt x="879574" y="575965"/>
                </a:cubicBezTo>
                <a:cubicBezTo>
                  <a:pt x="867668" y="582910"/>
                  <a:pt x="858242" y="586383"/>
                  <a:pt x="851297" y="586383"/>
                </a:cubicBezTo>
                <a:cubicBezTo>
                  <a:pt x="837406" y="586383"/>
                  <a:pt x="827484" y="587375"/>
                  <a:pt x="821531" y="589359"/>
                </a:cubicBezTo>
                <a:lnTo>
                  <a:pt x="817066" y="589359"/>
                </a:lnTo>
                <a:cubicBezTo>
                  <a:pt x="815082" y="590351"/>
                  <a:pt x="811609" y="590847"/>
                  <a:pt x="806648" y="590847"/>
                </a:cubicBezTo>
                <a:cubicBezTo>
                  <a:pt x="801688" y="587871"/>
                  <a:pt x="796230" y="586383"/>
                  <a:pt x="790277" y="586383"/>
                </a:cubicBezTo>
                <a:cubicBezTo>
                  <a:pt x="781348" y="586383"/>
                  <a:pt x="771426" y="589359"/>
                  <a:pt x="760512" y="595312"/>
                </a:cubicBezTo>
                <a:lnTo>
                  <a:pt x="683121" y="625078"/>
                </a:lnTo>
                <a:cubicBezTo>
                  <a:pt x="676176" y="629047"/>
                  <a:pt x="668734" y="632519"/>
                  <a:pt x="660797" y="635496"/>
                </a:cubicBezTo>
                <a:cubicBezTo>
                  <a:pt x="635000" y="645418"/>
                  <a:pt x="611187" y="657820"/>
                  <a:pt x="589359" y="672703"/>
                </a:cubicBezTo>
                <a:cubicBezTo>
                  <a:pt x="562570" y="691554"/>
                  <a:pt x="533797" y="705941"/>
                  <a:pt x="503039" y="715863"/>
                </a:cubicBezTo>
                <a:cubicBezTo>
                  <a:pt x="499070" y="717847"/>
                  <a:pt x="495598" y="718840"/>
                  <a:pt x="492621" y="718840"/>
                </a:cubicBezTo>
                <a:cubicBezTo>
                  <a:pt x="490637" y="718840"/>
                  <a:pt x="487908" y="718344"/>
                  <a:pt x="484436" y="717351"/>
                </a:cubicBezTo>
                <a:cubicBezTo>
                  <a:pt x="480963" y="716359"/>
                  <a:pt x="477986" y="714127"/>
                  <a:pt x="475506" y="710654"/>
                </a:cubicBezTo>
                <a:cubicBezTo>
                  <a:pt x="473025" y="707181"/>
                  <a:pt x="471289" y="704949"/>
                  <a:pt x="470297" y="703957"/>
                </a:cubicBezTo>
                <a:cubicBezTo>
                  <a:pt x="467320" y="698996"/>
                  <a:pt x="463848" y="694531"/>
                  <a:pt x="459879" y="690562"/>
                </a:cubicBezTo>
                <a:cubicBezTo>
                  <a:pt x="447973" y="680640"/>
                  <a:pt x="442020" y="672703"/>
                  <a:pt x="442020" y="666750"/>
                </a:cubicBezTo>
                <a:cubicBezTo>
                  <a:pt x="442020" y="660797"/>
                  <a:pt x="446981" y="652363"/>
                  <a:pt x="456902" y="641449"/>
                </a:cubicBezTo>
                <a:lnTo>
                  <a:pt x="446484" y="641449"/>
                </a:lnTo>
                <a:cubicBezTo>
                  <a:pt x="425649" y="641449"/>
                  <a:pt x="408285" y="648890"/>
                  <a:pt x="394395" y="663773"/>
                </a:cubicBezTo>
                <a:cubicBezTo>
                  <a:pt x="393402" y="664765"/>
                  <a:pt x="392658" y="665758"/>
                  <a:pt x="392162" y="666750"/>
                </a:cubicBezTo>
                <a:cubicBezTo>
                  <a:pt x="391666" y="667742"/>
                  <a:pt x="390426" y="668734"/>
                  <a:pt x="388441" y="669726"/>
                </a:cubicBezTo>
                <a:cubicBezTo>
                  <a:pt x="373559" y="678656"/>
                  <a:pt x="365125" y="688826"/>
                  <a:pt x="363141" y="700236"/>
                </a:cubicBezTo>
                <a:cubicBezTo>
                  <a:pt x="361156" y="711646"/>
                  <a:pt x="360164" y="727769"/>
                  <a:pt x="360164" y="748605"/>
                </a:cubicBezTo>
                <a:cubicBezTo>
                  <a:pt x="361156" y="754558"/>
                  <a:pt x="361652" y="761008"/>
                  <a:pt x="361652" y="767953"/>
                </a:cubicBezTo>
                <a:lnTo>
                  <a:pt x="357187" y="872133"/>
                </a:lnTo>
                <a:cubicBezTo>
                  <a:pt x="356195" y="878086"/>
                  <a:pt x="355699" y="884535"/>
                  <a:pt x="355699" y="891480"/>
                </a:cubicBezTo>
                <a:lnTo>
                  <a:pt x="354211" y="897433"/>
                </a:lnTo>
                <a:lnTo>
                  <a:pt x="354211" y="906363"/>
                </a:lnTo>
                <a:cubicBezTo>
                  <a:pt x="358180" y="914301"/>
                  <a:pt x="360164" y="921742"/>
                  <a:pt x="360164" y="928687"/>
                </a:cubicBezTo>
                <a:cubicBezTo>
                  <a:pt x="360164" y="936625"/>
                  <a:pt x="359668" y="944066"/>
                  <a:pt x="358676" y="951011"/>
                </a:cubicBezTo>
                <a:cubicBezTo>
                  <a:pt x="358676" y="989707"/>
                  <a:pt x="359668" y="1016992"/>
                  <a:pt x="361652" y="1032867"/>
                </a:cubicBezTo>
                <a:lnTo>
                  <a:pt x="363141" y="1074539"/>
                </a:lnTo>
                <a:cubicBezTo>
                  <a:pt x="363141" y="1083469"/>
                  <a:pt x="362645" y="1091902"/>
                  <a:pt x="361652" y="1099840"/>
                </a:cubicBezTo>
                <a:cubicBezTo>
                  <a:pt x="357684" y="1117699"/>
                  <a:pt x="346770" y="1131094"/>
                  <a:pt x="328910" y="1140023"/>
                </a:cubicBezTo>
                <a:cubicBezTo>
                  <a:pt x="324941" y="1142008"/>
                  <a:pt x="321469" y="1143000"/>
                  <a:pt x="318492" y="1143000"/>
                </a:cubicBezTo>
                <a:cubicBezTo>
                  <a:pt x="311547" y="1143000"/>
                  <a:pt x="302617" y="1137543"/>
                  <a:pt x="291703" y="1126629"/>
                </a:cubicBezTo>
                <a:cubicBezTo>
                  <a:pt x="286742" y="1122660"/>
                  <a:pt x="282277" y="1118195"/>
                  <a:pt x="278309" y="1113234"/>
                </a:cubicBezTo>
                <a:lnTo>
                  <a:pt x="275332" y="1108769"/>
                </a:lnTo>
                <a:cubicBezTo>
                  <a:pt x="256481" y="1079996"/>
                  <a:pt x="238621" y="1050726"/>
                  <a:pt x="221754" y="1020961"/>
                </a:cubicBezTo>
                <a:cubicBezTo>
                  <a:pt x="217785" y="1011039"/>
                  <a:pt x="215801" y="997644"/>
                  <a:pt x="215801" y="980777"/>
                </a:cubicBezTo>
                <a:lnTo>
                  <a:pt x="215801" y="904875"/>
                </a:lnTo>
                <a:cubicBezTo>
                  <a:pt x="215801" y="845344"/>
                  <a:pt x="216793" y="809129"/>
                  <a:pt x="218777" y="796230"/>
                </a:cubicBezTo>
                <a:lnTo>
                  <a:pt x="220266" y="778371"/>
                </a:lnTo>
                <a:lnTo>
                  <a:pt x="221754" y="772418"/>
                </a:lnTo>
                <a:cubicBezTo>
                  <a:pt x="221754" y="757535"/>
                  <a:pt x="224731" y="742156"/>
                  <a:pt x="230684" y="726281"/>
                </a:cubicBezTo>
                <a:lnTo>
                  <a:pt x="215801" y="700980"/>
                </a:lnTo>
                <a:cubicBezTo>
                  <a:pt x="216793" y="698996"/>
                  <a:pt x="218281" y="697508"/>
                  <a:pt x="220266" y="696515"/>
                </a:cubicBezTo>
                <a:cubicBezTo>
                  <a:pt x="223242" y="691554"/>
                  <a:pt x="226715" y="686594"/>
                  <a:pt x="230684" y="681633"/>
                </a:cubicBezTo>
                <a:cubicBezTo>
                  <a:pt x="234652" y="676672"/>
                  <a:pt x="238621" y="654347"/>
                  <a:pt x="242590" y="614660"/>
                </a:cubicBezTo>
                <a:cubicBezTo>
                  <a:pt x="243582" y="601762"/>
                  <a:pt x="247055" y="574476"/>
                  <a:pt x="253008" y="532804"/>
                </a:cubicBezTo>
                <a:cubicBezTo>
                  <a:pt x="256977" y="507008"/>
                  <a:pt x="260201" y="480963"/>
                  <a:pt x="262682" y="454670"/>
                </a:cubicBezTo>
                <a:cubicBezTo>
                  <a:pt x="265162" y="428377"/>
                  <a:pt x="270371" y="402828"/>
                  <a:pt x="278309" y="378023"/>
                </a:cubicBezTo>
                <a:cubicBezTo>
                  <a:pt x="279301" y="373062"/>
                  <a:pt x="280789" y="366861"/>
                  <a:pt x="282773" y="359420"/>
                </a:cubicBezTo>
                <a:cubicBezTo>
                  <a:pt x="284758" y="351978"/>
                  <a:pt x="286246" y="343793"/>
                  <a:pt x="287238" y="334863"/>
                </a:cubicBezTo>
                <a:cubicBezTo>
                  <a:pt x="289223" y="317004"/>
                  <a:pt x="298152" y="283269"/>
                  <a:pt x="314027" y="233660"/>
                </a:cubicBezTo>
                <a:lnTo>
                  <a:pt x="324445" y="218777"/>
                </a:lnTo>
                <a:cubicBezTo>
                  <a:pt x="326430" y="217785"/>
                  <a:pt x="328414" y="216049"/>
                  <a:pt x="330398" y="213568"/>
                </a:cubicBezTo>
                <a:cubicBezTo>
                  <a:pt x="332383" y="211088"/>
                  <a:pt x="335359" y="209847"/>
                  <a:pt x="339328" y="209847"/>
                </a:cubicBezTo>
                <a:cubicBezTo>
                  <a:pt x="342305" y="209847"/>
                  <a:pt x="345777" y="212328"/>
                  <a:pt x="349746" y="217289"/>
                </a:cubicBezTo>
                <a:lnTo>
                  <a:pt x="361652" y="229195"/>
                </a:lnTo>
                <a:cubicBezTo>
                  <a:pt x="380504" y="242094"/>
                  <a:pt x="389930" y="258465"/>
                  <a:pt x="389930" y="278308"/>
                </a:cubicBezTo>
                <a:lnTo>
                  <a:pt x="388441" y="290215"/>
                </a:lnTo>
                <a:cubicBezTo>
                  <a:pt x="379512" y="402332"/>
                  <a:pt x="375047" y="466824"/>
                  <a:pt x="375047" y="483691"/>
                </a:cubicBezTo>
                <a:cubicBezTo>
                  <a:pt x="375047" y="504527"/>
                  <a:pt x="384969" y="518914"/>
                  <a:pt x="404813" y="526851"/>
                </a:cubicBezTo>
                <a:cubicBezTo>
                  <a:pt x="420687" y="533797"/>
                  <a:pt x="440531" y="537269"/>
                  <a:pt x="464344" y="537269"/>
                </a:cubicBezTo>
                <a:cubicBezTo>
                  <a:pt x="476250" y="537269"/>
                  <a:pt x="484188" y="540742"/>
                  <a:pt x="488156" y="547687"/>
                </a:cubicBezTo>
                <a:cubicBezTo>
                  <a:pt x="490141" y="548679"/>
                  <a:pt x="491629" y="550168"/>
                  <a:pt x="492621" y="552152"/>
                </a:cubicBezTo>
                <a:cubicBezTo>
                  <a:pt x="501551" y="566043"/>
                  <a:pt x="512961" y="577949"/>
                  <a:pt x="526852" y="587871"/>
                </a:cubicBezTo>
                <a:cubicBezTo>
                  <a:pt x="528836" y="589855"/>
                  <a:pt x="530076" y="593080"/>
                  <a:pt x="530572" y="597545"/>
                </a:cubicBezTo>
                <a:cubicBezTo>
                  <a:pt x="531068" y="602010"/>
                  <a:pt x="531316" y="605730"/>
                  <a:pt x="531316" y="608707"/>
                </a:cubicBezTo>
                <a:lnTo>
                  <a:pt x="537270" y="604242"/>
                </a:lnTo>
                <a:cubicBezTo>
                  <a:pt x="546199" y="599281"/>
                  <a:pt x="556617" y="594320"/>
                  <a:pt x="568523" y="589359"/>
                </a:cubicBezTo>
                <a:cubicBezTo>
                  <a:pt x="574477" y="587375"/>
                  <a:pt x="588863" y="580926"/>
                  <a:pt x="611684" y="570011"/>
                </a:cubicBezTo>
                <a:cubicBezTo>
                  <a:pt x="648395" y="548183"/>
                  <a:pt x="695523" y="523875"/>
                  <a:pt x="753070" y="497086"/>
                </a:cubicBezTo>
                <a:cubicBezTo>
                  <a:pt x="765969" y="491133"/>
                  <a:pt x="775891" y="482203"/>
                  <a:pt x="782836" y="470297"/>
                </a:cubicBezTo>
                <a:cubicBezTo>
                  <a:pt x="784820" y="465336"/>
                  <a:pt x="785812" y="460375"/>
                  <a:pt x="785812" y="455414"/>
                </a:cubicBezTo>
                <a:cubicBezTo>
                  <a:pt x="783828" y="451445"/>
                  <a:pt x="779363" y="449461"/>
                  <a:pt x="772418" y="449461"/>
                </a:cubicBezTo>
                <a:cubicBezTo>
                  <a:pt x="755551" y="449461"/>
                  <a:pt x="740668" y="452685"/>
                  <a:pt x="727770" y="459135"/>
                </a:cubicBezTo>
                <a:cubicBezTo>
                  <a:pt x="714871" y="465584"/>
                  <a:pt x="703213" y="469056"/>
                  <a:pt x="692795" y="469552"/>
                </a:cubicBezTo>
                <a:cubicBezTo>
                  <a:pt x="682377" y="470049"/>
                  <a:pt x="673199" y="471785"/>
                  <a:pt x="665262" y="474761"/>
                </a:cubicBezTo>
                <a:cubicBezTo>
                  <a:pt x="663277" y="474761"/>
                  <a:pt x="660797" y="473769"/>
                  <a:pt x="657820" y="471785"/>
                </a:cubicBezTo>
                <a:cubicBezTo>
                  <a:pt x="650875" y="469800"/>
                  <a:pt x="643434" y="463847"/>
                  <a:pt x="635496" y="453926"/>
                </a:cubicBezTo>
                <a:cubicBezTo>
                  <a:pt x="629543" y="444996"/>
                  <a:pt x="626566" y="438547"/>
                  <a:pt x="626566" y="434578"/>
                </a:cubicBezTo>
                <a:cubicBezTo>
                  <a:pt x="628551" y="427633"/>
                  <a:pt x="634752" y="424160"/>
                  <a:pt x="645170" y="424160"/>
                </a:cubicBezTo>
                <a:cubicBezTo>
                  <a:pt x="655588" y="424160"/>
                  <a:pt x="672703" y="421183"/>
                  <a:pt x="696516" y="415230"/>
                </a:cubicBezTo>
                <a:cubicBezTo>
                  <a:pt x="727273" y="409277"/>
                  <a:pt x="756047" y="398363"/>
                  <a:pt x="782836" y="382488"/>
                </a:cubicBezTo>
                <a:cubicBezTo>
                  <a:pt x="802680" y="373558"/>
                  <a:pt x="812602" y="358179"/>
                  <a:pt x="812602" y="336351"/>
                </a:cubicBezTo>
                <a:cubicBezTo>
                  <a:pt x="812602" y="330398"/>
                  <a:pt x="813594" y="323949"/>
                  <a:pt x="815578" y="317004"/>
                </a:cubicBezTo>
                <a:lnTo>
                  <a:pt x="817066" y="308074"/>
                </a:lnTo>
                <a:cubicBezTo>
                  <a:pt x="802184" y="308074"/>
                  <a:pt x="779859" y="310058"/>
                  <a:pt x="750094" y="314027"/>
                </a:cubicBezTo>
                <a:cubicBezTo>
                  <a:pt x="731242" y="314027"/>
                  <a:pt x="716856" y="309562"/>
                  <a:pt x="706934" y="300633"/>
                </a:cubicBezTo>
                <a:cubicBezTo>
                  <a:pt x="669231" y="268883"/>
                  <a:pt x="646410" y="241597"/>
                  <a:pt x="638473" y="218777"/>
                </a:cubicBezTo>
                <a:cubicBezTo>
                  <a:pt x="640457" y="211832"/>
                  <a:pt x="643682" y="207367"/>
                  <a:pt x="648146" y="205383"/>
                </a:cubicBezTo>
                <a:cubicBezTo>
                  <a:pt x="652611" y="203398"/>
                  <a:pt x="657324" y="202406"/>
                  <a:pt x="662285" y="202406"/>
                </a:cubicBezTo>
                <a:cubicBezTo>
                  <a:pt x="667246" y="202406"/>
                  <a:pt x="671959" y="201662"/>
                  <a:pt x="676424" y="200174"/>
                </a:cubicBezTo>
                <a:cubicBezTo>
                  <a:pt x="680889" y="198685"/>
                  <a:pt x="685602" y="197693"/>
                  <a:pt x="690562" y="197197"/>
                </a:cubicBezTo>
                <a:cubicBezTo>
                  <a:pt x="695523" y="196701"/>
                  <a:pt x="699988" y="195957"/>
                  <a:pt x="703957" y="194965"/>
                </a:cubicBezTo>
                <a:cubicBezTo>
                  <a:pt x="714871" y="191988"/>
                  <a:pt x="726281" y="190500"/>
                  <a:pt x="738187" y="190500"/>
                </a:cubicBezTo>
                <a:lnTo>
                  <a:pt x="757535" y="191988"/>
                </a:lnTo>
                <a:cubicBezTo>
                  <a:pt x="766465" y="191988"/>
                  <a:pt x="773658" y="191244"/>
                  <a:pt x="779115" y="189756"/>
                </a:cubicBezTo>
                <a:cubicBezTo>
                  <a:pt x="784572" y="188267"/>
                  <a:pt x="790029" y="186531"/>
                  <a:pt x="795486" y="184547"/>
                </a:cubicBezTo>
                <a:cubicBezTo>
                  <a:pt x="800943" y="182562"/>
                  <a:pt x="806648" y="180578"/>
                  <a:pt x="812602" y="178593"/>
                </a:cubicBezTo>
                <a:cubicBezTo>
                  <a:pt x="822523" y="176609"/>
                  <a:pt x="828477" y="170160"/>
                  <a:pt x="830461" y="159246"/>
                </a:cubicBezTo>
                <a:lnTo>
                  <a:pt x="830461" y="129480"/>
                </a:lnTo>
                <a:lnTo>
                  <a:pt x="833437" y="75902"/>
                </a:lnTo>
                <a:cubicBezTo>
                  <a:pt x="833437" y="62011"/>
                  <a:pt x="831949" y="48617"/>
                  <a:pt x="828973" y="35718"/>
                </a:cubicBezTo>
                <a:lnTo>
                  <a:pt x="827484" y="28277"/>
                </a:lnTo>
                <a:cubicBezTo>
                  <a:pt x="827484" y="23316"/>
                  <a:pt x="829965" y="17363"/>
                  <a:pt x="834926" y="10418"/>
                </a:cubicBezTo>
                <a:cubicBezTo>
                  <a:pt x="839887" y="3472"/>
                  <a:pt x="844848" y="0"/>
                  <a:pt x="849809" y="0"/>
                </a:cubicBezTo>
                <a:close/>
              </a:path>
            </a:pathLst>
          </a:custGeom>
          <a:gradFill flip="none" rotWithShape="1">
            <a:gsLst>
              <a:gs pos="100000">
                <a:srgbClr val="52331D"/>
              </a:gs>
              <a:gs pos="0">
                <a:srgbClr val="110F10"/>
              </a:gs>
            </a:gsLst>
            <a:lin ang="8100000" scaled="1"/>
            <a:tileRect/>
          </a:gradFill>
          <a:ln>
            <a:noFill/>
          </a:ln>
          <a:effectLst>
            <a:outerShdw blurRad="190500" sx="102000" sy="102000" algn="ctr" rotWithShape="0">
              <a:srgbClr val="C98343">
                <a:alpha val="2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2000" dirty="0">
              <a:gradFill>
                <a:gsLst>
                  <a:gs pos="100000">
                    <a:srgbClr val="C98343"/>
                  </a:gs>
                  <a:gs pos="51000">
                    <a:srgbClr val="52331D"/>
                  </a:gs>
                  <a:gs pos="0">
                    <a:srgbClr val="110F10"/>
                  </a:gs>
                </a:gsLst>
                <a:lin ang="5400000" scaled="1"/>
              </a:gradFill>
              <a:effectLst>
                <a:outerShdw blurRad="127000" sx="102000" sy="102000" algn="ctr" rotWithShape="0">
                  <a:srgbClr val="9C7D60">
                    <a:alpha val="20000"/>
                  </a:srgbClr>
                </a:outerShdw>
              </a:effectLst>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sp>
        <p:nvSpPr>
          <p:cNvPr id="91" name="PA-任意多边形 90"/>
          <p:cNvSpPr/>
          <p:nvPr>
            <p:custDataLst>
              <p:tags r:id="rId61"/>
            </p:custDataLst>
          </p:nvPr>
        </p:nvSpPr>
        <p:spPr>
          <a:xfrm>
            <a:off x="6795548" y="2535049"/>
            <a:ext cx="793923" cy="990693"/>
          </a:xfrm>
          <a:custGeom>
            <a:avLst/>
            <a:gdLst/>
            <a:ahLst/>
            <a:cxnLst/>
            <a:rect l="l" t="t" r="r" b="b"/>
            <a:pathLst>
              <a:path w="956375" h="1193408">
                <a:moveTo>
                  <a:pt x="762595" y="503784"/>
                </a:moveTo>
                <a:cubicBezTo>
                  <a:pt x="724951" y="505414"/>
                  <a:pt x="687954" y="510182"/>
                  <a:pt x="651604" y="518087"/>
                </a:cubicBezTo>
                <a:cubicBezTo>
                  <a:pt x="644856" y="519784"/>
                  <a:pt x="637176" y="521451"/>
                  <a:pt x="628563" y="523087"/>
                </a:cubicBezTo>
                <a:cubicBezTo>
                  <a:pt x="619950" y="524724"/>
                  <a:pt x="612216" y="526320"/>
                  <a:pt x="605361" y="527875"/>
                </a:cubicBezTo>
                <a:cubicBezTo>
                  <a:pt x="598505" y="529431"/>
                  <a:pt x="595078" y="529764"/>
                  <a:pt x="595078" y="528875"/>
                </a:cubicBezTo>
                <a:cubicBezTo>
                  <a:pt x="595078" y="532350"/>
                  <a:pt x="595923" y="537054"/>
                  <a:pt x="597613" y="542987"/>
                </a:cubicBezTo>
                <a:cubicBezTo>
                  <a:pt x="599303" y="548919"/>
                  <a:pt x="600148" y="556502"/>
                  <a:pt x="600148" y="565734"/>
                </a:cubicBezTo>
                <a:cubicBezTo>
                  <a:pt x="600148" y="574967"/>
                  <a:pt x="600781" y="584236"/>
                  <a:pt x="602047" y="593543"/>
                </a:cubicBezTo>
                <a:cubicBezTo>
                  <a:pt x="603313" y="602849"/>
                  <a:pt x="603946" y="610930"/>
                  <a:pt x="603946" y="617786"/>
                </a:cubicBezTo>
                <a:lnTo>
                  <a:pt x="602694" y="648331"/>
                </a:lnTo>
                <a:cubicBezTo>
                  <a:pt x="602694" y="671402"/>
                  <a:pt x="607664" y="686742"/>
                  <a:pt x="617603" y="694352"/>
                </a:cubicBezTo>
                <a:lnTo>
                  <a:pt x="629219" y="701605"/>
                </a:lnTo>
                <a:cubicBezTo>
                  <a:pt x="635294" y="706157"/>
                  <a:pt x="642206" y="710369"/>
                  <a:pt x="649957" y="714241"/>
                </a:cubicBezTo>
                <a:cubicBezTo>
                  <a:pt x="657708" y="718113"/>
                  <a:pt x="671341" y="720049"/>
                  <a:pt x="690856" y="720049"/>
                </a:cubicBezTo>
                <a:lnTo>
                  <a:pt x="696836" y="721322"/>
                </a:lnTo>
                <a:cubicBezTo>
                  <a:pt x="712325" y="716177"/>
                  <a:pt x="725039" y="704063"/>
                  <a:pt x="734978" y="684978"/>
                </a:cubicBezTo>
                <a:cubicBezTo>
                  <a:pt x="744702" y="672008"/>
                  <a:pt x="750386" y="663321"/>
                  <a:pt x="752029" y="658917"/>
                </a:cubicBezTo>
                <a:cubicBezTo>
                  <a:pt x="755760" y="645907"/>
                  <a:pt x="759888" y="634870"/>
                  <a:pt x="764413" y="625806"/>
                </a:cubicBezTo>
                <a:lnTo>
                  <a:pt x="764413" y="625361"/>
                </a:lnTo>
                <a:cubicBezTo>
                  <a:pt x="771416" y="608688"/>
                  <a:pt x="781733" y="580384"/>
                  <a:pt x="795363" y="540451"/>
                </a:cubicBezTo>
                <a:cubicBezTo>
                  <a:pt x="799417" y="527912"/>
                  <a:pt x="802457" y="518461"/>
                  <a:pt x="804484" y="512097"/>
                </a:cubicBezTo>
                <a:lnTo>
                  <a:pt x="806731" y="504973"/>
                </a:lnTo>
                <a:close/>
                <a:moveTo>
                  <a:pt x="456362" y="285357"/>
                </a:moveTo>
                <a:lnTo>
                  <a:pt x="456051" y="297943"/>
                </a:lnTo>
                <a:lnTo>
                  <a:pt x="455664" y="299680"/>
                </a:lnTo>
                <a:lnTo>
                  <a:pt x="460041" y="299676"/>
                </a:lnTo>
                <a:cubicBezTo>
                  <a:pt x="461148" y="299672"/>
                  <a:pt x="461716" y="299667"/>
                  <a:pt x="461743" y="299661"/>
                </a:cubicBezTo>
                <a:cubicBezTo>
                  <a:pt x="463588" y="297815"/>
                  <a:pt x="464510" y="296051"/>
                  <a:pt x="464510" y="294368"/>
                </a:cubicBezTo>
                <a:cubicBezTo>
                  <a:pt x="464510" y="291324"/>
                  <a:pt x="463803" y="289041"/>
                  <a:pt x="462389" y="287519"/>
                </a:cubicBezTo>
                <a:close/>
                <a:moveTo>
                  <a:pt x="721564" y="0"/>
                </a:moveTo>
                <a:cubicBezTo>
                  <a:pt x="730305" y="0"/>
                  <a:pt x="736833" y="1805"/>
                  <a:pt x="741150" y="5415"/>
                </a:cubicBezTo>
                <a:cubicBezTo>
                  <a:pt x="745467" y="9024"/>
                  <a:pt x="748817" y="12654"/>
                  <a:pt x="751201" y="16304"/>
                </a:cubicBezTo>
                <a:cubicBezTo>
                  <a:pt x="758245" y="28115"/>
                  <a:pt x="766238" y="37806"/>
                  <a:pt x="775181" y="45375"/>
                </a:cubicBezTo>
                <a:lnTo>
                  <a:pt x="777726" y="46647"/>
                </a:lnTo>
                <a:cubicBezTo>
                  <a:pt x="796258" y="61907"/>
                  <a:pt x="805524" y="79644"/>
                  <a:pt x="805524" y="99860"/>
                </a:cubicBezTo>
                <a:lnTo>
                  <a:pt x="803848" y="121416"/>
                </a:lnTo>
                <a:cubicBezTo>
                  <a:pt x="802272" y="130857"/>
                  <a:pt x="799854" y="140467"/>
                  <a:pt x="796595" y="150245"/>
                </a:cubicBezTo>
                <a:lnTo>
                  <a:pt x="796534" y="152123"/>
                </a:lnTo>
                <a:lnTo>
                  <a:pt x="814777" y="145780"/>
                </a:lnTo>
                <a:lnTo>
                  <a:pt x="818191" y="145780"/>
                </a:lnTo>
                <a:cubicBezTo>
                  <a:pt x="825787" y="144096"/>
                  <a:pt x="834461" y="143255"/>
                  <a:pt x="844212" y="143255"/>
                </a:cubicBezTo>
                <a:cubicBezTo>
                  <a:pt x="856010" y="147672"/>
                  <a:pt x="863384" y="152123"/>
                  <a:pt x="866333" y="156608"/>
                </a:cubicBezTo>
                <a:cubicBezTo>
                  <a:pt x="876812" y="171962"/>
                  <a:pt x="889081" y="185417"/>
                  <a:pt x="903142" y="196972"/>
                </a:cubicBezTo>
                <a:cubicBezTo>
                  <a:pt x="908623" y="203572"/>
                  <a:pt x="913687" y="213013"/>
                  <a:pt x="918334" y="225296"/>
                </a:cubicBezTo>
                <a:cubicBezTo>
                  <a:pt x="899775" y="247842"/>
                  <a:pt x="879451" y="259115"/>
                  <a:pt x="857363" y="259115"/>
                </a:cubicBezTo>
                <a:lnTo>
                  <a:pt x="843101" y="257822"/>
                </a:lnTo>
                <a:cubicBezTo>
                  <a:pt x="824595" y="254455"/>
                  <a:pt x="805895" y="252771"/>
                  <a:pt x="786999" y="252771"/>
                </a:cubicBezTo>
                <a:lnTo>
                  <a:pt x="767908" y="251519"/>
                </a:lnTo>
                <a:cubicBezTo>
                  <a:pt x="767033" y="255020"/>
                  <a:pt x="764867" y="260441"/>
                  <a:pt x="761413" y="267781"/>
                </a:cubicBezTo>
                <a:cubicBezTo>
                  <a:pt x="757958" y="275121"/>
                  <a:pt x="754817" y="282111"/>
                  <a:pt x="751989" y="288751"/>
                </a:cubicBezTo>
                <a:lnTo>
                  <a:pt x="741807" y="305297"/>
                </a:lnTo>
                <a:cubicBezTo>
                  <a:pt x="733227" y="325028"/>
                  <a:pt x="723348" y="344355"/>
                  <a:pt x="712170" y="363277"/>
                </a:cubicBezTo>
                <a:cubicBezTo>
                  <a:pt x="689018" y="394443"/>
                  <a:pt x="661678" y="421278"/>
                  <a:pt x="630149" y="443783"/>
                </a:cubicBezTo>
                <a:cubicBezTo>
                  <a:pt x="606041" y="462908"/>
                  <a:pt x="579987" y="471333"/>
                  <a:pt x="551986" y="469056"/>
                </a:cubicBezTo>
                <a:cubicBezTo>
                  <a:pt x="549266" y="469056"/>
                  <a:pt x="551501" y="469689"/>
                  <a:pt x="558693" y="470955"/>
                </a:cubicBezTo>
                <a:cubicBezTo>
                  <a:pt x="565885" y="472221"/>
                  <a:pt x="572848" y="472855"/>
                  <a:pt x="579582" y="472855"/>
                </a:cubicBezTo>
                <a:cubicBezTo>
                  <a:pt x="593913" y="472855"/>
                  <a:pt x="608256" y="469898"/>
                  <a:pt x="622613" y="463986"/>
                </a:cubicBezTo>
                <a:cubicBezTo>
                  <a:pt x="629455" y="463986"/>
                  <a:pt x="636256" y="462504"/>
                  <a:pt x="643018" y="459541"/>
                </a:cubicBezTo>
                <a:cubicBezTo>
                  <a:pt x="649779" y="456578"/>
                  <a:pt x="656526" y="455097"/>
                  <a:pt x="663260" y="455097"/>
                </a:cubicBezTo>
                <a:lnTo>
                  <a:pt x="671644" y="456369"/>
                </a:lnTo>
                <a:lnTo>
                  <a:pt x="672210" y="455925"/>
                </a:lnTo>
                <a:cubicBezTo>
                  <a:pt x="677799" y="450309"/>
                  <a:pt x="686304" y="447501"/>
                  <a:pt x="697725" y="447501"/>
                </a:cubicBezTo>
                <a:cubicBezTo>
                  <a:pt x="711732" y="446854"/>
                  <a:pt x="725847" y="444403"/>
                  <a:pt x="740069" y="440147"/>
                </a:cubicBezTo>
                <a:cubicBezTo>
                  <a:pt x="755894" y="435932"/>
                  <a:pt x="766972" y="433426"/>
                  <a:pt x="773302" y="432632"/>
                </a:cubicBezTo>
                <a:cubicBezTo>
                  <a:pt x="773302" y="430706"/>
                  <a:pt x="777760" y="429777"/>
                  <a:pt x="786676" y="429844"/>
                </a:cubicBezTo>
                <a:cubicBezTo>
                  <a:pt x="823121" y="425817"/>
                  <a:pt x="848407" y="421298"/>
                  <a:pt x="862535" y="416288"/>
                </a:cubicBezTo>
                <a:cubicBezTo>
                  <a:pt x="867599" y="414281"/>
                  <a:pt x="872589" y="413278"/>
                  <a:pt x="877505" y="413278"/>
                </a:cubicBezTo>
                <a:cubicBezTo>
                  <a:pt x="888724" y="413278"/>
                  <a:pt x="898731" y="418409"/>
                  <a:pt x="907526" y="428672"/>
                </a:cubicBezTo>
                <a:cubicBezTo>
                  <a:pt x="916509" y="440632"/>
                  <a:pt x="926812" y="450975"/>
                  <a:pt x="938435" y="459703"/>
                </a:cubicBezTo>
                <a:cubicBezTo>
                  <a:pt x="950395" y="469009"/>
                  <a:pt x="956375" y="481508"/>
                  <a:pt x="956375" y="497198"/>
                </a:cubicBezTo>
                <a:cubicBezTo>
                  <a:pt x="956375" y="503811"/>
                  <a:pt x="949466" y="521912"/>
                  <a:pt x="935647" y="551502"/>
                </a:cubicBezTo>
                <a:cubicBezTo>
                  <a:pt x="926260" y="570290"/>
                  <a:pt x="918401" y="587071"/>
                  <a:pt x="912071" y="601846"/>
                </a:cubicBezTo>
                <a:cubicBezTo>
                  <a:pt x="905741" y="616621"/>
                  <a:pt x="898704" y="631752"/>
                  <a:pt x="890960" y="647240"/>
                </a:cubicBezTo>
                <a:cubicBezTo>
                  <a:pt x="888738" y="648372"/>
                  <a:pt x="887398" y="649277"/>
                  <a:pt x="886940" y="649958"/>
                </a:cubicBezTo>
                <a:cubicBezTo>
                  <a:pt x="886482" y="650638"/>
                  <a:pt x="886024" y="651207"/>
                  <a:pt x="885566" y="651665"/>
                </a:cubicBezTo>
                <a:lnTo>
                  <a:pt x="880556" y="661725"/>
                </a:lnTo>
                <a:cubicBezTo>
                  <a:pt x="873525" y="688110"/>
                  <a:pt x="860670" y="711517"/>
                  <a:pt x="841990" y="731948"/>
                </a:cubicBezTo>
                <a:cubicBezTo>
                  <a:pt x="836670" y="738050"/>
                  <a:pt x="832249" y="745723"/>
                  <a:pt x="828727" y="754969"/>
                </a:cubicBezTo>
                <a:cubicBezTo>
                  <a:pt x="825205" y="764215"/>
                  <a:pt x="818885" y="772218"/>
                  <a:pt x="809767" y="778979"/>
                </a:cubicBezTo>
                <a:cubicBezTo>
                  <a:pt x="796326" y="788771"/>
                  <a:pt x="786676" y="794771"/>
                  <a:pt x="780817" y="796980"/>
                </a:cubicBezTo>
                <a:cubicBezTo>
                  <a:pt x="779982" y="797814"/>
                  <a:pt x="778504" y="798656"/>
                  <a:pt x="776383" y="799505"/>
                </a:cubicBezTo>
                <a:cubicBezTo>
                  <a:pt x="774261" y="800353"/>
                  <a:pt x="772878" y="801101"/>
                  <a:pt x="772231" y="801747"/>
                </a:cubicBezTo>
                <a:cubicBezTo>
                  <a:pt x="761766" y="809909"/>
                  <a:pt x="753217" y="814263"/>
                  <a:pt x="746584" y="814808"/>
                </a:cubicBezTo>
                <a:cubicBezTo>
                  <a:pt x="739951" y="815353"/>
                  <a:pt x="734823" y="815626"/>
                  <a:pt x="731200" y="815626"/>
                </a:cubicBezTo>
                <a:lnTo>
                  <a:pt x="712210" y="814212"/>
                </a:lnTo>
                <a:cubicBezTo>
                  <a:pt x="679048" y="806091"/>
                  <a:pt x="649807" y="791250"/>
                  <a:pt x="624486" y="769689"/>
                </a:cubicBezTo>
                <a:lnTo>
                  <a:pt x="602393" y="747792"/>
                </a:lnTo>
                <a:lnTo>
                  <a:pt x="598573" y="770454"/>
                </a:lnTo>
                <a:lnTo>
                  <a:pt x="593522" y="849162"/>
                </a:lnTo>
                <a:lnTo>
                  <a:pt x="588330" y="899748"/>
                </a:lnTo>
                <a:lnTo>
                  <a:pt x="584936" y="924577"/>
                </a:lnTo>
                <a:cubicBezTo>
                  <a:pt x="584936" y="947284"/>
                  <a:pt x="582707" y="970854"/>
                  <a:pt x="578249" y="995285"/>
                </a:cubicBezTo>
                <a:lnTo>
                  <a:pt x="567178" y="1058801"/>
                </a:lnTo>
                <a:cubicBezTo>
                  <a:pt x="560390" y="1080121"/>
                  <a:pt x="552693" y="1099394"/>
                  <a:pt x="544087" y="1116620"/>
                </a:cubicBezTo>
                <a:cubicBezTo>
                  <a:pt x="538552" y="1127690"/>
                  <a:pt x="533659" y="1139169"/>
                  <a:pt x="529410" y="1151054"/>
                </a:cubicBezTo>
                <a:cubicBezTo>
                  <a:pt x="525161" y="1162940"/>
                  <a:pt x="518639" y="1177058"/>
                  <a:pt x="509844" y="1193408"/>
                </a:cubicBezTo>
                <a:lnTo>
                  <a:pt x="485521" y="1193408"/>
                </a:lnTo>
                <a:cubicBezTo>
                  <a:pt x="485521" y="1192560"/>
                  <a:pt x="485571" y="1192136"/>
                  <a:pt x="485672" y="1192136"/>
                </a:cubicBezTo>
                <a:cubicBezTo>
                  <a:pt x="485773" y="1192136"/>
                  <a:pt x="484033" y="1179624"/>
                  <a:pt x="480450" y="1154600"/>
                </a:cubicBezTo>
                <a:lnTo>
                  <a:pt x="475379" y="1121347"/>
                </a:lnTo>
                <a:cubicBezTo>
                  <a:pt x="466086" y="1079218"/>
                  <a:pt x="461440" y="1039346"/>
                  <a:pt x="461440" y="1001729"/>
                </a:cubicBezTo>
                <a:lnTo>
                  <a:pt x="461440" y="951365"/>
                </a:lnTo>
                <a:cubicBezTo>
                  <a:pt x="459756" y="937843"/>
                  <a:pt x="458914" y="923782"/>
                  <a:pt x="458914" y="909183"/>
                </a:cubicBezTo>
                <a:cubicBezTo>
                  <a:pt x="458914" y="888940"/>
                  <a:pt x="459756" y="870368"/>
                  <a:pt x="461440" y="853465"/>
                </a:cubicBezTo>
                <a:cubicBezTo>
                  <a:pt x="461440" y="827242"/>
                  <a:pt x="462753" y="800582"/>
                  <a:pt x="465379" y="773484"/>
                </a:cubicBezTo>
                <a:cubicBezTo>
                  <a:pt x="468665" y="743854"/>
                  <a:pt x="470308" y="719787"/>
                  <a:pt x="470308" y="701281"/>
                </a:cubicBezTo>
                <a:cubicBezTo>
                  <a:pt x="470308" y="687153"/>
                  <a:pt x="470733" y="673786"/>
                  <a:pt x="471581" y="661180"/>
                </a:cubicBezTo>
                <a:cubicBezTo>
                  <a:pt x="474113" y="626526"/>
                  <a:pt x="475379" y="595381"/>
                  <a:pt x="475379" y="567745"/>
                </a:cubicBezTo>
                <a:lnTo>
                  <a:pt x="474874" y="554492"/>
                </a:lnTo>
                <a:cubicBezTo>
                  <a:pt x="461554" y="559152"/>
                  <a:pt x="442436" y="565354"/>
                  <a:pt x="417520" y="573098"/>
                </a:cubicBezTo>
                <a:cubicBezTo>
                  <a:pt x="364738" y="589017"/>
                  <a:pt x="322953" y="602533"/>
                  <a:pt x="292165" y="613644"/>
                </a:cubicBezTo>
                <a:cubicBezTo>
                  <a:pt x="275505" y="620311"/>
                  <a:pt x="258306" y="626311"/>
                  <a:pt x="240568" y="631644"/>
                </a:cubicBezTo>
                <a:cubicBezTo>
                  <a:pt x="231976" y="633072"/>
                  <a:pt x="225986" y="634920"/>
                  <a:pt x="222599" y="637190"/>
                </a:cubicBezTo>
                <a:cubicBezTo>
                  <a:pt x="219211" y="639459"/>
                  <a:pt x="215457" y="641267"/>
                  <a:pt x="211336" y="642614"/>
                </a:cubicBezTo>
                <a:cubicBezTo>
                  <a:pt x="183497" y="652190"/>
                  <a:pt x="154493" y="658311"/>
                  <a:pt x="124325" y="660978"/>
                </a:cubicBezTo>
                <a:cubicBezTo>
                  <a:pt x="116325" y="661651"/>
                  <a:pt x="104722" y="664608"/>
                  <a:pt x="89516" y="669847"/>
                </a:cubicBezTo>
                <a:lnTo>
                  <a:pt x="83658" y="662251"/>
                </a:lnTo>
                <a:cubicBezTo>
                  <a:pt x="84021" y="664783"/>
                  <a:pt x="81577" y="666049"/>
                  <a:pt x="76324" y="666049"/>
                </a:cubicBezTo>
                <a:cubicBezTo>
                  <a:pt x="70008" y="666049"/>
                  <a:pt x="51448" y="650641"/>
                  <a:pt x="20647" y="619826"/>
                </a:cubicBezTo>
                <a:lnTo>
                  <a:pt x="0" y="597260"/>
                </a:lnTo>
                <a:lnTo>
                  <a:pt x="11960" y="571664"/>
                </a:lnTo>
                <a:cubicBezTo>
                  <a:pt x="18802" y="560728"/>
                  <a:pt x="28425" y="555260"/>
                  <a:pt x="40829" y="555260"/>
                </a:cubicBezTo>
                <a:cubicBezTo>
                  <a:pt x="49758" y="555260"/>
                  <a:pt x="58755" y="556768"/>
                  <a:pt x="67819" y="559785"/>
                </a:cubicBezTo>
                <a:cubicBezTo>
                  <a:pt x="98122" y="565212"/>
                  <a:pt x="122291" y="567926"/>
                  <a:pt x="140325" y="567926"/>
                </a:cubicBezTo>
                <a:cubicBezTo>
                  <a:pt x="169753" y="566418"/>
                  <a:pt x="199800" y="561623"/>
                  <a:pt x="230467" y="553542"/>
                </a:cubicBezTo>
                <a:cubicBezTo>
                  <a:pt x="241592" y="549839"/>
                  <a:pt x="253394" y="547509"/>
                  <a:pt x="265872" y="546552"/>
                </a:cubicBezTo>
                <a:cubicBezTo>
                  <a:pt x="278350" y="545596"/>
                  <a:pt x="285236" y="545118"/>
                  <a:pt x="286529" y="545118"/>
                </a:cubicBezTo>
                <a:cubicBezTo>
                  <a:pt x="305478" y="541603"/>
                  <a:pt x="342092" y="533569"/>
                  <a:pt x="396368" y="521017"/>
                </a:cubicBezTo>
                <a:cubicBezTo>
                  <a:pt x="416490" y="515104"/>
                  <a:pt x="435298" y="510131"/>
                  <a:pt x="452793" y="506097"/>
                </a:cubicBezTo>
                <a:cubicBezTo>
                  <a:pt x="470288" y="502064"/>
                  <a:pt x="481278" y="494936"/>
                  <a:pt x="485763" y="484713"/>
                </a:cubicBezTo>
                <a:lnTo>
                  <a:pt x="496309" y="467784"/>
                </a:lnTo>
                <a:lnTo>
                  <a:pt x="497561" y="467784"/>
                </a:lnTo>
                <a:cubicBezTo>
                  <a:pt x="502639" y="459326"/>
                  <a:pt x="508854" y="455097"/>
                  <a:pt x="516208" y="455097"/>
                </a:cubicBezTo>
                <a:lnTo>
                  <a:pt x="520006" y="455097"/>
                </a:lnTo>
                <a:cubicBezTo>
                  <a:pt x="527158" y="455097"/>
                  <a:pt x="532525" y="458060"/>
                  <a:pt x="536107" y="463986"/>
                </a:cubicBezTo>
                <a:cubicBezTo>
                  <a:pt x="544229" y="454908"/>
                  <a:pt x="552740" y="443696"/>
                  <a:pt x="561643" y="430349"/>
                </a:cubicBezTo>
                <a:cubicBezTo>
                  <a:pt x="562734" y="427022"/>
                  <a:pt x="564727" y="423925"/>
                  <a:pt x="567623" y="421056"/>
                </a:cubicBezTo>
                <a:cubicBezTo>
                  <a:pt x="603448" y="371385"/>
                  <a:pt x="625623" y="335297"/>
                  <a:pt x="634149" y="312792"/>
                </a:cubicBezTo>
                <a:cubicBezTo>
                  <a:pt x="639967" y="295344"/>
                  <a:pt x="644331" y="281492"/>
                  <a:pt x="647240" y="271236"/>
                </a:cubicBezTo>
                <a:lnTo>
                  <a:pt x="650137" y="260004"/>
                </a:lnTo>
                <a:lnTo>
                  <a:pt x="643523" y="260387"/>
                </a:lnTo>
                <a:lnTo>
                  <a:pt x="634613" y="259115"/>
                </a:lnTo>
                <a:cubicBezTo>
                  <a:pt x="634910" y="259115"/>
                  <a:pt x="633792" y="259963"/>
                  <a:pt x="631260" y="261660"/>
                </a:cubicBezTo>
                <a:cubicBezTo>
                  <a:pt x="619610" y="261660"/>
                  <a:pt x="598337" y="265519"/>
                  <a:pt x="567441" y="273236"/>
                </a:cubicBezTo>
                <a:lnTo>
                  <a:pt x="511582" y="286246"/>
                </a:lnTo>
                <a:cubicBezTo>
                  <a:pt x="506275" y="287297"/>
                  <a:pt x="502854" y="289553"/>
                  <a:pt x="501319" y="293014"/>
                </a:cubicBezTo>
                <a:lnTo>
                  <a:pt x="487097" y="320186"/>
                </a:lnTo>
                <a:cubicBezTo>
                  <a:pt x="474113" y="346961"/>
                  <a:pt x="464699" y="374975"/>
                  <a:pt x="458854" y="404227"/>
                </a:cubicBezTo>
                <a:lnTo>
                  <a:pt x="452591" y="422955"/>
                </a:lnTo>
                <a:cubicBezTo>
                  <a:pt x="447743" y="436275"/>
                  <a:pt x="437258" y="442935"/>
                  <a:pt x="421136" y="442935"/>
                </a:cubicBezTo>
                <a:cubicBezTo>
                  <a:pt x="409756" y="442935"/>
                  <a:pt x="400197" y="439066"/>
                  <a:pt x="392459" y="431329"/>
                </a:cubicBezTo>
                <a:cubicBezTo>
                  <a:pt x="384722" y="423591"/>
                  <a:pt x="378503" y="417702"/>
                  <a:pt x="373802" y="413662"/>
                </a:cubicBezTo>
                <a:cubicBezTo>
                  <a:pt x="361237" y="405675"/>
                  <a:pt x="354954" y="393796"/>
                  <a:pt x="354954" y="378025"/>
                </a:cubicBezTo>
                <a:lnTo>
                  <a:pt x="354954" y="374995"/>
                </a:lnTo>
                <a:cubicBezTo>
                  <a:pt x="355802" y="364517"/>
                  <a:pt x="356226" y="353271"/>
                  <a:pt x="356226" y="341257"/>
                </a:cubicBezTo>
                <a:lnTo>
                  <a:pt x="356226" y="336043"/>
                </a:lnTo>
                <a:lnTo>
                  <a:pt x="337489" y="341689"/>
                </a:lnTo>
                <a:cubicBezTo>
                  <a:pt x="330553" y="344179"/>
                  <a:pt x="324064" y="346934"/>
                  <a:pt x="318024" y="349954"/>
                </a:cubicBezTo>
                <a:cubicBezTo>
                  <a:pt x="305943" y="355995"/>
                  <a:pt x="293330" y="359486"/>
                  <a:pt x="280185" y="360429"/>
                </a:cubicBezTo>
                <a:cubicBezTo>
                  <a:pt x="273141" y="361143"/>
                  <a:pt x="265714" y="363452"/>
                  <a:pt x="257902" y="367358"/>
                </a:cubicBezTo>
                <a:cubicBezTo>
                  <a:pt x="250090" y="371264"/>
                  <a:pt x="239592" y="373217"/>
                  <a:pt x="226407" y="373217"/>
                </a:cubicBezTo>
                <a:lnTo>
                  <a:pt x="192184" y="368146"/>
                </a:lnTo>
                <a:cubicBezTo>
                  <a:pt x="172063" y="368146"/>
                  <a:pt x="155584" y="359062"/>
                  <a:pt x="142749" y="340893"/>
                </a:cubicBezTo>
                <a:cubicBezTo>
                  <a:pt x="139086" y="335021"/>
                  <a:pt x="135167" y="330294"/>
                  <a:pt x="130991" y="326711"/>
                </a:cubicBezTo>
                <a:cubicBezTo>
                  <a:pt x="117187" y="317499"/>
                  <a:pt x="110284" y="306294"/>
                  <a:pt x="110284" y="293095"/>
                </a:cubicBezTo>
                <a:cubicBezTo>
                  <a:pt x="110284" y="279128"/>
                  <a:pt x="119079" y="269445"/>
                  <a:pt x="136668" y="264044"/>
                </a:cubicBezTo>
                <a:lnTo>
                  <a:pt x="156123" y="262408"/>
                </a:lnTo>
                <a:cubicBezTo>
                  <a:pt x="159342" y="262408"/>
                  <a:pt x="162228" y="262620"/>
                  <a:pt x="164780" y="263044"/>
                </a:cubicBezTo>
                <a:cubicBezTo>
                  <a:pt x="167332" y="263468"/>
                  <a:pt x="170063" y="263680"/>
                  <a:pt x="172972" y="263680"/>
                </a:cubicBezTo>
                <a:cubicBezTo>
                  <a:pt x="175881" y="263680"/>
                  <a:pt x="178362" y="264199"/>
                  <a:pt x="180416" y="265236"/>
                </a:cubicBezTo>
                <a:cubicBezTo>
                  <a:pt x="182470" y="266273"/>
                  <a:pt x="185288" y="266987"/>
                  <a:pt x="188871" y="267377"/>
                </a:cubicBezTo>
                <a:cubicBezTo>
                  <a:pt x="192453" y="267768"/>
                  <a:pt x="196204" y="268293"/>
                  <a:pt x="200124" y="268953"/>
                </a:cubicBezTo>
                <a:cubicBezTo>
                  <a:pt x="210157" y="270515"/>
                  <a:pt x="220440" y="271297"/>
                  <a:pt x="230972" y="271297"/>
                </a:cubicBezTo>
                <a:cubicBezTo>
                  <a:pt x="246367" y="271297"/>
                  <a:pt x="261666" y="269606"/>
                  <a:pt x="276872" y="266226"/>
                </a:cubicBezTo>
                <a:lnTo>
                  <a:pt x="296226" y="266226"/>
                </a:lnTo>
                <a:cubicBezTo>
                  <a:pt x="315903" y="258845"/>
                  <a:pt x="336091" y="254286"/>
                  <a:pt x="356792" y="252549"/>
                </a:cubicBezTo>
                <a:cubicBezTo>
                  <a:pt x="356967" y="252522"/>
                  <a:pt x="357129" y="251532"/>
                  <a:pt x="357277" y="249579"/>
                </a:cubicBezTo>
                <a:cubicBezTo>
                  <a:pt x="357425" y="247626"/>
                  <a:pt x="357499" y="244805"/>
                  <a:pt x="357499" y="241114"/>
                </a:cubicBezTo>
                <a:cubicBezTo>
                  <a:pt x="357499" y="205370"/>
                  <a:pt x="352785" y="178063"/>
                  <a:pt x="343358" y="159194"/>
                </a:cubicBezTo>
                <a:cubicBezTo>
                  <a:pt x="340556" y="154817"/>
                  <a:pt x="336900" y="152629"/>
                  <a:pt x="332388" y="152629"/>
                </a:cubicBezTo>
                <a:cubicBezTo>
                  <a:pt x="324549" y="152629"/>
                  <a:pt x="315404" y="153827"/>
                  <a:pt x="304953" y="156225"/>
                </a:cubicBezTo>
                <a:lnTo>
                  <a:pt x="277619" y="158972"/>
                </a:lnTo>
                <a:cubicBezTo>
                  <a:pt x="288125" y="130554"/>
                  <a:pt x="304253" y="112561"/>
                  <a:pt x="326004" y="104992"/>
                </a:cubicBezTo>
                <a:lnTo>
                  <a:pt x="328549" y="103719"/>
                </a:lnTo>
                <a:cubicBezTo>
                  <a:pt x="338879" y="99975"/>
                  <a:pt x="349135" y="96830"/>
                  <a:pt x="359317" y="94284"/>
                </a:cubicBezTo>
                <a:cubicBezTo>
                  <a:pt x="364327" y="92278"/>
                  <a:pt x="369722" y="91274"/>
                  <a:pt x="375499" y="91274"/>
                </a:cubicBezTo>
                <a:cubicBezTo>
                  <a:pt x="390207" y="91274"/>
                  <a:pt x="401126" y="97220"/>
                  <a:pt x="408257" y="109113"/>
                </a:cubicBezTo>
                <a:cubicBezTo>
                  <a:pt x="415389" y="121005"/>
                  <a:pt x="425372" y="130935"/>
                  <a:pt x="438207" y="138901"/>
                </a:cubicBezTo>
                <a:cubicBezTo>
                  <a:pt x="451042" y="146867"/>
                  <a:pt x="459480" y="157410"/>
                  <a:pt x="463521" y="170528"/>
                </a:cubicBezTo>
                <a:cubicBezTo>
                  <a:pt x="467561" y="183646"/>
                  <a:pt x="469581" y="194245"/>
                  <a:pt x="469581" y="202326"/>
                </a:cubicBezTo>
                <a:lnTo>
                  <a:pt x="468541" y="221173"/>
                </a:lnTo>
                <a:lnTo>
                  <a:pt x="491460" y="210993"/>
                </a:lnTo>
                <a:cubicBezTo>
                  <a:pt x="501817" y="209040"/>
                  <a:pt x="510235" y="203033"/>
                  <a:pt x="516713" y="192972"/>
                </a:cubicBezTo>
                <a:cubicBezTo>
                  <a:pt x="536484" y="169551"/>
                  <a:pt x="563380" y="142413"/>
                  <a:pt x="597401" y="111557"/>
                </a:cubicBezTo>
                <a:lnTo>
                  <a:pt x="603886" y="114103"/>
                </a:lnTo>
                <a:lnTo>
                  <a:pt x="610290" y="114103"/>
                </a:lnTo>
                <a:lnTo>
                  <a:pt x="541845" y="197760"/>
                </a:lnTo>
                <a:cubicBezTo>
                  <a:pt x="549777" y="196319"/>
                  <a:pt x="561983" y="193063"/>
                  <a:pt x="578461" y="187993"/>
                </a:cubicBezTo>
                <a:cubicBezTo>
                  <a:pt x="594940" y="182922"/>
                  <a:pt x="617967" y="178050"/>
                  <a:pt x="647543" y="173376"/>
                </a:cubicBezTo>
                <a:lnTo>
                  <a:pt x="665200" y="170447"/>
                </a:lnTo>
                <a:cubicBezTo>
                  <a:pt x="666425" y="156992"/>
                  <a:pt x="668284" y="141537"/>
                  <a:pt x="670775" y="124083"/>
                </a:cubicBezTo>
                <a:cubicBezTo>
                  <a:pt x="671597" y="112466"/>
                  <a:pt x="672523" y="102039"/>
                  <a:pt x="673553" y="92800"/>
                </a:cubicBezTo>
                <a:lnTo>
                  <a:pt x="676759" y="70056"/>
                </a:lnTo>
                <a:lnTo>
                  <a:pt x="672402" y="73254"/>
                </a:lnTo>
                <a:cubicBezTo>
                  <a:pt x="668476" y="76109"/>
                  <a:pt x="657738" y="78904"/>
                  <a:pt x="640189" y="81638"/>
                </a:cubicBezTo>
                <a:lnTo>
                  <a:pt x="657765" y="45678"/>
                </a:lnTo>
                <a:cubicBezTo>
                  <a:pt x="665375" y="38068"/>
                  <a:pt x="671738" y="31072"/>
                  <a:pt x="676856" y="24688"/>
                </a:cubicBezTo>
                <a:cubicBezTo>
                  <a:pt x="688601" y="8229"/>
                  <a:pt x="703503" y="0"/>
                  <a:pt x="721564" y="0"/>
                </a:cubicBezTo>
                <a:close/>
              </a:path>
            </a:pathLst>
          </a:custGeom>
          <a:gradFill flip="none" rotWithShape="1">
            <a:gsLst>
              <a:gs pos="99000">
                <a:srgbClr val="3C2719"/>
              </a:gs>
              <a:gs pos="0">
                <a:srgbClr val="110F10"/>
              </a:gs>
            </a:gsLst>
            <a:lin ang="8100000" scaled="1"/>
            <a:tileRect/>
          </a:gradFill>
          <a:ln>
            <a:noFill/>
          </a:ln>
          <a:effectLst>
            <a:outerShdw blurRad="190500" sx="102000" sy="102000" algn="ctr" rotWithShape="0">
              <a:srgbClr val="C98343">
                <a:alpha val="2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0400" b="1" dirty="0">
              <a:gradFill>
                <a:gsLst>
                  <a:gs pos="100000">
                    <a:srgbClr val="C98343"/>
                  </a:gs>
                  <a:gs pos="51000">
                    <a:srgbClr val="52331D"/>
                  </a:gs>
                  <a:gs pos="0">
                    <a:srgbClr val="110F10"/>
                  </a:gs>
                </a:gsLst>
                <a:lin ang="5400000" scaled="1"/>
              </a:gradFill>
              <a:effectLst>
                <a:outerShdw blurRad="127000" sx="102000" sy="102000" algn="ctr" rotWithShape="0">
                  <a:srgbClr val="9C7D60">
                    <a:alpha val="20000"/>
                  </a:srgbClr>
                </a:outerShdw>
              </a:effectLst>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sp>
        <p:nvSpPr>
          <p:cNvPr id="93" name="PA-任意多边形 92"/>
          <p:cNvSpPr/>
          <p:nvPr>
            <p:custDataLst>
              <p:tags r:id="rId62"/>
            </p:custDataLst>
          </p:nvPr>
        </p:nvSpPr>
        <p:spPr>
          <a:xfrm>
            <a:off x="1791849" y="2566574"/>
            <a:ext cx="1206659" cy="1088589"/>
          </a:xfrm>
          <a:custGeom>
            <a:avLst/>
            <a:gdLst/>
            <a:ahLst/>
            <a:cxnLst/>
            <a:rect l="l" t="t" r="r" b="b"/>
            <a:pathLst>
              <a:path w="1384101" h="1248668">
                <a:moveTo>
                  <a:pt x="805160" y="574476"/>
                </a:moveTo>
                <a:cubicBezTo>
                  <a:pt x="810121" y="574476"/>
                  <a:pt x="815826" y="577205"/>
                  <a:pt x="822275" y="582662"/>
                </a:cubicBezTo>
                <a:cubicBezTo>
                  <a:pt x="828725" y="588119"/>
                  <a:pt x="834926" y="594320"/>
                  <a:pt x="840879" y="601265"/>
                </a:cubicBezTo>
                <a:cubicBezTo>
                  <a:pt x="843856" y="604242"/>
                  <a:pt x="847824" y="608459"/>
                  <a:pt x="852785" y="613916"/>
                </a:cubicBezTo>
                <a:cubicBezTo>
                  <a:pt x="857746" y="619373"/>
                  <a:pt x="860227" y="625078"/>
                  <a:pt x="860227" y="631031"/>
                </a:cubicBezTo>
                <a:cubicBezTo>
                  <a:pt x="860227" y="637976"/>
                  <a:pt x="855762" y="644922"/>
                  <a:pt x="846832" y="651867"/>
                </a:cubicBezTo>
                <a:cubicBezTo>
                  <a:pt x="826988" y="663773"/>
                  <a:pt x="805160" y="672703"/>
                  <a:pt x="781348" y="678656"/>
                </a:cubicBezTo>
                <a:cubicBezTo>
                  <a:pt x="757535" y="684609"/>
                  <a:pt x="743397" y="690562"/>
                  <a:pt x="738932" y="696515"/>
                </a:cubicBezTo>
                <a:cubicBezTo>
                  <a:pt x="734467" y="702468"/>
                  <a:pt x="732234" y="709414"/>
                  <a:pt x="732234" y="717351"/>
                </a:cubicBezTo>
                <a:cubicBezTo>
                  <a:pt x="732234" y="722312"/>
                  <a:pt x="732731" y="725289"/>
                  <a:pt x="733723" y="726281"/>
                </a:cubicBezTo>
                <a:cubicBezTo>
                  <a:pt x="733723" y="736203"/>
                  <a:pt x="735211" y="746621"/>
                  <a:pt x="738188" y="757535"/>
                </a:cubicBezTo>
                <a:lnTo>
                  <a:pt x="739676" y="769441"/>
                </a:lnTo>
                <a:cubicBezTo>
                  <a:pt x="758527" y="766464"/>
                  <a:pt x="776883" y="762000"/>
                  <a:pt x="794742" y="756047"/>
                </a:cubicBezTo>
                <a:lnTo>
                  <a:pt x="811113" y="753070"/>
                </a:lnTo>
                <a:cubicBezTo>
                  <a:pt x="815082" y="753070"/>
                  <a:pt x="818307" y="754310"/>
                  <a:pt x="820787" y="756791"/>
                </a:cubicBezTo>
                <a:cubicBezTo>
                  <a:pt x="823268" y="759271"/>
                  <a:pt x="827236" y="763984"/>
                  <a:pt x="832693" y="770929"/>
                </a:cubicBezTo>
                <a:cubicBezTo>
                  <a:pt x="838150" y="777875"/>
                  <a:pt x="843856" y="784076"/>
                  <a:pt x="849809" y="789533"/>
                </a:cubicBezTo>
                <a:cubicBezTo>
                  <a:pt x="855762" y="794990"/>
                  <a:pt x="858738" y="800199"/>
                  <a:pt x="858738" y="805160"/>
                </a:cubicBezTo>
                <a:cubicBezTo>
                  <a:pt x="858738" y="809129"/>
                  <a:pt x="856258" y="813097"/>
                  <a:pt x="851297" y="817066"/>
                </a:cubicBezTo>
                <a:cubicBezTo>
                  <a:pt x="838398" y="828972"/>
                  <a:pt x="823268" y="837406"/>
                  <a:pt x="805904" y="842367"/>
                </a:cubicBezTo>
                <a:cubicBezTo>
                  <a:pt x="788541" y="847328"/>
                  <a:pt x="771426" y="853281"/>
                  <a:pt x="754559" y="860226"/>
                </a:cubicBezTo>
                <a:cubicBezTo>
                  <a:pt x="746621" y="862211"/>
                  <a:pt x="739180" y="864691"/>
                  <a:pt x="732234" y="867668"/>
                </a:cubicBezTo>
                <a:lnTo>
                  <a:pt x="732234" y="1028402"/>
                </a:lnTo>
                <a:cubicBezTo>
                  <a:pt x="769938" y="1003597"/>
                  <a:pt x="803176" y="976808"/>
                  <a:pt x="831949" y="948035"/>
                </a:cubicBezTo>
                <a:cubicBezTo>
                  <a:pt x="836910" y="943074"/>
                  <a:pt x="839391" y="937617"/>
                  <a:pt x="839391" y="931664"/>
                </a:cubicBezTo>
                <a:cubicBezTo>
                  <a:pt x="839391" y="927695"/>
                  <a:pt x="838398" y="923726"/>
                  <a:pt x="836414" y="919757"/>
                </a:cubicBezTo>
                <a:cubicBezTo>
                  <a:pt x="829469" y="908843"/>
                  <a:pt x="825004" y="899914"/>
                  <a:pt x="823020" y="892968"/>
                </a:cubicBezTo>
                <a:lnTo>
                  <a:pt x="823020" y="891480"/>
                </a:lnTo>
                <a:lnTo>
                  <a:pt x="825996" y="884039"/>
                </a:lnTo>
                <a:cubicBezTo>
                  <a:pt x="828973" y="873125"/>
                  <a:pt x="834678" y="863947"/>
                  <a:pt x="843111" y="856505"/>
                </a:cubicBezTo>
                <a:cubicBezTo>
                  <a:pt x="851545" y="849064"/>
                  <a:pt x="861219" y="845343"/>
                  <a:pt x="872133" y="845343"/>
                </a:cubicBezTo>
                <a:cubicBezTo>
                  <a:pt x="882055" y="845343"/>
                  <a:pt x="890488" y="848816"/>
                  <a:pt x="897434" y="855761"/>
                </a:cubicBezTo>
                <a:lnTo>
                  <a:pt x="946547" y="913804"/>
                </a:lnTo>
                <a:lnTo>
                  <a:pt x="964406" y="936129"/>
                </a:lnTo>
                <a:lnTo>
                  <a:pt x="959941" y="949523"/>
                </a:lnTo>
                <a:lnTo>
                  <a:pt x="945059" y="980777"/>
                </a:lnTo>
                <a:cubicBezTo>
                  <a:pt x="935137" y="996652"/>
                  <a:pt x="919758" y="1005582"/>
                  <a:pt x="898922" y="1007566"/>
                </a:cubicBezTo>
                <a:cubicBezTo>
                  <a:pt x="873125" y="1011535"/>
                  <a:pt x="848816" y="1018976"/>
                  <a:pt x="825996" y="1029890"/>
                </a:cubicBezTo>
                <a:lnTo>
                  <a:pt x="733723" y="1064121"/>
                </a:lnTo>
                <a:lnTo>
                  <a:pt x="724793" y="1096863"/>
                </a:lnTo>
                <a:lnTo>
                  <a:pt x="776883" y="1096863"/>
                </a:lnTo>
                <a:cubicBezTo>
                  <a:pt x="840383" y="1092894"/>
                  <a:pt x="886023" y="1090910"/>
                  <a:pt x="913805" y="1090910"/>
                </a:cubicBezTo>
                <a:cubicBezTo>
                  <a:pt x="940594" y="1090910"/>
                  <a:pt x="966887" y="1093390"/>
                  <a:pt x="992684" y="1098351"/>
                </a:cubicBezTo>
                <a:cubicBezTo>
                  <a:pt x="1004590" y="1100336"/>
                  <a:pt x="1014016" y="1106289"/>
                  <a:pt x="1020961" y="1116211"/>
                </a:cubicBezTo>
                <a:cubicBezTo>
                  <a:pt x="1027906" y="1126132"/>
                  <a:pt x="1034852" y="1135062"/>
                  <a:pt x="1041797" y="1143000"/>
                </a:cubicBezTo>
                <a:cubicBezTo>
                  <a:pt x="1058664" y="1161851"/>
                  <a:pt x="1069578" y="1177230"/>
                  <a:pt x="1074539" y="1189136"/>
                </a:cubicBezTo>
                <a:lnTo>
                  <a:pt x="1077516" y="1196578"/>
                </a:lnTo>
                <a:cubicBezTo>
                  <a:pt x="1063625" y="1215429"/>
                  <a:pt x="1051719" y="1224855"/>
                  <a:pt x="1041797" y="1224855"/>
                </a:cubicBezTo>
                <a:lnTo>
                  <a:pt x="1029891" y="1223367"/>
                </a:lnTo>
                <a:cubicBezTo>
                  <a:pt x="1018977" y="1218406"/>
                  <a:pt x="986234" y="1206004"/>
                  <a:pt x="931664" y="1186160"/>
                </a:cubicBezTo>
                <a:cubicBezTo>
                  <a:pt x="921742" y="1183183"/>
                  <a:pt x="911820" y="1181199"/>
                  <a:pt x="901898" y="1180207"/>
                </a:cubicBezTo>
                <a:lnTo>
                  <a:pt x="889992" y="1178718"/>
                </a:lnTo>
                <a:lnTo>
                  <a:pt x="854273" y="1177230"/>
                </a:lnTo>
                <a:cubicBezTo>
                  <a:pt x="833438" y="1177230"/>
                  <a:pt x="812602" y="1178718"/>
                  <a:pt x="791766" y="1181695"/>
                </a:cubicBezTo>
                <a:cubicBezTo>
                  <a:pt x="676672" y="1184672"/>
                  <a:pt x="575469" y="1197570"/>
                  <a:pt x="488156" y="1220390"/>
                </a:cubicBezTo>
                <a:lnTo>
                  <a:pt x="415231" y="1238250"/>
                </a:lnTo>
                <a:cubicBezTo>
                  <a:pt x="393402" y="1245195"/>
                  <a:pt x="379016" y="1248668"/>
                  <a:pt x="372070" y="1248668"/>
                </a:cubicBezTo>
                <a:cubicBezTo>
                  <a:pt x="355203" y="1248668"/>
                  <a:pt x="340816" y="1240730"/>
                  <a:pt x="328910" y="1224855"/>
                </a:cubicBezTo>
                <a:cubicBezTo>
                  <a:pt x="323949" y="1219894"/>
                  <a:pt x="318988" y="1213941"/>
                  <a:pt x="314027" y="1206996"/>
                </a:cubicBezTo>
                <a:lnTo>
                  <a:pt x="306586" y="1198066"/>
                </a:lnTo>
                <a:cubicBezTo>
                  <a:pt x="310555" y="1174254"/>
                  <a:pt x="325438" y="1160363"/>
                  <a:pt x="351234" y="1156394"/>
                </a:cubicBezTo>
                <a:cubicBezTo>
                  <a:pt x="364133" y="1154410"/>
                  <a:pt x="389930" y="1147961"/>
                  <a:pt x="428625" y="1137047"/>
                </a:cubicBezTo>
                <a:lnTo>
                  <a:pt x="523875" y="1116211"/>
                </a:lnTo>
                <a:cubicBezTo>
                  <a:pt x="537766" y="1113234"/>
                  <a:pt x="551656" y="1111250"/>
                  <a:pt x="565547" y="1110257"/>
                </a:cubicBezTo>
                <a:cubicBezTo>
                  <a:pt x="572492" y="1110257"/>
                  <a:pt x="586383" y="1108769"/>
                  <a:pt x="607219" y="1105793"/>
                </a:cubicBezTo>
                <a:lnTo>
                  <a:pt x="619125" y="1104304"/>
                </a:lnTo>
                <a:cubicBezTo>
                  <a:pt x="615156" y="1090414"/>
                  <a:pt x="613172" y="1077019"/>
                  <a:pt x="613172" y="1064121"/>
                </a:cubicBezTo>
                <a:cubicBezTo>
                  <a:pt x="613172" y="1056183"/>
                  <a:pt x="613916" y="1047998"/>
                  <a:pt x="615404" y="1039564"/>
                </a:cubicBezTo>
                <a:cubicBezTo>
                  <a:pt x="616893" y="1031130"/>
                  <a:pt x="618629" y="1000621"/>
                  <a:pt x="620613" y="948035"/>
                </a:cubicBezTo>
                <a:cubicBezTo>
                  <a:pt x="621606" y="937121"/>
                  <a:pt x="622102" y="925711"/>
                  <a:pt x="622102" y="913804"/>
                </a:cubicBezTo>
                <a:cubicBezTo>
                  <a:pt x="589359" y="923726"/>
                  <a:pt x="560090" y="939105"/>
                  <a:pt x="534293" y="959941"/>
                </a:cubicBezTo>
                <a:lnTo>
                  <a:pt x="504527" y="988218"/>
                </a:lnTo>
                <a:cubicBezTo>
                  <a:pt x="492621" y="1002109"/>
                  <a:pt x="486668" y="1014015"/>
                  <a:pt x="486668" y="1023937"/>
                </a:cubicBezTo>
                <a:cubicBezTo>
                  <a:pt x="486668" y="1029890"/>
                  <a:pt x="490637" y="1032867"/>
                  <a:pt x="498574" y="1032867"/>
                </a:cubicBezTo>
                <a:lnTo>
                  <a:pt x="506016" y="1032867"/>
                </a:lnTo>
                <a:cubicBezTo>
                  <a:pt x="515938" y="1032867"/>
                  <a:pt x="521395" y="1033115"/>
                  <a:pt x="522387" y="1033611"/>
                </a:cubicBezTo>
                <a:cubicBezTo>
                  <a:pt x="523379" y="1034107"/>
                  <a:pt x="524371" y="1034851"/>
                  <a:pt x="525363" y="1035843"/>
                </a:cubicBezTo>
                <a:cubicBezTo>
                  <a:pt x="520402" y="1060648"/>
                  <a:pt x="508992" y="1078011"/>
                  <a:pt x="491133" y="1087933"/>
                </a:cubicBezTo>
                <a:cubicBezTo>
                  <a:pt x="485180" y="1090910"/>
                  <a:pt x="479723" y="1092398"/>
                  <a:pt x="474762" y="1092398"/>
                </a:cubicBezTo>
                <a:cubicBezTo>
                  <a:pt x="469801" y="1092398"/>
                  <a:pt x="465584" y="1089918"/>
                  <a:pt x="462111" y="1084957"/>
                </a:cubicBezTo>
                <a:cubicBezTo>
                  <a:pt x="458639" y="1079996"/>
                  <a:pt x="453430" y="1075779"/>
                  <a:pt x="446484" y="1072306"/>
                </a:cubicBezTo>
                <a:cubicBezTo>
                  <a:pt x="439539" y="1068834"/>
                  <a:pt x="434578" y="1065113"/>
                  <a:pt x="431602" y="1061144"/>
                </a:cubicBezTo>
                <a:cubicBezTo>
                  <a:pt x="428625" y="1057175"/>
                  <a:pt x="427137" y="1053703"/>
                  <a:pt x="427137" y="1050726"/>
                </a:cubicBezTo>
                <a:cubicBezTo>
                  <a:pt x="427137" y="1046757"/>
                  <a:pt x="428129" y="1042293"/>
                  <a:pt x="430113" y="1037332"/>
                </a:cubicBezTo>
                <a:cubicBezTo>
                  <a:pt x="434082" y="1019472"/>
                  <a:pt x="443508" y="1005086"/>
                  <a:pt x="458391" y="994172"/>
                </a:cubicBezTo>
                <a:cubicBezTo>
                  <a:pt x="473274" y="983257"/>
                  <a:pt x="487660" y="972343"/>
                  <a:pt x="501551" y="961429"/>
                </a:cubicBezTo>
                <a:cubicBezTo>
                  <a:pt x="507504" y="955476"/>
                  <a:pt x="513953" y="950267"/>
                  <a:pt x="520899" y="945802"/>
                </a:cubicBezTo>
                <a:cubicBezTo>
                  <a:pt x="527844" y="941338"/>
                  <a:pt x="531316" y="936625"/>
                  <a:pt x="531316" y="931664"/>
                </a:cubicBezTo>
                <a:cubicBezTo>
                  <a:pt x="531316" y="927695"/>
                  <a:pt x="530324" y="923230"/>
                  <a:pt x="528340" y="918269"/>
                </a:cubicBezTo>
                <a:lnTo>
                  <a:pt x="523875" y="918269"/>
                </a:lnTo>
                <a:cubicBezTo>
                  <a:pt x="503039" y="918269"/>
                  <a:pt x="483195" y="906363"/>
                  <a:pt x="464344" y="882550"/>
                </a:cubicBezTo>
                <a:cubicBezTo>
                  <a:pt x="459383" y="876597"/>
                  <a:pt x="454422" y="870892"/>
                  <a:pt x="449461" y="865435"/>
                </a:cubicBezTo>
                <a:cubicBezTo>
                  <a:pt x="444500" y="859978"/>
                  <a:pt x="442020" y="854769"/>
                  <a:pt x="442020" y="849808"/>
                </a:cubicBezTo>
                <a:cubicBezTo>
                  <a:pt x="442020" y="840879"/>
                  <a:pt x="447973" y="830957"/>
                  <a:pt x="459879" y="820043"/>
                </a:cubicBezTo>
                <a:cubicBezTo>
                  <a:pt x="460871" y="821035"/>
                  <a:pt x="463104" y="822027"/>
                  <a:pt x="466576" y="823019"/>
                </a:cubicBezTo>
                <a:cubicBezTo>
                  <a:pt x="470049" y="824011"/>
                  <a:pt x="474266" y="825500"/>
                  <a:pt x="479227" y="827484"/>
                </a:cubicBezTo>
                <a:cubicBezTo>
                  <a:pt x="491133" y="832445"/>
                  <a:pt x="503039" y="834925"/>
                  <a:pt x="514945" y="834925"/>
                </a:cubicBezTo>
                <a:cubicBezTo>
                  <a:pt x="524867" y="834925"/>
                  <a:pt x="534789" y="833437"/>
                  <a:pt x="544711" y="830461"/>
                </a:cubicBezTo>
                <a:cubicBezTo>
                  <a:pt x="574477" y="820539"/>
                  <a:pt x="604738" y="811113"/>
                  <a:pt x="635496" y="802183"/>
                </a:cubicBezTo>
                <a:lnTo>
                  <a:pt x="641449" y="729257"/>
                </a:lnTo>
                <a:lnTo>
                  <a:pt x="623590" y="730746"/>
                </a:lnTo>
                <a:cubicBezTo>
                  <a:pt x="612676" y="730746"/>
                  <a:pt x="602258" y="731738"/>
                  <a:pt x="592336" y="733722"/>
                </a:cubicBezTo>
                <a:lnTo>
                  <a:pt x="577453" y="735211"/>
                </a:lnTo>
                <a:cubicBezTo>
                  <a:pt x="559594" y="735211"/>
                  <a:pt x="544215" y="727769"/>
                  <a:pt x="531316" y="712886"/>
                </a:cubicBezTo>
                <a:cubicBezTo>
                  <a:pt x="524371" y="705941"/>
                  <a:pt x="517178" y="699492"/>
                  <a:pt x="509736" y="693539"/>
                </a:cubicBezTo>
                <a:cubicBezTo>
                  <a:pt x="502295" y="687586"/>
                  <a:pt x="498574" y="681136"/>
                  <a:pt x="498574" y="674191"/>
                </a:cubicBezTo>
                <a:cubicBezTo>
                  <a:pt x="498574" y="660300"/>
                  <a:pt x="504527" y="653355"/>
                  <a:pt x="516434" y="653355"/>
                </a:cubicBezTo>
                <a:lnTo>
                  <a:pt x="587871" y="651867"/>
                </a:lnTo>
                <a:cubicBezTo>
                  <a:pt x="590848" y="651867"/>
                  <a:pt x="600770" y="648394"/>
                  <a:pt x="617637" y="641449"/>
                </a:cubicBezTo>
                <a:cubicBezTo>
                  <a:pt x="628551" y="635496"/>
                  <a:pt x="645914" y="628550"/>
                  <a:pt x="669727" y="620613"/>
                </a:cubicBezTo>
                <a:lnTo>
                  <a:pt x="692051" y="613172"/>
                </a:lnTo>
                <a:cubicBezTo>
                  <a:pt x="704949" y="609203"/>
                  <a:pt x="724793" y="600769"/>
                  <a:pt x="751582" y="587871"/>
                </a:cubicBezTo>
                <a:cubicBezTo>
                  <a:pt x="768449" y="578941"/>
                  <a:pt x="786309" y="574476"/>
                  <a:pt x="805160" y="574476"/>
                </a:cubicBezTo>
                <a:close/>
                <a:moveTo>
                  <a:pt x="882551" y="303609"/>
                </a:moveTo>
                <a:lnTo>
                  <a:pt x="885527" y="305097"/>
                </a:lnTo>
                <a:lnTo>
                  <a:pt x="885527" y="306586"/>
                </a:lnTo>
                <a:cubicBezTo>
                  <a:pt x="873621" y="324445"/>
                  <a:pt x="863699" y="337343"/>
                  <a:pt x="855762" y="345281"/>
                </a:cubicBezTo>
                <a:lnTo>
                  <a:pt x="863203" y="345281"/>
                </a:lnTo>
                <a:cubicBezTo>
                  <a:pt x="875109" y="345281"/>
                  <a:pt x="885031" y="343297"/>
                  <a:pt x="892969" y="339328"/>
                </a:cubicBezTo>
                <a:lnTo>
                  <a:pt x="942082" y="318492"/>
                </a:lnTo>
                <a:cubicBezTo>
                  <a:pt x="951012" y="314523"/>
                  <a:pt x="959445" y="312539"/>
                  <a:pt x="967383" y="312539"/>
                </a:cubicBezTo>
                <a:cubicBezTo>
                  <a:pt x="983258" y="312539"/>
                  <a:pt x="996652" y="320972"/>
                  <a:pt x="1007566" y="337839"/>
                </a:cubicBezTo>
                <a:cubicBezTo>
                  <a:pt x="1009551" y="339824"/>
                  <a:pt x="1011039" y="342304"/>
                  <a:pt x="1012031" y="345281"/>
                </a:cubicBezTo>
                <a:cubicBezTo>
                  <a:pt x="1016000" y="352226"/>
                  <a:pt x="1021209" y="358675"/>
                  <a:pt x="1027658" y="364629"/>
                </a:cubicBezTo>
                <a:cubicBezTo>
                  <a:pt x="1034107" y="370582"/>
                  <a:pt x="1037332" y="378023"/>
                  <a:pt x="1037332" y="386953"/>
                </a:cubicBezTo>
                <a:cubicBezTo>
                  <a:pt x="1037332" y="402828"/>
                  <a:pt x="1029395" y="414734"/>
                  <a:pt x="1013520" y="422671"/>
                </a:cubicBezTo>
                <a:cubicBezTo>
                  <a:pt x="1002606" y="428625"/>
                  <a:pt x="992188" y="431601"/>
                  <a:pt x="982266" y="431601"/>
                </a:cubicBezTo>
                <a:cubicBezTo>
                  <a:pt x="974328" y="431601"/>
                  <a:pt x="966391" y="429617"/>
                  <a:pt x="958453" y="425648"/>
                </a:cubicBezTo>
                <a:cubicBezTo>
                  <a:pt x="936625" y="418703"/>
                  <a:pt x="913805" y="415230"/>
                  <a:pt x="889992" y="415230"/>
                </a:cubicBezTo>
                <a:lnTo>
                  <a:pt x="867668" y="416718"/>
                </a:lnTo>
                <a:cubicBezTo>
                  <a:pt x="858738" y="416718"/>
                  <a:pt x="848816" y="413742"/>
                  <a:pt x="837902" y="407789"/>
                </a:cubicBezTo>
                <a:cubicBezTo>
                  <a:pt x="823020" y="400843"/>
                  <a:pt x="815578" y="391418"/>
                  <a:pt x="815578" y="379511"/>
                </a:cubicBezTo>
                <a:cubicBezTo>
                  <a:pt x="815578" y="373558"/>
                  <a:pt x="837902" y="348257"/>
                  <a:pt x="882551" y="303609"/>
                </a:cubicBezTo>
                <a:close/>
                <a:moveTo>
                  <a:pt x="547688" y="99714"/>
                </a:moveTo>
                <a:cubicBezTo>
                  <a:pt x="557609" y="99714"/>
                  <a:pt x="565547" y="103683"/>
                  <a:pt x="571500" y="111621"/>
                </a:cubicBezTo>
                <a:cubicBezTo>
                  <a:pt x="582414" y="123527"/>
                  <a:pt x="593824" y="134937"/>
                  <a:pt x="605731" y="145851"/>
                </a:cubicBezTo>
                <a:cubicBezTo>
                  <a:pt x="614660" y="153789"/>
                  <a:pt x="619621" y="164207"/>
                  <a:pt x="620613" y="177105"/>
                </a:cubicBezTo>
                <a:cubicBezTo>
                  <a:pt x="620613" y="186035"/>
                  <a:pt x="620117" y="194468"/>
                  <a:pt x="619125" y="202406"/>
                </a:cubicBezTo>
                <a:cubicBezTo>
                  <a:pt x="618133" y="210343"/>
                  <a:pt x="617637" y="217785"/>
                  <a:pt x="617637" y="224730"/>
                </a:cubicBezTo>
                <a:lnTo>
                  <a:pt x="617637" y="235148"/>
                </a:lnTo>
                <a:cubicBezTo>
                  <a:pt x="617637" y="254992"/>
                  <a:pt x="615652" y="273843"/>
                  <a:pt x="611684" y="291703"/>
                </a:cubicBezTo>
                <a:lnTo>
                  <a:pt x="610195" y="308074"/>
                </a:lnTo>
                <a:lnTo>
                  <a:pt x="598289" y="382488"/>
                </a:lnTo>
                <a:cubicBezTo>
                  <a:pt x="595313" y="401339"/>
                  <a:pt x="593824" y="420687"/>
                  <a:pt x="593824" y="440531"/>
                </a:cubicBezTo>
                <a:cubicBezTo>
                  <a:pt x="605731" y="428625"/>
                  <a:pt x="621606" y="413742"/>
                  <a:pt x="641449" y="395882"/>
                </a:cubicBezTo>
                <a:cubicBezTo>
                  <a:pt x="650379" y="389929"/>
                  <a:pt x="658317" y="386953"/>
                  <a:pt x="665262" y="386953"/>
                </a:cubicBezTo>
                <a:cubicBezTo>
                  <a:pt x="676176" y="386953"/>
                  <a:pt x="686594" y="393402"/>
                  <a:pt x="696516" y="406300"/>
                </a:cubicBezTo>
                <a:cubicBezTo>
                  <a:pt x="702469" y="415230"/>
                  <a:pt x="709414" y="423664"/>
                  <a:pt x="717352" y="431601"/>
                </a:cubicBezTo>
                <a:cubicBezTo>
                  <a:pt x="725289" y="439539"/>
                  <a:pt x="729258" y="444996"/>
                  <a:pt x="729258" y="447972"/>
                </a:cubicBezTo>
                <a:cubicBezTo>
                  <a:pt x="729258" y="452933"/>
                  <a:pt x="726777" y="458886"/>
                  <a:pt x="721816" y="465832"/>
                </a:cubicBezTo>
                <a:lnTo>
                  <a:pt x="715863" y="482203"/>
                </a:lnTo>
                <a:cubicBezTo>
                  <a:pt x="725785" y="484187"/>
                  <a:pt x="735211" y="486668"/>
                  <a:pt x="744141" y="489644"/>
                </a:cubicBezTo>
                <a:cubicBezTo>
                  <a:pt x="764977" y="496589"/>
                  <a:pt x="785813" y="500062"/>
                  <a:pt x="806649" y="500062"/>
                </a:cubicBezTo>
                <a:lnTo>
                  <a:pt x="817066" y="500062"/>
                </a:lnTo>
                <a:cubicBezTo>
                  <a:pt x="826988" y="500062"/>
                  <a:pt x="870149" y="508496"/>
                  <a:pt x="946547" y="525363"/>
                </a:cubicBezTo>
                <a:cubicBezTo>
                  <a:pt x="1022945" y="542230"/>
                  <a:pt x="1061640" y="551160"/>
                  <a:pt x="1062633" y="552152"/>
                </a:cubicBezTo>
                <a:lnTo>
                  <a:pt x="1090910" y="558105"/>
                </a:lnTo>
                <a:lnTo>
                  <a:pt x="1199554" y="584894"/>
                </a:lnTo>
                <a:cubicBezTo>
                  <a:pt x="1226344" y="590847"/>
                  <a:pt x="1250652" y="602754"/>
                  <a:pt x="1272480" y="620613"/>
                </a:cubicBezTo>
                <a:cubicBezTo>
                  <a:pt x="1287363" y="633511"/>
                  <a:pt x="1303238" y="645418"/>
                  <a:pt x="1320105" y="656332"/>
                </a:cubicBezTo>
                <a:cubicBezTo>
                  <a:pt x="1355824" y="684113"/>
                  <a:pt x="1377156" y="701476"/>
                  <a:pt x="1384101" y="708422"/>
                </a:cubicBezTo>
                <a:cubicBezTo>
                  <a:pt x="1359297" y="729257"/>
                  <a:pt x="1332012" y="739675"/>
                  <a:pt x="1302246" y="739675"/>
                </a:cubicBezTo>
                <a:cubicBezTo>
                  <a:pt x="1289348" y="739675"/>
                  <a:pt x="1275953" y="737691"/>
                  <a:pt x="1262062" y="733722"/>
                </a:cubicBezTo>
                <a:cubicBezTo>
                  <a:pt x="1259086" y="733722"/>
                  <a:pt x="1256109" y="732730"/>
                  <a:pt x="1253133" y="730746"/>
                </a:cubicBezTo>
                <a:cubicBezTo>
                  <a:pt x="1215430" y="727769"/>
                  <a:pt x="1179711" y="720328"/>
                  <a:pt x="1145976" y="708422"/>
                </a:cubicBezTo>
                <a:lnTo>
                  <a:pt x="1089422" y="692050"/>
                </a:lnTo>
                <a:cubicBezTo>
                  <a:pt x="1049734" y="681136"/>
                  <a:pt x="1011535" y="666254"/>
                  <a:pt x="974824" y="647402"/>
                </a:cubicBezTo>
                <a:lnTo>
                  <a:pt x="939106" y="629543"/>
                </a:lnTo>
                <a:cubicBezTo>
                  <a:pt x="889496" y="607715"/>
                  <a:pt x="842367" y="581918"/>
                  <a:pt x="797719" y="552152"/>
                </a:cubicBezTo>
                <a:cubicBezTo>
                  <a:pt x="767953" y="531316"/>
                  <a:pt x="735211" y="510976"/>
                  <a:pt x="699492" y="491132"/>
                </a:cubicBezTo>
                <a:lnTo>
                  <a:pt x="689074" y="500062"/>
                </a:lnTo>
                <a:cubicBezTo>
                  <a:pt x="671215" y="516929"/>
                  <a:pt x="653356" y="531316"/>
                  <a:pt x="635496" y="543222"/>
                </a:cubicBezTo>
                <a:lnTo>
                  <a:pt x="540246" y="616148"/>
                </a:lnTo>
                <a:cubicBezTo>
                  <a:pt x="536277" y="619125"/>
                  <a:pt x="532309" y="621109"/>
                  <a:pt x="528340" y="622101"/>
                </a:cubicBezTo>
                <a:cubicBezTo>
                  <a:pt x="518418" y="626070"/>
                  <a:pt x="509984" y="632271"/>
                  <a:pt x="503039" y="640705"/>
                </a:cubicBezTo>
                <a:cubicBezTo>
                  <a:pt x="496094" y="649138"/>
                  <a:pt x="488156" y="655836"/>
                  <a:pt x="479227" y="660797"/>
                </a:cubicBezTo>
                <a:lnTo>
                  <a:pt x="465832" y="669726"/>
                </a:lnTo>
                <a:cubicBezTo>
                  <a:pt x="420192" y="701476"/>
                  <a:pt x="378024" y="737195"/>
                  <a:pt x="339328" y="776882"/>
                </a:cubicBezTo>
                <a:lnTo>
                  <a:pt x="264914" y="843855"/>
                </a:lnTo>
                <a:lnTo>
                  <a:pt x="239613" y="867668"/>
                </a:lnTo>
                <a:cubicBezTo>
                  <a:pt x="229691" y="879574"/>
                  <a:pt x="220762" y="887511"/>
                  <a:pt x="212824" y="891480"/>
                </a:cubicBezTo>
                <a:lnTo>
                  <a:pt x="178594" y="909339"/>
                </a:lnTo>
                <a:cubicBezTo>
                  <a:pt x="119063" y="943074"/>
                  <a:pt x="78879" y="959941"/>
                  <a:pt x="58043" y="959941"/>
                </a:cubicBezTo>
                <a:cubicBezTo>
                  <a:pt x="39192" y="959941"/>
                  <a:pt x="19844" y="953492"/>
                  <a:pt x="0" y="940593"/>
                </a:cubicBezTo>
                <a:cubicBezTo>
                  <a:pt x="1984" y="939601"/>
                  <a:pt x="3473" y="938113"/>
                  <a:pt x="4465" y="936129"/>
                </a:cubicBezTo>
                <a:cubicBezTo>
                  <a:pt x="7442" y="930175"/>
                  <a:pt x="38695" y="907851"/>
                  <a:pt x="98227" y="869156"/>
                </a:cubicBezTo>
                <a:cubicBezTo>
                  <a:pt x="163711" y="825500"/>
                  <a:pt x="224731" y="774898"/>
                  <a:pt x="281285" y="717351"/>
                </a:cubicBezTo>
                <a:cubicBezTo>
                  <a:pt x="311051" y="689570"/>
                  <a:pt x="341313" y="662285"/>
                  <a:pt x="372070" y="635496"/>
                </a:cubicBezTo>
                <a:cubicBezTo>
                  <a:pt x="399852" y="611683"/>
                  <a:pt x="427137" y="587375"/>
                  <a:pt x="453926" y="562570"/>
                </a:cubicBezTo>
                <a:cubicBezTo>
                  <a:pt x="466824" y="552648"/>
                  <a:pt x="479227" y="542230"/>
                  <a:pt x="491133" y="531316"/>
                </a:cubicBezTo>
                <a:cubicBezTo>
                  <a:pt x="482203" y="520402"/>
                  <a:pt x="477738" y="508496"/>
                  <a:pt x="477738" y="495597"/>
                </a:cubicBezTo>
                <a:lnTo>
                  <a:pt x="485180" y="440531"/>
                </a:lnTo>
                <a:lnTo>
                  <a:pt x="501551" y="296168"/>
                </a:lnTo>
                <a:cubicBezTo>
                  <a:pt x="509488" y="255488"/>
                  <a:pt x="513457" y="214808"/>
                  <a:pt x="513457" y="174129"/>
                </a:cubicBezTo>
                <a:cubicBezTo>
                  <a:pt x="513457" y="170160"/>
                  <a:pt x="513209" y="165943"/>
                  <a:pt x="512713" y="161478"/>
                </a:cubicBezTo>
                <a:cubicBezTo>
                  <a:pt x="512217" y="157013"/>
                  <a:pt x="511969" y="153789"/>
                  <a:pt x="511969" y="151804"/>
                </a:cubicBezTo>
                <a:cubicBezTo>
                  <a:pt x="511969" y="149820"/>
                  <a:pt x="511473" y="147835"/>
                  <a:pt x="510481" y="145851"/>
                </a:cubicBezTo>
                <a:lnTo>
                  <a:pt x="504527" y="145851"/>
                </a:lnTo>
                <a:cubicBezTo>
                  <a:pt x="484684" y="169664"/>
                  <a:pt x="455910" y="202406"/>
                  <a:pt x="418207" y="244078"/>
                </a:cubicBezTo>
                <a:cubicBezTo>
                  <a:pt x="402332" y="263921"/>
                  <a:pt x="394395" y="285254"/>
                  <a:pt x="394395" y="308074"/>
                </a:cubicBezTo>
                <a:lnTo>
                  <a:pt x="394395" y="312539"/>
                </a:lnTo>
                <a:cubicBezTo>
                  <a:pt x="393402" y="357187"/>
                  <a:pt x="389434" y="401836"/>
                  <a:pt x="382488" y="446484"/>
                </a:cubicBezTo>
                <a:cubicBezTo>
                  <a:pt x="380504" y="457398"/>
                  <a:pt x="379016" y="468808"/>
                  <a:pt x="378024" y="480714"/>
                </a:cubicBezTo>
                <a:cubicBezTo>
                  <a:pt x="378024" y="533300"/>
                  <a:pt x="365621" y="559593"/>
                  <a:pt x="340816" y="559593"/>
                </a:cubicBezTo>
                <a:lnTo>
                  <a:pt x="333375" y="559593"/>
                </a:lnTo>
                <a:cubicBezTo>
                  <a:pt x="323453" y="551656"/>
                  <a:pt x="306090" y="535285"/>
                  <a:pt x="281285" y="510480"/>
                </a:cubicBezTo>
                <a:cubicBezTo>
                  <a:pt x="273348" y="503535"/>
                  <a:pt x="269379" y="495101"/>
                  <a:pt x="269379" y="485179"/>
                </a:cubicBezTo>
                <a:lnTo>
                  <a:pt x="270867" y="476250"/>
                </a:lnTo>
                <a:cubicBezTo>
                  <a:pt x="281781" y="424656"/>
                  <a:pt x="288727" y="372566"/>
                  <a:pt x="291703" y="319980"/>
                </a:cubicBezTo>
                <a:lnTo>
                  <a:pt x="294680" y="279796"/>
                </a:lnTo>
                <a:cubicBezTo>
                  <a:pt x="294680" y="257968"/>
                  <a:pt x="282774" y="242093"/>
                  <a:pt x="258961" y="232171"/>
                </a:cubicBezTo>
                <a:lnTo>
                  <a:pt x="260449" y="230683"/>
                </a:lnTo>
                <a:cubicBezTo>
                  <a:pt x="280293" y="213816"/>
                  <a:pt x="301625" y="203894"/>
                  <a:pt x="324445" y="200918"/>
                </a:cubicBezTo>
                <a:lnTo>
                  <a:pt x="327422" y="200918"/>
                </a:lnTo>
                <a:cubicBezTo>
                  <a:pt x="331391" y="200918"/>
                  <a:pt x="334863" y="202158"/>
                  <a:pt x="337840" y="204638"/>
                </a:cubicBezTo>
                <a:cubicBezTo>
                  <a:pt x="340816" y="207119"/>
                  <a:pt x="343049" y="209599"/>
                  <a:pt x="344537" y="212080"/>
                </a:cubicBezTo>
                <a:cubicBezTo>
                  <a:pt x="346025" y="214560"/>
                  <a:pt x="347266" y="216296"/>
                  <a:pt x="348258" y="217289"/>
                </a:cubicBezTo>
                <a:cubicBezTo>
                  <a:pt x="355203" y="227211"/>
                  <a:pt x="362645" y="236140"/>
                  <a:pt x="370582" y="244078"/>
                </a:cubicBezTo>
                <a:lnTo>
                  <a:pt x="378024" y="254496"/>
                </a:lnTo>
                <a:cubicBezTo>
                  <a:pt x="394891" y="251519"/>
                  <a:pt x="407293" y="244574"/>
                  <a:pt x="415231" y="233660"/>
                </a:cubicBezTo>
                <a:cubicBezTo>
                  <a:pt x="421184" y="226714"/>
                  <a:pt x="427633" y="220265"/>
                  <a:pt x="434578" y="214312"/>
                </a:cubicBezTo>
                <a:cubicBezTo>
                  <a:pt x="459383" y="189507"/>
                  <a:pt x="483691" y="158750"/>
                  <a:pt x="507504" y="122039"/>
                </a:cubicBezTo>
                <a:cubicBezTo>
                  <a:pt x="517426" y="107156"/>
                  <a:pt x="530820" y="99714"/>
                  <a:pt x="547688" y="99714"/>
                </a:cubicBezTo>
                <a:close/>
                <a:moveTo>
                  <a:pt x="790277" y="0"/>
                </a:moveTo>
                <a:lnTo>
                  <a:pt x="796231" y="0"/>
                </a:lnTo>
                <a:cubicBezTo>
                  <a:pt x="810121" y="0"/>
                  <a:pt x="821531" y="6449"/>
                  <a:pt x="830461" y="19347"/>
                </a:cubicBezTo>
                <a:cubicBezTo>
                  <a:pt x="835422" y="27285"/>
                  <a:pt x="842119" y="35222"/>
                  <a:pt x="850553" y="43160"/>
                </a:cubicBezTo>
                <a:cubicBezTo>
                  <a:pt x="858986" y="51097"/>
                  <a:pt x="864691" y="60523"/>
                  <a:pt x="867668" y="71437"/>
                </a:cubicBezTo>
                <a:cubicBezTo>
                  <a:pt x="870645" y="82351"/>
                  <a:pt x="872133" y="90785"/>
                  <a:pt x="872133" y="96738"/>
                </a:cubicBezTo>
                <a:cubicBezTo>
                  <a:pt x="872133" y="105668"/>
                  <a:pt x="868660" y="119558"/>
                  <a:pt x="861715" y="138410"/>
                </a:cubicBezTo>
                <a:cubicBezTo>
                  <a:pt x="852785" y="165199"/>
                  <a:pt x="847328" y="179586"/>
                  <a:pt x="845344" y="181570"/>
                </a:cubicBezTo>
                <a:cubicBezTo>
                  <a:pt x="841375" y="187523"/>
                  <a:pt x="839391" y="192980"/>
                  <a:pt x="839391" y="197941"/>
                </a:cubicBezTo>
                <a:cubicBezTo>
                  <a:pt x="838398" y="198933"/>
                  <a:pt x="837902" y="200422"/>
                  <a:pt x="837902" y="202406"/>
                </a:cubicBezTo>
                <a:lnTo>
                  <a:pt x="849809" y="203894"/>
                </a:lnTo>
                <a:cubicBezTo>
                  <a:pt x="851793" y="203894"/>
                  <a:pt x="853281" y="203398"/>
                  <a:pt x="854273" y="202406"/>
                </a:cubicBezTo>
                <a:cubicBezTo>
                  <a:pt x="869156" y="193476"/>
                  <a:pt x="883047" y="183554"/>
                  <a:pt x="895945" y="172640"/>
                </a:cubicBezTo>
                <a:cubicBezTo>
                  <a:pt x="921742" y="155773"/>
                  <a:pt x="950020" y="143371"/>
                  <a:pt x="980777" y="135433"/>
                </a:cubicBezTo>
                <a:cubicBezTo>
                  <a:pt x="982762" y="133449"/>
                  <a:pt x="985242" y="132457"/>
                  <a:pt x="988219" y="132457"/>
                </a:cubicBezTo>
                <a:cubicBezTo>
                  <a:pt x="995164" y="133449"/>
                  <a:pt x="1009551" y="145851"/>
                  <a:pt x="1031379" y="169664"/>
                </a:cubicBezTo>
                <a:lnTo>
                  <a:pt x="1038820" y="189011"/>
                </a:lnTo>
                <a:lnTo>
                  <a:pt x="1016496" y="206871"/>
                </a:lnTo>
                <a:lnTo>
                  <a:pt x="1004590" y="202406"/>
                </a:lnTo>
                <a:cubicBezTo>
                  <a:pt x="983754" y="194468"/>
                  <a:pt x="969863" y="190500"/>
                  <a:pt x="962918" y="190500"/>
                </a:cubicBezTo>
                <a:cubicBezTo>
                  <a:pt x="958949" y="190500"/>
                  <a:pt x="955477" y="190996"/>
                  <a:pt x="952500" y="191988"/>
                </a:cubicBezTo>
                <a:cubicBezTo>
                  <a:pt x="949523" y="192980"/>
                  <a:pt x="947043" y="193972"/>
                  <a:pt x="945059" y="194964"/>
                </a:cubicBezTo>
                <a:cubicBezTo>
                  <a:pt x="930176" y="200918"/>
                  <a:pt x="916781" y="208111"/>
                  <a:pt x="904875" y="216545"/>
                </a:cubicBezTo>
                <a:cubicBezTo>
                  <a:pt x="892969" y="224978"/>
                  <a:pt x="879822" y="232916"/>
                  <a:pt x="865436" y="240357"/>
                </a:cubicBezTo>
                <a:cubicBezTo>
                  <a:pt x="851049" y="247798"/>
                  <a:pt x="832445" y="260945"/>
                  <a:pt x="809625" y="279796"/>
                </a:cubicBezTo>
                <a:cubicBezTo>
                  <a:pt x="793750" y="289718"/>
                  <a:pt x="778867" y="303113"/>
                  <a:pt x="764977" y="319980"/>
                </a:cubicBezTo>
                <a:lnTo>
                  <a:pt x="736699" y="348257"/>
                </a:lnTo>
                <a:lnTo>
                  <a:pt x="699492" y="375046"/>
                </a:lnTo>
                <a:lnTo>
                  <a:pt x="650379" y="330398"/>
                </a:lnTo>
                <a:lnTo>
                  <a:pt x="665262" y="311050"/>
                </a:lnTo>
                <a:cubicBezTo>
                  <a:pt x="715863" y="245566"/>
                  <a:pt x="748110" y="178097"/>
                  <a:pt x="762000" y="108644"/>
                </a:cubicBezTo>
                <a:cubicBezTo>
                  <a:pt x="767953" y="83839"/>
                  <a:pt x="770930" y="64988"/>
                  <a:pt x="770930" y="52089"/>
                </a:cubicBezTo>
                <a:cubicBezTo>
                  <a:pt x="770930" y="43160"/>
                  <a:pt x="764977" y="37703"/>
                  <a:pt x="753070" y="35718"/>
                </a:cubicBezTo>
                <a:cubicBezTo>
                  <a:pt x="734219" y="32742"/>
                  <a:pt x="714871" y="31254"/>
                  <a:pt x="695027" y="31254"/>
                </a:cubicBezTo>
                <a:lnTo>
                  <a:pt x="702469" y="25300"/>
                </a:lnTo>
                <a:cubicBezTo>
                  <a:pt x="712391" y="17363"/>
                  <a:pt x="741660" y="8929"/>
                  <a:pt x="790277" y="0"/>
                </a:cubicBezTo>
                <a:close/>
              </a:path>
            </a:pathLst>
          </a:custGeom>
          <a:solidFill>
            <a:srgbClr val="A06836"/>
          </a:solidFill>
          <a:ln>
            <a:noFill/>
          </a:ln>
          <a:effectLst>
            <a:outerShdw blurRad="190500" sx="102000" sy="102000" algn="ctr" rotWithShape="0">
              <a:srgbClr val="C98343">
                <a:alpha val="2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2000" dirty="0">
              <a:gradFill>
                <a:gsLst>
                  <a:gs pos="100000">
                    <a:srgbClr val="C98343"/>
                  </a:gs>
                  <a:gs pos="51000">
                    <a:srgbClr val="52331D"/>
                  </a:gs>
                  <a:gs pos="0">
                    <a:srgbClr val="110F10"/>
                  </a:gs>
                </a:gsLst>
                <a:lin ang="5400000" scaled="1"/>
              </a:gradFill>
              <a:effectLst>
                <a:outerShdw blurRad="127000" sx="102000" sy="102000" algn="ctr" rotWithShape="0">
                  <a:srgbClr val="9C7D60">
                    <a:alpha val="20000"/>
                  </a:srgbClr>
                </a:outerShdw>
              </a:effectLst>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sp>
        <p:nvSpPr>
          <p:cNvPr id="95" name="PA-任意多边形 94"/>
          <p:cNvSpPr/>
          <p:nvPr>
            <p:custDataLst>
              <p:tags r:id="rId63"/>
            </p:custDataLst>
          </p:nvPr>
        </p:nvSpPr>
        <p:spPr>
          <a:xfrm>
            <a:off x="2883864" y="2594651"/>
            <a:ext cx="880435" cy="1032437"/>
          </a:xfrm>
          <a:custGeom>
            <a:avLst/>
            <a:gdLst/>
            <a:ahLst/>
            <a:cxnLst/>
            <a:rect l="l" t="t" r="r" b="b"/>
            <a:pathLst>
              <a:path w="1260760" h="1478422">
                <a:moveTo>
                  <a:pt x="890736" y="837158"/>
                </a:moveTo>
                <a:cubicBezTo>
                  <a:pt x="837158" y="837158"/>
                  <a:pt x="788603" y="847762"/>
                  <a:pt x="745071" y="868970"/>
                </a:cubicBezTo>
                <a:lnTo>
                  <a:pt x="741722" y="870645"/>
                </a:lnTo>
                <a:cubicBezTo>
                  <a:pt x="737257" y="884039"/>
                  <a:pt x="735025" y="897434"/>
                  <a:pt x="735025" y="910828"/>
                </a:cubicBezTo>
                <a:lnTo>
                  <a:pt x="735025" y="930920"/>
                </a:lnTo>
                <a:cubicBezTo>
                  <a:pt x="735025" y="944315"/>
                  <a:pt x="732234" y="957709"/>
                  <a:pt x="726653" y="971104"/>
                </a:cubicBezTo>
                <a:lnTo>
                  <a:pt x="726653" y="977801"/>
                </a:lnTo>
                <a:cubicBezTo>
                  <a:pt x="726653" y="982266"/>
                  <a:pt x="725816" y="987010"/>
                  <a:pt x="724142" y="992033"/>
                </a:cubicBezTo>
                <a:cubicBezTo>
                  <a:pt x="722468" y="997056"/>
                  <a:pt x="719956" y="1002079"/>
                  <a:pt x="716608" y="1007101"/>
                </a:cubicBezTo>
                <a:cubicBezTo>
                  <a:pt x="713259" y="1012124"/>
                  <a:pt x="711026" y="1016868"/>
                  <a:pt x="709910" y="1021333"/>
                </a:cubicBezTo>
                <a:lnTo>
                  <a:pt x="688144" y="1064865"/>
                </a:lnTo>
                <a:cubicBezTo>
                  <a:pt x="684796" y="1071563"/>
                  <a:pt x="683121" y="1077144"/>
                  <a:pt x="683121" y="1081609"/>
                </a:cubicBezTo>
                <a:cubicBezTo>
                  <a:pt x="684237" y="1093887"/>
                  <a:pt x="694283" y="1100026"/>
                  <a:pt x="713259" y="1100026"/>
                </a:cubicBezTo>
                <a:cubicBezTo>
                  <a:pt x="719956" y="1100026"/>
                  <a:pt x="726095" y="1099468"/>
                  <a:pt x="731676" y="1098352"/>
                </a:cubicBezTo>
                <a:cubicBezTo>
                  <a:pt x="769628" y="1087190"/>
                  <a:pt x="800323" y="1066540"/>
                  <a:pt x="823764" y="1036402"/>
                </a:cubicBezTo>
                <a:cubicBezTo>
                  <a:pt x="842739" y="1012962"/>
                  <a:pt x="860599" y="988963"/>
                  <a:pt x="877342" y="964406"/>
                </a:cubicBezTo>
                <a:lnTo>
                  <a:pt x="889062" y="945989"/>
                </a:lnTo>
                <a:cubicBezTo>
                  <a:pt x="904689" y="925897"/>
                  <a:pt x="914735" y="903573"/>
                  <a:pt x="919200" y="879016"/>
                </a:cubicBezTo>
                <a:lnTo>
                  <a:pt x="920874" y="863947"/>
                </a:lnTo>
                <a:cubicBezTo>
                  <a:pt x="919758" y="859483"/>
                  <a:pt x="917804" y="855576"/>
                  <a:pt x="915014" y="852227"/>
                </a:cubicBezTo>
                <a:cubicBezTo>
                  <a:pt x="912224" y="848879"/>
                  <a:pt x="910270" y="846088"/>
                  <a:pt x="909154" y="843856"/>
                </a:cubicBezTo>
                <a:cubicBezTo>
                  <a:pt x="908038" y="841623"/>
                  <a:pt x="906922" y="839391"/>
                  <a:pt x="905805" y="837158"/>
                </a:cubicBezTo>
                <a:close/>
                <a:moveTo>
                  <a:pt x="751768" y="514015"/>
                </a:moveTo>
                <a:lnTo>
                  <a:pt x="743396" y="515690"/>
                </a:lnTo>
                <a:cubicBezTo>
                  <a:pt x="731118" y="515690"/>
                  <a:pt x="718840" y="517922"/>
                  <a:pt x="706562" y="522387"/>
                </a:cubicBezTo>
                <a:lnTo>
                  <a:pt x="688144" y="529084"/>
                </a:lnTo>
                <a:cubicBezTo>
                  <a:pt x="670285" y="531316"/>
                  <a:pt x="653542" y="537456"/>
                  <a:pt x="637915" y="547502"/>
                </a:cubicBezTo>
                <a:lnTo>
                  <a:pt x="542479" y="597731"/>
                </a:lnTo>
                <a:cubicBezTo>
                  <a:pt x="538014" y="601080"/>
                  <a:pt x="533549" y="603870"/>
                  <a:pt x="529084" y="606103"/>
                </a:cubicBezTo>
                <a:cubicBezTo>
                  <a:pt x="524619" y="608335"/>
                  <a:pt x="520992" y="610847"/>
                  <a:pt x="518201" y="613637"/>
                </a:cubicBezTo>
                <a:cubicBezTo>
                  <a:pt x="515410" y="616428"/>
                  <a:pt x="514015" y="620613"/>
                  <a:pt x="514015" y="626194"/>
                </a:cubicBezTo>
                <a:cubicBezTo>
                  <a:pt x="514015" y="629543"/>
                  <a:pt x="514015" y="634008"/>
                  <a:pt x="514015" y="639589"/>
                </a:cubicBezTo>
                <a:cubicBezTo>
                  <a:pt x="514015" y="645170"/>
                  <a:pt x="514573" y="650751"/>
                  <a:pt x="515690" y="656332"/>
                </a:cubicBezTo>
                <a:lnTo>
                  <a:pt x="530758" y="686470"/>
                </a:lnTo>
                <a:lnTo>
                  <a:pt x="537456" y="698190"/>
                </a:lnTo>
                <a:cubicBezTo>
                  <a:pt x="549734" y="695958"/>
                  <a:pt x="559780" y="690935"/>
                  <a:pt x="567593" y="683121"/>
                </a:cubicBezTo>
                <a:cubicBezTo>
                  <a:pt x="610009" y="644054"/>
                  <a:pt x="637356" y="620613"/>
                  <a:pt x="649635" y="612800"/>
                </a:cubicBezTo>
                <a:cubicBezTo>
                  <a:pt x="656332" y="609451"/>
                  <a:pt x="662471" y="604986"/>
                  <a:pt x="668052" y="599405"/>
                </a:cubicBezTo>
                <a:cubicBezTo>
                  <a:pt x="678098" y="588243"/>
                  <a:pt x="688702" y="578197"/>
                  <a:pt x="699864" y="569268"/>
                </a:cubicBezTo>
                <a:cubicBezTo>
                  <a:pt x="718840" y="553641"/>
                  <a:pt x="737257" y="537456"/>
                  <a:pt x="755117" y="520712"/>
                </a:cubicBezTo>
                <a:close/>
                <a:moveTo>
                  <a:pt x="373373" y="194221"/>
                </a:moveTo>
                <a:cubicBezTo>
                  <a:pt x="376721" y="195337"/>
                  <a:pt x="380628" y="198686"/>
                  <a:pt x="385093" y="204267"/>
                </a:cubicBezTo>
                <a:lnTo>
                  <a:pt x="375047" y="242776"/>
                </a:lnTo>
                <a:cubicBezTo>
                  <a:pt x="383977" y="251706"/>
                  <a:pt x="391232" y="256170"/>
                  <a:pt x="396813" y="256170"/>
                </a:cubicBezTo>
                <a:cubicBezTo>
                  <a:pt x="401278" y="256170"/>
                  <a:pt x="406859" y="252264"/>
                  <a:pt x="413556" y="244450"/>
                </a:cubicBezTo>
                <a:lnTo>
                  <a:pt x="490575" y="244450"/>
                </a:lnTo>
                <a:lnTo>
                  <a:pt x="487226" y="251148"/>
                </a:lnTo>
                <a:cubicBezTo>
                  <a:pt x="484994" y="257845"/>
                  <a:pt x="467134" y="288541"/>
                  <a:pt x="433648" y="343235"/>
                </a:cubicBezTo>
                <a:cubicBezTo>
                  <a:pt x="420254" y="359978"/>
                  <a:pt x="403510" y="371698"/>
                  <a:pt x="383418" y="378396"/>
                </a:cubicBezTo>
                <a:lnTo>
                  <a:pt x="376721" y="380070"/>
                </a:lnTo>
                <a:cubicBezTo>
                  <a:pt x="370024" y="380070"/>
                  <a:pt x="363885" y="376163"/>
                  <a:pt x="358304" y="368350"/>
                </a:cubicBezTo>
                <a:cubicBezTo>
                  <a:pt x="349374" y="356071"/>
                  <a:pt x="337933" y="346584"/>
                  <a:pt x="323980" y="339886"/>
                </a:cubicBezTo>
                <a:cubicBezTo>
                  <a:pt x="310028" y="333189"/>
                  <a:pt x="303051" y="324259"/>
                  <a:pt x="303051" y="313097"/>
                </a:cubicBezTo>
                <a:cubicBezTo>
                  <a:pt x="303051" y="306400"/>
                  <a:pt x="315888" y="280169"/>
                  <a:pt x="341561" y="234404"/>
                </a:cubicBezTo>
                <a:lnTo>
                  <a:pt x="344909" y="227707"/>
                </a:lnTo>
                <a:cubicBezTo>
                  <a:pt x="349374" y="218777"/>
                  <a:pt x="354397" y="210964"/>
                  <a:pt x="359978" y="204267"/>
                </a:cubicBezTo>
                <a:cubicBezTo>
                  <a:pt x="365559" y="197569"/>
                  <a:pt x="370024" y="194221"/>
                  <a:pt x="373373" y="194221"/>
                </a:cubicBezTo>
                <a:close/>
                <a:moveTo>
                  <a:pt x="599405" y="0"/>
                </a:moveTo>
                <a:cubicBezTo>
                  <a:pt x="613916" y="0"/>
                  <a:pt x="625357" y="7255"/>
                  <a:pt x="633729" y="21766"/>
                </a:cubicBezTo>
                <a:cubicBezTo>
                  <a:pt x="642100" y="36277"/>
                  <a:pt x="654658" y="48834"/>
                  <a:pt x="671401" y="59438"/>
                </a:cubicBezTo>
                <a:cubicBezTo>
                  <a:pt x="688144" y="70042"/>
                  <a:pt x="696516" y="84832"/>
                  <a:pt x="696516" y="103808"/>
                </a:cubicBezTo>
                <a:lnTo>
                  <a:pt x="694841" y="117202"/>
                </a:lnTo>
                <a:cubicBezTo>
                  <a:pt x="694841" y="128364"/>
                  <a:pt x="695400" y="135341"/>
                  <a:pt x="696516" y="138131"/>
                </a:cubicBezTo>
                <a:cubicBezTo>
                  <a:pt x="697632" y="140922"/>
                  <a:pt x="698190" y="143991"/>
                  <a:pt x="698190" y="147340"/>
                </a:cubicBezTo>
                <a:cubicBezTo>
                  <a:pt x="697074" y="150689"/>
                  <a:pt x="694841" y="153479"/>
                  <a:pt x="691493" y="155711"/>
                </a:cubicBezTo>
                <a:lnTo>
                  <a:pt x="681447" y="266216"/>
                </a:lnTo>
                <a:cubicBezTo>
                  <a:pt x="683679" y="265100"/>
                  <a:pt x="685912" y="264263"/>
                  <a:pt x="688144" y="263705"/>
                </a:cubicBezTo>
                <a:cubicBezTo>
                  <a:pt x="690376" y="263147"/>
                  <a:pt x="692609" y="261752"/>
                  <a:pt x="694841" y="259519"/>
                </a:cubicBezTo>
                <a:cubicBezTo>
                  <a:pt x="706004" y="247241"/>
                  <a:pt x="719398" y="236637"/>
                  <a:pt x="735025" y="227707"/>
                </a:cubicBezTo>
                <a:lnTo>
                  <a:pt x="745071" y="219336"/>
                </a:lnTo>
                <a:cubicBezTo>
                  <a:pt x="750652" y="211522"/>
                  <a:pt x="758465" y="204825"/>
                  <a:pt x="768511" y="199244"/>
                </a:cubicBezTo>
                <a:cubicBezTo>
                  <a:pt x="785254" y="190314"/>
                  <a:pt x="798649" y="178594"/>
                  <a:pt x="808695" y="164083"/>
                </a:cubicBezTo>
                <a:cubicBezTo>
                  <a:pt x="781906" y="150689"/>
                  <a:pt x="753442" y="142875"/>
                  <a:pt x="723305" y="140643"/>
                </a:cubicBezTo>
                <a:lnTo>
                  <a:pt x="746745" y="132271"/>
                </a:lnTo>
                <a:cubicBezTo>
                  <a:pt x="754559" y="128922"/>
                  <a:pt x="762930" y="125853"/>
                  <a:pt x="771860" y="123062"/>
                </a:cubicBezTo>
                <a:cubicBezTo>
                  <a:pt x="780790" y="120272"/>
                  <a:pt x="796975" y="115528"/>
                  <a:pt x="820415" y="108831"/>
                </a:cubicBezTo>
                <a:lnTo>
                  <a:pt x="827112" y="107156"/>
                </a:lnTo>
                <a:cubicBezTo>
                  <a:pt x="839391" y="102691"/>
                  <a:pt x="851111" y="98227"/>
                  <a:pt x="862273" y="93762"/>
                </a:cubicBezTo>
                <a:cubicBezTo>
                  <a:pt x="873435" y="89297"/>
                  <a:pt x="883481" y="87065"/>
                  <a:pt x="892411" y="87065"/>
                </a:cubicBezTo>
                <a:cubicBezTo>
                  <a:pt x="913619" y="87065"/>
                  <a:pt x="930920" y="94320"/>
                  <a:pt x="944314" y="108831"/>
                </a:cubicBezTo>
                <a:cubicBezTo>
                  <a:pt x="964406" y="132271"/>
                  <a:pt x="983382" y="157386"/>
                  <a:pt x="1001241" y="184175"/>
                </a:cubicBezTo>
                <a:lnTo>
                  <a:pt x="1004590" y="187524"/>
                </a:lnTo>
                <a:cubicBezTo>
                  <a:pt x="1005706" y="189756"/>
                  <a:pt x="1006264" y="193105"/>
                  <a:pt x="1006264" y="197569"/>
                </a:cubicBezTo>
                <a:cubicBezTo>
                  <a:pt x="1006264" y="208732"/>
                  <a:pt x="1001799" y="217661"/>
                  <a:pt x="992870" y="224358"/>
                </a:cubicBezTo>
                <a:cubicBezTo>
                  <a:pt x="989521" y="228823"/>
                  <a:pt x="987010" y="233009"/>
                  <a:pt x="985335" y="236916"/>
                </a:cubicBezTo>
                <a:cubicBezTo>
                  <a:pt x="983661" y="240823"/>
                  <a:pt x="982266" y="243892"/>
                  <a:pt x="981150" y="246125"/>
                </a:cubicBezTo>
                <a:cubicBezTo>
                  <a:pt x="977801" y="243892"/>
                  <a:pt x="974452" y="242776"/>
                  <a:pt x="971104" y="242776"/>
                </a:cubicBezTo>
                <a:cubicBezTo>
                  <a:pt x="966639" y="242776"/>
                  <a:pt x="961895" y="245008"/>
                  <a:pt x="956872" y="249473"/>
                </a:cubicBezTo>
                <a:cubicBezTo>
                  <a:pt x="951849" y="253938"/>
                  <a:pt x="947663" y="256729"/>
                  <a:pt x="944314" y="257845"/>
                </a:cubicBezTo>
                <a:cubicBezTo>
                  <a:pt x="940966" y="258961"/>
                  <a:pt x="938175" y="259519"/>
                  <a:pt x="935943" y="259519"/>
                </a:cubicBezTo>
                <a:cubicBezTo>
                  <a:pt x="932594" y="259519"/>
                  <a:pt x="928130" y="258403"/>
                  <a:pt x="922548" y="256170"/>
                </a:cubicBezTo>
                <a:cubicBezTo>
                  <a:pt x="916967" y="256170"/>
                  <a:pt x="913061" y="257008"/>
                  <a:pt x="910828" y="258682"/>
                </a:cubicBezTo>
                <a:cubicBezTo>
                  <a:pt x="908596" y="260356"/>
                  <a:pt x="905805" y="261193"/>
                  <a:pt x="902457" y="261193"/>
                </a:cubicBezTo>
                <a:cubicBezTo>
                  <a:pt x="899108" y="261193"/>
                  <a:pt x="896318" y="260635"/>
                  <a:pt x="894085" y="259519"/>
                </a:cubicBezTo>
                <a:cubicBezTo>
                  <a:pt x="891853" y="258403"/>
                  <a:pt x="887388" y="257845"/>
                  <a:pt x="880690" y="257845"/>
                </a:cubicBezTo>
                <a:cubicBezTo>
                  <a:pt x="870645" y="257845"/>
                  <a:pt x="860599" y="259519"/>
                  <a:pt x="850553" y="262868"/>
                </a:cubicBezTo>
                <a:cubicBezTo>
                  <a:pt x="849437" y="263984"/>
                  <a:pt x="847762" y="264542"/>
                  <a:pt x="845530" y="264542"/>
                </a:cubicBezTo>
                <a:cubicBezTo>
                  <a:pt x="809811" y="280169"/>
                  <a:pt x="784696" y="289657"/>
                  <a:pt x="770186" y="293005"/>
                </a:cubicBezTo>
                <a:lnTo>
                  <a:pt x="740048" y="304726"/>
                </a:lnTo>
                <a:cubicBezTo>
                  <a:pt x="725537" y="312539"/>
                  <a:pt x="709352" y="316446"/>
                  <a:pt x="691493" y="316446"/>
                </a:cubicBezTo>
                <a:cubicBezTo>
                  <a:pt x="684796" y="316446"/>
                  <a:pt x="679772" y="318120"/>
                  <a:pt x="676424" y="321469"/>
                </a:cubicBezTo>
                <a:cubicBezTo>
                  <a:pt x="673075" y="324817"/>
                  <a:pt x="671401" y="328445"/>
                  <a:pt x="671401" y="332352"/>
                </a:cubicBezTo>
                <a:cubicBezTo>
                  <a:pt x="671401" y="336259"/>
                  <a:pt x="670564" y="339049"/>
                  <a:pt x="668890" y="340723"/>
                </a:cubicBezTo>
                <a:cubicBezTo>
                  <a:pt x="667215" y="342398"/>
                  <a:pt x="665820" y="344909"/>
                  <a:pt x="664704" y="348258"/>
                </a:cubicBezTo>
                <a:cubicBezTo>
                  <a:pt x="702655" y="337096"/>
                  <a:pt x="739490" y="326771"/>
                  <a:pt x="775209" y="317283"/>
                </a:cubicBezTo>
                <a:cubicBezTo>
                  <a:pt x="810927" y="307795"/>
                  <a:pt x="884039" y="301935"/>
                  <a:pt x="994544" y="299703"/>
                </a:cubicBezTo>
                <a:cubicBezTo>
                  <a:pt x="1005706" y="299703"/>
                  <a:pt x="1017147" y="300540"/>
                  <a:pt x="1028868" y="302214"/>
                </a:cubicBezTo>
                <a:cubicBezTo>
                  <a:pt x="1040588" y="303888"/>
                  <a:pt x="1052587" y="304726"/>
                  <a:pt x="1064865" y="304726"/>
                </a:cubicBezTo>
                <a:cubicBezTo>
                  <a:pt x="1077144" y="304726"/>
                  <a:pt x="1088585" y="305563"/>
                  <a:pt x="1099189" y="307237"/>
                </a:cubicBezTo>
                <a:cubicBezTo>
                  <a:pt x="1109793" y="308911"/>
                  <a:pt x="1119560" y="309749"/>
                  <a:pt x="1128489" y="309749"/>
                </a:cubicBezTo>
                <a:lnTo>
                  <a:pt x="1145232" y="308074"/>
                </a:lnTo>
                <a:cubicBezTo>
                  <a:pt x="1167557" y="308074"/>
                  <a:pt x="1186532" y="315888"/>
                  <a:pt x="1202159" y="331515"/>
                </a:cubicBezTo>
                <a:cubicBezTo>
                  <a:pt x="1225600" y="358304"/>
                  <a:pt x="1245133" y="385093"/>
                  <a:pt x="1260760" y="411882"/>
                </a:cubicBezTo>
                <a:cubicBezTo>
                  <a:pt x="1255179" y="426393"/>
                  <a:pt x="1250714" y="439787"/>
                  <a:pt x="1247366" y="452066"/>
                </a:cubicBezTo>
                <a:lnTo>
                  <a:pt x="1240668" y="455414"/>
                </a:lnTo>
                <a:cubicBezTo>
                  <a:pt x="1232855" y="466576"/>
                  <a:pt x="1221693" y="472715"/>
                  <a:pt x="1207182" y="473832"/>
                </a:cubicBezTo>
                <a:cubicBezTo>
                  <a:pt x="1199369" y="474948"/>
                  <a:pt x="1192113" y="477180"/>
                  <a:pt x="1185416" y="480529"/>
                </a:cubicBezTo>
                <a:cubicBezTo>
                  <a:pt x="1170905" y="487226"/>
                  <a:pt x="1155836" y="490575"/>
                  <a:pt x="1140210" y="490575"/>
                </a:cubicBezTo>
                <a:cubicBezTo>
                  <a:pt x="1133512" y="490575"/>
                  <a:pt x="1127094" y="489738"/>
                  <a:pt x="1120955" y="488063"/>
                </a:cubicBezTo>
                <a:cubicBezTo>
                  <a:pt x="1114816" y="486389"/>
                  <a:pt x="1103933" y="485552"/>
                  <a:pt x="1088306" y="485552"/>
                </a:cubicBezTo>
                <a:cubicBezTo>
                  <a:pt x="1045890" y="485552"/>
                  <a:pt x="1004032" y="487784"/>
                  <a:pt x="962732" y="492249"/>
                </a:cubicBezTo>
                <a:cubicBezTo>
                  <a:pt x="951570" y="492249"/>
                  <a:pt x="939292" y="493365"/>
                  <a:pt x="925897" y="495598"/>
                </a:cubicBezTo>
                <a:lnTo>
                  <a:pt x="915851" y="497272"/>
                </a:lnTo>
                <a:lnTo>
                  <a:pt x="889062" y="565919"/>
                </a:lnTo>
                <a:cubicBezTo>
                  <a:pt x="887946" y="568151"/>
                  <a:pt x="886272" y="569826"/>
                  <a:pt x="884039" y="570942"/>
                </a:cubicBezTo>
                <a:cubicBezTo>
                  <a:pt x="875110" y="576523"/>
                  <a:pt x="866738" y="582662"/>
                  <a:pt x="858924" y="589359"/>
                </a:cubicBezTo>
                <a:cubicBezTo>
                  <a:pt x="842181" y="601638"/>
                  <a:pt x="824322" y="611684"/>
                  <a:pt x="805346" y="619497"/>
                </a:cubicBezTo>
                <a:lnTo>
                  <a:pt x="788603" y="629543"/>
                </a:lnTo>
                <a:cubicBezTo>
                  <a:pt x="775209" y="637357"/>
                  <a:pt x="768511" y="645728"/>
                  <a:pt x="768511" y="654658"/>
                </a:cubicBezTo>
                <a:cubicBezTo>
                  <a:pt x="768511" y="662471"/>
                  <a:pt x="774092" y="671401"/>
                  <a:pt x="785254" y="681447"/>
                </a:cubicBezTo>
                <a:cubicBezTo>
                  <a:pt x="779673" y="694841"/>
                  <a:pt x="770465" y="707120"/>
                  <a:pt x="757628" y="718282"/>
                </a:cubicBezTo>
                <a:cubicBezTo>
                  <a:pt x="744792" y="729444"/>
                  <a:pt x="716608" y="753443"/>
                  <a:pt x="673075" y="790277"/>
                </a:cubicBezTo>
                <a:lnTo>
                  <a:pt x="632892" y="830461"/>
                </a:lnTo>
                <a:cubicBezTo>
                  <a:pt x="628427" y="833810"/>
                  <a:pt x="609451" y="852227"/>
                  <a:pt x="575965" y="885714"/>
                </a:cubicBezTo>
                <a:lnTo>
                  <a:pt x="555873" y="904131"/>
                </a:lnTo>
                <a:lnTo>
                  <a:pt x="547502" y="915851"/>
                </a:lnTo>
                <a:lnTo>
                  <a:pt x="559222" y="915851"/>
                </a:lnTo>
                <a:cubicBezTo>
                  <a:pt x="578197" y="909154"/>
                  <a:pt x="595499" y="899108"/>
                  <a:pt x="611126" y="885714"/>
                </a:cubicBezTo>
                <a:lnTo>
                  <a:pt x="627869" y="870645"/>
                </a:lnTo>
                <a:cubicBezTo>
                  <a:pt x="642379" y="855018"/>
                  <a:pt x="659960" y="845251"/>
                  <a:pt x="680610" y="841344"/>
                </a:cubicBezTo>
                <a:cubicBezTo>
                  <a:pt x="701260" y="837437"/>
                  <a:pt x="720514" y="831019"/>
                  <a:pt x="738374" y="822089"/>
                </a:cubicBezTo>
                <a:lnTo>
                  <a:pt x="761814" y="812044"/>
                </a:lnTo>
                <a:cubicBezTo>
                  <a:pt x="810927" y="789719"/>
                  <a:pt x="859482" y="778557"/>
                  <a:pt x="907480" y="778557"/>
                </a:cubicBezTo>
                <a:cubicBezTo>
                  <a:pt x="915293" y="778557"/>
                  <a:pt x="920874" y="781906"/>
                  <a:pt x="924223" y="788603"/>
                </a:cubicBezTo>
                <a:lnTo>
                  <a:pt x="924223" y="790277"/>
                </a:lnTo>
                <a:lnTo>
                  <a:pt x="925897" y="790277"/>
                </a:lnTo>
                <a:cubicBezTo>
                  <a:pt x="937059" y="812602"/>
                  <a:pt x="953802" y="831019"/>
                  <a:pt x="976126" y="845530"/>
                </a:cubicBezTo>
                <a:cubicBezTo>
                  <a:pt x="988405" y="851111"/>
                  <a:pt x="994544" y="860041"/>
                  <a:pt x="994544" y="872319"/>
                </a:cubicBezTo>
                <a:cubicBezTo>
                  <a:pt x="994544" y="875668"/>
                  <a:pt x="993707" y="880411"/>
                  <a:pt x="992032" y="886551"/>
                </a:cubicBezTo>
                <a:cubicBezTo>
                  <a:pt x="990358" y="892690"/>
                  <a:pt x="988963" y="899666"/>
                  <a:pt x="987847" y="907480"/>
                </a:cubicBezTo>
                <a:cubicBezTo>
                  <a:pt x="984498" y="934269"/>
                  <a:pt x="971104" y="964406"/>
                  <a:pt x="947663" y="997893"/>
                </a:cubicBezTo>
                <a:cubicBezTo>
                  <a:pt x="934269" y="1021333"/>
                  <a:pt x="919200" y="1043657"/>
                  <a:pt x="902457" y="1064865"/>
                </a:cubicBezTo>
                <a:cubicBezTo>
                  <a:pt x="868970" y="1113979"/>
                  <a:pt x="822648" y="1144116"/>
                  <a:pt x="763488" y="1155278"/>
                </a:cubicBezTo>
                <a:lnTo>
                  <a:pt x="748420" y="1156953"/>
                </a:lnTo>
                <a:cubicBezTo>
                  <a:pt x="738374" y="1156953"/>
                  <a:pt x="727770" y="1154720"/>
                  <a:pt x="716608" y="1150256"/>
                </a:cubicBezTo>
                <a:cubicBezTo>
                  <a:pt x="705445" y="1145791"/>
                  <a:pt x="691493" y="1143558"/>
                  <a:pt x="674750" y="1143558"/>
                </a:cubicBezTo>
                <a:cubicBezTo>
                  <a:pt x="662471" y="1143558"/>
                  <a:pt x="654100" y="1145233"/>
                  <a:pt x="649635" y="1148581"/>
                </a:cubicBezTo>
                <a:cubicBezTo>
                  <a:pt x="645170" y="1151930"/>
                  <a:pt x="636798" y="1161976"/>
                  <a:pt x="624520" y="1178719"/>
                </a:cubicBezTo>
                <a:cubicBezTo>
                  <a:pt x="622288" y="1183184"/>
                  <a:pt x="619497" y="1187090"/>
                  <a:pt x="616148" y="1190439"/>
                </a:cubicBezTo>
                <a:cubicBezTo>
                  <a:pt x="619497" y="1191555"/>
                  <a:pt x="625636" y="1192113"/>
                  <a:pt x="634566" y="1192113"/>
                </a:cubicBezTo>
                <a:cubicBezTo>
                  <a:pt x="698190" y="1194346"/>
                  <a:pt x="757349" y="1204392"/>
                  <a:pt x="812044" y="1222251"/>
                </a:cubicBezTo>
                <a:lnTo>
                  <a:pt x="850553" y="1233971"/>
                </a:lnTo>
                <a:lnTo>
                  <a:pt x="890736" y="1242343"/>
                </a:lnTo>
                <a:cubicBezTo>
                  <a:pt x="909712" y="1245692"/>
                  <a:pt x="927571" y="1251831"/>
                  <a:pt x="944314" y="1260760"/>
                </a:cubicBezTo>
                <a:cubicBezTo>
                  <a:pt x="1002358" y="1295363"/>
                  <a:pt x="1039192" y="1345034"/>
                  <a:pt x="1054819" y="1409775"/>
                </a:cubicBezTo>
                <a:lnTo>
                  <a:pt x="1056494" y="1423169"/>
                </a:lnTo>
                <a:cubicBezTo>
                  <a:pt x="1056494" y="1433215"/>
                  <a:pt x="1052587" y="1442703"/>
                  <a:pt x="1044774" y="1451632"/>
                </a:cubicBezTo>
                <a:lnTo>
                  <a:pt x="1034728" y="1463353"/>
                </a:lnTo>
                <a:cubicBezTo>
                  <a:pt x="1034728" y="1464469"/>
                  <a:pt x="1034170" y="1465027"/>
                  <a:pt x="1033053" y="1465027"/>
                </a:cubicBezTo>
                <a:cubicBezTo>
                  <a:pt x="1029705" y="1470608"/>
                  <a:pt x="1025240" y="1473399"/>
                  <a:pt x="1019659" y="1473399"/>
                </a:cubicBezTo>
                <a:cubicBezTo>
                  <a:pt x="1016310" y="1473399"/>
                  <a:pt x="1012403" y="1472561"/>
                  <a:pt x="1007938" y="1470887"/>
                </a:cubicBezTo>
                <a:cubicBezTo>
                  <a:pt x="1003474" y="1469213"/>
                  <a:pt x="998451" y="1468376"/>
                  <a:pt x="992870" y="1468376"/>
                </a:cubicBezTo>
                <a:cubicBezTo>
                  <a:pt x="987289" y="1469492"/>
                  <a:pt x="981428" y="1471445"/>
                  <a:pt x="975289" y="1474236"/>
                </a:cubicBezTo>
                <a:cubicBezTo>
                  <a:pt x="969150" y="1477026"/>
                  <a:pt x="962732" y="1478422"/>
                  <a:pt x="956035" y="1478422"/>
                </a:cubicBezTo>
                <a:cubicBezTo>
                  <a:pt x="927013" y="1478422"/>
                  <a:pt x="895759" y="1454981"/>
                  <a:pt x="862273" y="1408100"/>
                </a:cubicBezTo>
                <a:cubicBezTo>
                  <a:pt x="857808" y="1400287"/>
                  <a:pt x="852785" y="1393031"/>
                  <a:pt x="847204" y="1386334"/>
                </a:cubicBezTo>
                <a:cubicBezTo>
                  <a:pt x="832693" y="1371823"/>
                  <a:pt x="818183" y="1356755"/>
                  <a:pt x="803672" y="1341128"/>
                </a:cubicBezTo>
                <a:cubicBezTo>
                  <a:pt x="789161" y="1325501"/>
                  <a:pt x="772976" y="1311548"/>
                  <a:pt x="755117" y="1299270"/>
                </a:cubicBezTo>
                <a:lnTo>
                  <a:pt x="724979" y="1275829"/>
                </a:lnTo>
                <a:cubicBezTo>
                  <a:pt x="690376" y="1245692"/>
                  <a:pt x="653542" y="1223925"/>
                  <a:pt x="614474" y="1210531"/>
                </a:cubicBezTo>
                <a:lnTo>
                  <a:pt x="604428" y="1207182"/>
                </a:lnTo>
                <a:lnTo>
                  <a:pt x="574291" y="1242343"/>
                </a:lnTo>
                <a:cubicBezTo>
                  <a:pt x="570942" y="1245692"/>
                  <a:pt x="567035" y="1248761"/>
                  <a:pt x="562570" y="1251552"/>
                </a:cubicBezTo>
                <a:cubicBezTo>
                  <a:pt x="558106" y="1254342"/>
                  <a:pt x="555594" y="1256296"/>
                  <a:pt x="555036" y="1257412"/>
                </a:cubicBezTo>
                <a:cubicBezTo>
                  <a:pt x="554478" y="1258528"/>
                  <a:pt x="538014" y="1275271"/>
                  <a:pt x="505644" y="1307641"/>
                </a:cubicBezTo>
                <a:cubicBezTo>
                  <a:pt x="504527" y="1310990"/>
                  <a:pt x="502853" y="1313222"/>
                  <a:pt x="500621" y="1314339"/>
                </a:cubicBezTo>
                <a:lnTo>
                  <a:pt x="487226" y="1314339"/>
                </a:lnTo>
                <a:cubicBezTo>
                  <a:pt x="482761" y="1319920"/>
                  <a:pt x="479971" y="1323268"/>
                  <a:pt x="478855" y="1324384"/>
                </a:cubicBezTo>
                <a:cubicBezTo>
                  <a:pt x="477738" y="1325501"/>
                  <a:pt x="476064" y="1326617"/>
                  <a:pt x="473832" y="1327733"/>
                </a:cubicBezTo>
                <a:cubicBezTo>
                  <a:pt x="471599" y="1328849"/>
                  <a:pt x="467972" y="1330524"/>
                  <a:pt x="462949" y="1332756"/>
                </a:cubicBezTo>
                <a:cubicBezTo>
                  <a:pt x="457926" y="1334988"/>
                  <a:pt x="454298" y="1337221"/>
                  <a:pt x="452066" y="1339453"/>
                </a:cubicBezTo>
                <a:cubicBezTo>
                  <a:pt x="443136" y="1348383"/>
                  <a:pt x="432532" y="1355080"/>
                  <a:pt x="420254" y="1359545"/>
                </a:cubicBezTo>
                <a:cubicBezTo>
                  <a:pt x="412440" y="1361777"/>
                  <a:pt x="405743" y="1365126"/>
                  <a:pt x="400162" y="1369591"/>
                </a:cubicBezTo>
                <a:cubicBezTo>
                  <a:pt x="394581" y="1374056"/>
                  <a:pt x="388442" y="1376846"/>
                  <a:pt x="381744" y="1377963"/>
                </a:cubicBezTo>
                <a:lnTo>
                  <a:pt x="358304" y="1381311"/>
                </a:lnTo>
                <a:cubicBezTo>
                  <a:pt x="339328" y="1384660"/>
                  <a:pt x="320353" y="1386334"/>
                  <a:pt x="301377" y="1386334"/>
                </a:cubicBezTo>
                <a:cubicBezTo>
                  <a:pt x="254496" y="1386334"/>
                  <a:pt x="218777" y="1379079"/>
                  <a:pt x="194221" y="1364568"/>
                </a:cubicBezTo>
                <a:lnTo>
                  <a:pt x="294680" y="1334430"/>
                </a:lnTo>
                <a:cubicBezTo>
                  <a:pt x="344909" y="1319920"/>
                  <a:pt x="388442" y="1294805"/>
                  <a:pt x="425276" y="1259086"/>
                </a:cubicBezTo>
                <a:cubicBezTo>
                  <a:pt x="444252" y="1241227"/>
                  <a:pt x="461553" y="1222809"/>
                  <a:pt x="477180" y="1203834"/>
                </a:cubicBezTo>
                <a:lnTo>
                  <a:pt x="485552" y="1195462"/>
                </a:lnTo>
                <a:cubicBezTo>
                  <a:pt x="487784" y="1188765"/>
                  <a:pt x="488900" y="1183184"/>
                  <a:pt x="488900" y="1178719"/>
                </a:cubicBezTo>
                <a:cubicBezTo>
                  <a:pt x="503411" y="1175370"/>
                  <a:pt x="511225" y="1166441"/>
                  <a:pt x="512341" y="1151930"/>
                </a:cubicBezTo>
                <a:cubicBezTo>
                  <a:pt x="512341" y="1147465"/>
                  <a:pt x="513736" y="1142442"/>
                  <a:pt x="516527" y="1136861"/>
                </a:cubicBezTo>
                <a:cubicBezTo>
                  <a:pt x="519317" y="1131280"/>
                  <a:pt x="523503" y="1125141"/>
                  <a:pt x="529084" y="1118443"/>
                </a:cubicBezTo>
                <a:cubicBezTo>
                  <a:pt x="550292" y="1087190"/>
                  <a:pt x="567593" y="1049238"/>
                  <a:pt x="580988" y="1004590"/>
                </a:cubicBezTo>
                <a:cubicBezTo>
                  <a:pt x="584336" y="988963"/>
                  <a:pt x="586011" y="975010"/>
                  <a:pt x="586011" y="962732"/>
                </a:cubicBezTo>
                <a:cubicBezTo>
                  <a:pt x="586011" y="956035"/>
                  <a:pt x="585453" y="952128"/>
                  <a:pt x="584336" y="951012"/>
                </a:cubicBezTo>
                <a:cubicBezTo>
                  <a:pt x="565361" y="957709"/>
                  <a:pt x="547502" y="966639"/>
                  <a:pt x="530758" y="977801"/>
                </a:cubicBezTo>
                <a:cubicBezTo>
                  <a:pt x="497272" y="1006822"/>
                  <a:pt x="473274" y="1025798"/>
                  <a:pt x="458763" y="1034728"/>
                </a:cubicBezTo>
                <a:lnTo>
                  <a:pt x="455414" y="1036402"/>
                </a:lnTo>
                <a:cubicBezTo>
                  <a:pt x="446484" y="1052029"/>
                  <a:pt x="435880" y="1064865"/>
                  <a:pt x="423602" y="1074911"/>
                </a:cubicBezTo>
                <a:cubicBezTo>
                  <a:pt x="411324" y="1084957"/>
                  <a:pt x="401278" y="1095561"/>
                  <a:pt x="393464" y="1106723"/>
                </a:cubicBezTo>
                <a:cubicBezTo>
                  <a:pt x="377838" y="1130164"/>
                  <a:pt x="361094" y="1152488"/>
                  <a:pt x="343235" y="1173696"/>
                </a:cubicBezTo>
                <a:cubicBezTo>
                  <a:pt x="333189" y="1184858"/>
                  <a:pt x="323701" y="1196299"/>
                  <a:pt x="314772" y="1208019"/>
                </a:cubicBezTo>
                <a:cubicBezTo>
                  <a:pt x="305842" y="1219740"/>
                  <a:pt x="296354" y="1226716"/>
                  <a:pt x="286308" y="1228948"/>
                </a:cubicBezTo>
                <a:cubicBezTo>
                  <a:pt x="284076" y="1225600"/>
                  <a:pt x="280727" y="1222809"/>
                  <a:pt x="276262" y="1220577"/>
                </a:cubicBezTo>
                <a:cubicBezTo>
                  <a:pt x="259519" y="1206066"/>
                  <a:pt x="250031" y="1191555"/>
                  <a:pt x="247799" y="1177045"/>
                </a:cubicBezTo>
                <a:lnTo>
                  <a:pt x="246125" y="1166999"/>
                </a:lnTo>
                <a:cubicBezTo>
                  <a:pt x="269565" y="1150256"/>
                  <a:pt x="288541" y="1131280"/>
                  <a:pt x="303051" y="1110072"/>
                </a:cubicBezTo>
                <a:lnTo>
                  <a:pt x="344909" y="1054819"/>
                </a:lnTo>
                <a:cubicBezTo>
                  <a:pt x="396255" y="977801"/>
                  <a:pt x="462670" y="904131"/>
                  <a:pt x="544153" y="833810"/>
                </a:cubicBezTo>
                <a:cubicBezTo>
                  <a:pt x="551966" y="827112"/>
                  <a:pt x="559501" y="820136"/>
                  <a:pt x="566756" y="812881"/>
                </a:cubicBezTo>
                <a:cubicBezTo>
                  <a:pt x="574012" y="805625"/>
                  <a:pt x="580988" y="798091"/>
                  <a:pt x="587685" y="790277"/>
                </a:cubicBezTo>
                <a:cubicBezTo>
                  <a:pt x="606661" y="779115"/>
                  <a:pt x="621171" y="765721"/>
                  <a:pt x="631217" y="750094"/>
                </a:cubicBezTo>
                <a:cubicBezTo>
                  <a:pt x="634566" y="747861"/>
                  <a:pt x="637356" y="744513"/>
                  <a:pt x="639589" y="740048"/>
                </a:cubicBezTo>
                <a:cubicBezTo>
                  <a:pt x="629543" y="743397"/>
                  <a:pt x="619497" y="747582"/>
                  <a:pt x="609451" y="752605"/>
                </a:cubicBezTo>
                <a:cubicBezTo>
                  <a:pt x="599405" y="757628"/>
                  <a:pt x="588801" y="761256"/>
                  <a:pt x="577639" y="763488"/>
                </a:cubicBezTo>
                <a:cubicBezTo>
                  <a:pt x="576523" y="763488"/>
                  <a:pt x="574570" y="765163"/>
                  <a:pt x="571779" y="768511"/>
                </a:cubicBezTo>
                <a:cubicBezTo>
                  <a:pt x="568989" y="771860"/>
                  <a:pt x="564803" y="775209"/>
                  <a:pt x="559222" y="778557"/>
                </a:cubicBezTo>
                <a:cubicBezTo>
                  <a:pt x="514573" y="808695"/>
                  <a:pt x="488900" y="823764"/>
                  <a:pt x="482203" y="823764"/>
                </a:cubicBezTo>
                <a:cubicBezTo>
                  <a:pt x="476622" y="823764"/>
                  <a:pt x="470483" y="820136"/>
                  <a:pt x="463786" y="812881"/>
                </a:cubicBezTo>
                <a:cubicBezTo>
                  <a:pt x="457088" y="805625"/>
                  <a:pt x="448717" y="799207"/>
                  <a:pt x="438671" y="793626"/>
                </a:cubicBezTo>
                <a:cubicBezTo>
                  <a:pt x="414114" y="779115"/>
                  <a:pt x="394581" y="760140"/>
                  <a:pt x="380070" y="736699"/>
                </a:cubicBezTo>
                <a:cubicBezTo>
                  <a:pt x="375605" y="727770"/>
                  <a:pt x="373094" y="716328"/>
                  <a:pt x="372535" y="702376"/>
                </a:cubicBezTo>
                <a:cubicBezTo>
                  <a:pt x="371977" y="688423"/>
                  <a:pt x="371698" y="664704"/>
                  <a:pt x="371698" y="631217"/>
                </a:cubicBezTo>
                <a:cubicBezTo>
                  <a:pt x="369466" y="591034"/>
                  <a:pt x="365001" y="567035"/>
                  <a:pt x="358304" y="559222"/>
                </a:cubicBezTo>
                <a:cubicBezTo>
                  <a:pt x="351606" y="551408"/>
                  <a:pt x="348258" y="545269"/>
                  <a:pt x="348258" y="540804"/>
                </a:cubicBezTo>
                <a:lnTo>
                  <a:pt x="348258" y="539130"/>
                </a:lnTo>
                <a:cubicBezTo>
                  <a:pt x="348258" y="533549"/>
                  <a:pt x="352723" y="527968"/>
                  <a:pt x="361652" y="522387"/>
                </a:cubicBezTo>
                <a:lnTo>
                  <a:pt x="371698" y="512341"/>
                </a:lnTo>
                <a:cubicBezTo>
                  <a:pt x="392906" y="527968"/>
                  <a:pt x="408254" y="537456"/>
                  <a:pt x="417742" y="540804"/>
                </a:cubicBezTo>
                <a:cubicBezTo>
                  <a:pt x="427230" y="544153"/>
                  <a:pt x="435880" y="545827"/>
                  <a:pt x="443694" y="545827"/>
                </a:cubicBezTo>
                <a:cubicBezTo>
                  <a:pt x="452624" y="545827"/>
                  <a:pt x="461553" y="544153"/>
                  <a:pt x="470483" y="540804"/>
                </a:cubicBezTo>
                <a:cubicBezTo>
                  <a:pt x="479413" y="537456"/>
                  <a:pt x="488621" y="533549"/>
                  <a:pt x="498109" y="529084"/>
                </a:cubicBezTo>
                <a:cubicBezTo>
                  <a:pt x="507597" y="524619"/>
                  <a:pt x="518201" y="520712"/>
                  <a:pt x="529921" y="517364"/>
                </a:cubicBezTo>
                <a:cubicBezTo>
                  <a:pt x="541641" y="514015"/>
                  <a:pt x="551966" y="509550"/>
                  <a:pt x="560896" y="503969"/>
                </a:cubicBezTo>
                <a:cubicBezTo>
                  <a:pt x="569826" y="498388"/>
                  <a:pt x="578476" y="493923"/>
                  <a:pt x="586848" y="490575"/>
                </a:cubicBezTo>
                <a:cubicBezTo>
                  <a:pt x="595220" y="487226"/>
                  <a:pt x="604149" y="483319"/>
                  <a:pt x="613637" y="478855"/>
                </a:cubicBezTo>
                <a:cubicBezTo>
                  <a:pt x="623125" y="474390"/>
                  <a:pt x="632892" y="469925"/>
                  <a:pt x="642938" y="465460"/>
                </a:cubicBezTo>
                <a:lnTo>
                  <a:pt x="724979" y="440345"/>
                </a:lnTo>
                <a:lnTo>
                  <a:pt x="738374" y="435322"/>
                </a:lnTo>
                <a:cubicBezTo>
                  <a:pt x="762930" y="427509"/>
                  <a:pt x="788603" y="423044"/>
                  <a:pt x="815392" y="421928"/>
                </a:cubicBezTo>
                <a:cubicBezTo>
                  <a:pt x="833252" y="421928"/>
                  <a:pt x="846088" y="428625"/>
                  <a:pt x="853901" y="442020"/>
                </a:cubicBezTo>
                <a:cubicBezTo>
                  <a:pt x="863947" y="459879"/>
                  <a:pt x="878458" y="474390"/>
                  <a:pt x="897434" y="485552"/>
                </a:cubicBezTo>
                <a:cubicBezTo>
                  <a:pt x="945431" y="437555"/>
                  <a:pt x="976126" y="410208"/>
                  <a:pt x="989521" y="403510"/>
                </a:cubicBezTo>
                <a:cubicBezTo>
                  <a:pt x="1000683" y="400162"/>
                  <a:pt x="1008497" y="392906"/>
                  <a:pt x="1012962" y="381744"/>
                </a:cubicBezTo>
                <a:cubicBezTo>
                  <a:pt x="1008497" y="377279"/>
                  <a:pt x="1004032" y="374210"/>
                  <a:pt x="999567" y="372535"/>
                </a:cubicBezTo>
                <a:cubicBezTo>
                  <a:pt x="995102" y="370861"/>
                  <a:pt x="989521" y="370024"/>
                  <a:pt x="982824" y="370024"/>
                </a:cubicBezTo>
                <a:cubicBezTo>
                  <a:pt x="976126" y="370024"/>
                  <a:pt x="969429" y="368350"/>
                  <a:pt x="962732" y="365001"/>
                </a:cubicBezTo>
                <a:cubicBezTo>
                  <a:pt x="959383" y="365001"/>
                  <a:pt x="956035" y="366117"/>
                  <a:pt x="952686" y="368350"/>
                </a:cubicBezTo>
                <a:cubicBezTo>
                  <a:pt x="943756" y="368350"/>
                  <a:pt x="937338" y="367792"/>
                  <a:pt x="933432" y="366675"/>
                </a:cubicBezTo>
                <a:cubicBezTo>
                  <a:pt x="929525" y="365559"/>
                  <a:pt x="925618" y="365001"/>
                  <a:pt x="921711" y="365001"/>
                </a:cubicBezTo>
                <a:cubicBezTo>
                  <a:pt x="917804" y="365001"/>
                  <a:pt x="913340" y="364443"/>
                  <a:pt x="908317" y="363327"/>
                </a:cubicBezTo>
                <a:cubicBezTo>
                  <a:pt x="903294" y="362211"/>
                  <a:pt x="897434" y="361652"/>
                  <a:pt x="890736" y="361652"/>
                </a:cubicBezTo>
                <a:cubicBezTo>
                  <a:pt x="879574" y="361652"/>
                  <a:pt x="842739" y="365001"/>
                  <a:pt x="780232" y="371698"/>
                </a:cubicBezTo>
                <a:cubicBezTo>
                  <a:pt x="760140" y="375047"/>
                  <a:pt x="748698" y="377000"/>
                  <a:pt x="745908" y="377558"/>
                </a:cubicBezTo>
                <a:cubicBezTo>
                  <a:pt x="743118" y="378117"/>
                  <a:pt x="708794" y="386209"/>
                  <a:pt x="642938" y="401836"/>
                </a:cubicBezTo>
                <a:cubicBezTo>
                  <a:pt x="635124" y="404068"/>
                  <a:pt x="628427" y="409091"/>
                  <a:pt x="622846" y="416905"/>
                </a:cubicBezTo>
                <a:cubicBezTo>
                  <a:pt x="617265" y="424718"/>
                  <a:pt x="610567" y="428625"/>
                  <a:pt x="602754" y="428625"/>
                </a:cubicBezTo>
                <a:cubicBezTo>
                  <a:pt x="599405" y="428625"/>
                  <a:pt x="596615" y="428067"/>
                  <a:pt x="594382" y="426951"/>
                </a:cubicBezTo>
                <a:cubicBezTo>
                  <a:pt x="584336" y="424718"/>
                  <a:pt x="572058" y="423602"/>
                  <a:pt x="557547" y="423602"/>
                </a:cubicBezTo>
                <a:cubicBezTo>
                  <a:pt x="545269" y="425835"/>
                  <a:pt x="533549" y="429183"/>
                  <a:pt x="522387" y="433648"/>
                </a:cubicBezTo>
                <a:lnTo>
                  <a:pt x="502295" y="438671"/>
                </a:lnTo>
                <a:lnTo>
                  <a:pt x="465460" y="450391"/>
                </a:lnTo>
                <a:lnTo>
                  <a:pt x="435322" y="460437"/>
                </a:lnTo>
                <a:cubicBezTo>
                  <a:pt x="341561" y="489459"/>
                  <a:pt x="276820" y="506760"/>
                  <a:pt x="241102" y="512341"/>
                </a:cubicBezTo>
                <a:lnTo>
                  <a:pt x="221010" y="515690"/>
                </a:lnTo>
                <a:cubicBezTo>
                  <a:pt x="207615" y="517922"/>
                  <a:pt x="199244" y="525177"/>
                  <a:pt x="195895" y="537456"/>
                </a:cubicBezTo>
                <a:cubicBezTo>
                  <a:pt x="190314" y="558664"/>
                  <a:pt x="184175" y="579314"/>
                  <a:pt x="177478" y="599405"/>
                </a:cubicBezTo>
                <a:cubicBezTo>
                  <a:pt x="175245" y="607219"/>
                  <a:pt x="173571" y="615590"/>
                  <a:pt x="172455" y="624520"/>
                </a:cubicBezTo>
                <a:cubicBezTo>
                  <a:pt x="170222" y="637915"/>
                  <a:pt x="165199" y="650751"/>
                  <a:pt x="157386" y="663029"/>
                </a:cubicBezTo>
                <a:cubicBezTo>
                  <a:pt x="152921" y="668610"/>
                  <a:pt x="149572" y="674192"/>
                  <a:pt x="147340" y="679773"/>
                </a:cubicBezTo>
                <a:cubicBezTo>
                  <a:pt x="136178" y="702097"/>
                  <a:pt x="122225" y="713259"/>
                  <a:pt x="105482" y="713259"/>
                </a:cubicBezTo>
                <a:cubicBezTo>
                  <a:pt x="96552" y="713259"/>
                  <a:pt x="87065" y="709352"/>
                  <a:pt x="77019" y="701539"/>
                </a:cubicBezTo>
                <a:cubicBezTo>
                  <a:pt x="71438" y="697074"/>
                  <a:pt x="64740" y="692330"/>
                  <a:pt x="56927" y="687307"/>
                </a:cubicBezTo>
                <a:cubicBezTo>
                  <a:pt x="49113" y="682284"/>
                  <a:pt x="40184" y="675866"/>
                  <a:pt x="30138" y="668052"/>
                </a:cubicBezTo>
                <a:cubicBezTo>
                  <a:pt x="20092" y="660239"/>
                  <a:pt x="12557" y="651309"/>
                  <a:pt x="7534" y="641263"/>
                </a:cubicBezTo>
                <a:cubicBezTo>
                  <a:pt x="2512" y="631217"/>
                  <a:pt x="0" y="621730"/>
                  <a:pt x="0" y="612800"/>
                </a:cubicBezTo>
                <a:lnTo>
                  <a:pt x="1674" y="597731"/>
                </a:lnTo>
                <a:cubicBezTo>
                  <a:pt x="2791" y="596615"/>
                  <a:pt x="3349" y="594382"/>
                  <a:pt x="3349" y="591034"/>
                </a:cubicBezTo>
                <a:cubicBezTo>
                  <a:pt x="15627" y="573174"/>
                  <a:pt x="23999" y="554199"/>
                  <a:pt x="28463" y="534107"/>
                </a:cubicBezTo>
                <a:lnTo>
                  <a:pt x="43532" y="497272"/>
                </a:lnTo>
                <a:cubicBezTo>
                  <a:pt x="45765" y="492807"/>
                  <a:pt x="47439" y="487784"/>
                  <a:pt x="48555" y="482203"/>
                </a:cubicBezTo>
                <a:cubicBezTo>
                  <a:pt x="50788" y="469925"/>
                  <a:pt x="56369" y="460437"/>
                  <a:pt x="65298" y="453740"/>
                </a:cubicBezTo>
                <a:cubicBezTo>
                  <a:pt x="65298" y="445926"/>
                  <a:pt x="69205" y="438113"/>
                  <a:pt x="77019" y="430299"/>
                </a:cubicBezTo>
                <a:cubicBezTo>
                  <a:pt x="84832" y="422486"/>
                  <a:pt x="90134" y="414393"/>
                  <a:pt x="92925" y="406022"/>
                </a:cubicBezTo>
                <a:cubicBezTo>
                  <a:pt x="95715" y="397650"/>
                  <a:pt x="103808" y="389558"/>
                  <a:pt x="117202" y="381744"/>
                </a:cubicBezTo>
                <a:cubicBezTo>
                  <a:pt x="120551" y="378396"/>
                  <a:pt x="125016" y="376721"/>
                  <a:pt x="130597" y="376721"/>
                </a:cubicBezTo>
                <a:cubicBezTo>
                  <a:pt x="139526" y="378954"/>
                  <a:pt x="148456" y="385093"/>
                  <a:pt x="157386" y="395139"/>
                </a:cubicBezTo>
                <a:cubicBezTo>
                  <a:pt x="160734" y="397371"/>
                  <a:pt x="163525" y="400162"/>
                  <a:pt x="165757" y="403510"/>
                </a:cubicBezTo>
                <a:cubicBezTo>
                  <a:pt x="150130" y="403510"/>
                  <a:pt x="141201" y="411882"/>
                  <a:pt x="138968" y="428625"/>
                </a:cubicBezTo>
                <a:cubicBezTo>
                  <a:pt x="134504" y="450949"/>
                  <a:pt x="131992" y="463228"/>
                  <a:pt x="131434" y="465460"/>
                </a:cubicBezTo>
                <a:cubicBezTo>
                  <a:pt x="130876" y="467692"/>
                  <a:pt x="130597" y="470483"/>
                  <a:pt x="130597" y="473832"/>
                </a:cubicBezTo>
                <a:cubicBezTo>
                  <a:pt x="137294" y="471599"/>
                  <a:pt x="142596" y="469367"/>
                  <a:pt x="146503" y="467134"/>
                </a:cubicBezTo>
                <a:cubicBezTo>
                  <a:pt x="150410" y="464902"/>
                  <a:pt x="153200" y="461832"/>
                  <a:pt x="154874" y="457926"/>
                </a:cubicBezTo>
                <a:cubicBezTo>
                  <a:pt x="156549" y="454019"/>
                  <a:pt x="160176" y="450949"/>
                  <a:pt x="165757" y="448717"/>
                </a:cubicBezTo>
                <a:lnTo>
                  <a:pt x="167432" y="448717"/>
                </a:lnTo>
                <a:cubicBezTo>
                  <a:pt x="178594" y="444252"/>
                  <a:pt x="189198" y="442020"/>
                  <a:pt x="199244" y="442020"/>
                </a:cubicBezTo>
                <a:cubicBezTo>
                  <a:pt x="209290" y="442020"/>
                  <a:pt x="230219" y="439229"/>
                  <a:pt x="262031" y="433648"/>
                </a:cubicBezTo>
                <a:cubicBezTo>
                  <a:pt x="293843" y="428067"/>
                  <a:pt x="327050" y="420253"/>
                  <a:pt x="361652" y="410208"/>
                </a:cubicBezTo>
                <a:cubicBezTo>
                  <a:pt x="404068" y="399045"/>
                  <a:pt x="428067" y="393464"/>
                  <a:pt x="433648" y="393464"/>
                </a:cubicBezTo>
                <a:lnTo>
                  <a:pt x="453740" y="396813"/>
                </a:lnTo>
                <a:lnTo>
                  <a:pt x="458763" y="386767"/>
                </a:lnTo>
                <a:lnTo>
                  <a:pt x="467134" y="386767"/>
                </a:lnTo>
                <a:cubicBezTo>
                  <a:pt x="472715" y="386767"/>
                  <a:pt x="476622" y="384535"/>
                  <a:pt x="478855" y="380070"/>
                </a:cubicBezTo>
                <a:cubicBezTo>
                  <a:pt x="483319" y="377837"/>
                  <a:pt x="489459" y="376721"/>
                  <a:pt x="497272" y="376721"/>
                </a:cubicBezTo>
                <a:lnTo>
                  <a:pt x="498946" y="378396"/>
                </a:lnTo>
                <a:lnTo>
                  <a:pt x="515690" y="378396"/>
                </a:lnTo>
                <a:cubicBezTo>
                  <a:pt x="522387" y="378396"/>
                  <a:pt x="530758" y="371140"/>
                  <a:pt x="540804" y="356629"/>
                </a:cubicBezTo>
                <a:lnTo>
                  <a:pt x="398487" y="393464"/>
                </a:lnTo>
                <a:lnTo>
                  <a:pt x="396813" y="390116"/>
                </a:lnTo>
                <a:lnTo>
                  <a:pt x="557547" y="319795"/>
                </a:lnTo>
                <a:lnTo>
                  <a:pt x="557547" y="318120"/>
                </a:lnTo>
                <a:lnTo>
                  <a:pt x="559222" y="314772"/>
                </a:lnTo>
                <a:lnTo>
                  <a:pt x="557547" y="311423"/>
                </a:lnTo>
                <a:lnTo>
                  <a:pt x="555873" y="277937"/>
                </a:lnTo>
                <a:cubicBezTo>
                  <a:pt x="555873" y="266774"/>
                  <a:pt x="556431" y="256450"/>
                  <a:pt x="557547" y="246962"/>
                </a:cubicBezTo>
                <a:cubicBezTo>
                  <a:pt x="558664" y="237474"/>
                  <a:pt x="559501" y="228544"/>
                  <a:pt x="560059" y="220173"/>
                </a:cubicBezTo>
                <a:cubicBezTo>
                  <a:pt x="560617" y="211801"/>
                  <a:pt x="560896" y="203150"/>
                  <a:pt x="560896" y="194221"/>
                </a:cubicBezTo>
                <a:lnTo>
                  <a:pt x="559222" y="120551"/>
                </a:lnTo>
                <a:cubicBezTo>
                  <a:pt x="560338" y="112737"/>
                  <a:pt x="560896" y="104366"/>
                  <a:pt x="560896" y="95436"/>
                </a:cubicBezTo>
                <a:cubicBezTo>
                  <a:pt x="560896" y="73112"/>
                  <a:pt x="557547" y="58601"/>
                  <a:pt x="550850" y="51904"/>
                </a:cubicBezTo>
                <a:cubicBezTo>
                  <a:pt x="544153" y="45207"/>
                  <a:pt x="534107" y="41858"/>
                  <a:pt x="520712" y="41858"/>
                </a:cubicBezTo>
                <a:cubicBezTo>
                  <a:pt x="516248" y="41858"/>
                  <a:pt x="512341" y="42416"/>
                  <a:pt x="508992" y="43532"/>
                </a:cubicBezTo>
                <a:cubicBezTo>
                  <a:pt x="505644" y="44649"/>
                  <a:pt x="502853" y="45207"/>
                  <a:pt x="500621" y="45207"/>
                </a:cubicBezTo>
                <a:cubicBezTo>
                  <a:pt x="497272" y="40742"/>
                  <a:pt x="495598" y="36277"/>
                  <a:pt x="495598" y="31812"/>
                </a:cubicBezTo>
                <a:cubicBezTo>
                  <a:pt x="495598" y="26231"/>
                  <a:pt x="500342" y="21208"/>
                  <a:pt x="509829" y="16743"/>
                </a:cubicBezTo>
                <a:cubicBezTo>
                  <a:pt x="519317" y="12278"/>
                  <a:pt x="530200" y="9488"/>
                  <a:pt x="542479" y="8372"/>
                </a:cubicBezTo>
                <a:lnTo>
                  <a:pt x="569268" y="3349"/>
                </a:lnTo>
                <a:cubicBezTo>
                  <a:pt x="578197" y="1116"/>
                  <a:pt x="588243" y="0"/>
                  <a:pt x="599405" y="0"/>
                </a:cubicBezTo>
                <a:close/>
              </a:path>
            </a:pathLst>
          </a:custGeom>
          <a:solidFill>
            <a:srgbClr val="A06836"/>
          </a:solidFill>
          <a:ln>
            <a:noFill/>
          </a:ln>
          <a:effectLst>
            <a:outerShdw blurRad="190500" sx="102000" sy="102000" algn="ctr" rotWithShape="0">
              <a:srgbClr val="C98343">
                <a:alpha val="2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3500" dirty="0">
              <a:gradFill>
                <a:gsLst>
                  <a:gs pos="100000">
                    <a:srgbClr val="C98343"/>
                  </a:gs>
                  <a:gs pos="51000">
                    <a:srgbClr val="52331D"/>
                  </a:gs>
                  <a:gs pos="0">
                    <a:srgbClr val="110F10"/>
                  </a:gs>
                </a:gsLst>
                <a:lin ang="5400000" scaled="1"/>
              </a:gradFill>
              <a:effectLst>
                <a:outerShdw blurRad="127000" sx="102000" sy="102000" algn="ctr" rotWithShape="0">
                  <a:srgbClr val="9C7D60">
                    <a:alpha val="20000"/>
                  </a:srgbClr>
                </a:outerShdw>
              </a:effectLst>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sp>
        <p:nvSpPr>
          <p:cNvPr id="24" name="PA-文本框 23"/>
          <p:cNvSpPr txBox="1"/>
          <p:nvPr>
            <p:custDataLst>
              <p:tags r:id="rId64"/>
            </p:custDataLst>
          </p:nvPr>
        </p:nvSpPr>
        <p:spPr>
          <a:xfrm>
            <a:off x="7556826" y="2761442"/>
            <a:ext cx="880966" cy="697622"/>
          </a:xfrm>
          <a:custGeom>
            <a:avLst/>
            <a:gdLst/>
            <a:ahLst/>
            <a:cxnLst/>
            <a:rect l="l" t="t" r="r" b="b"/>
            <a:pathLst>
              <a:path w="1644774" h="1302469">
                <a:moveTo>
                  <a:pt x="956742" y="97557"/>
                </a:moveTo>
                <a:lnTo>
                  <a:pt x="949896" y="102691"/>
                </a:lnTo>
                <a:cubicBezTo>
                  <a:pt x="940768" y="107255"/>
                  <a:pt x="934492" y="109537"/>
                  <a:pt x="931069" y="109537"/>
                </a:cubicBezTo>
                <a:cubicBezTo>
                  <a:pt x="915095" y="110678"/>
                  <a:pt x="899691" y="115242"/>
                  <a:pt x="884858" y="123229"/>
                </a:cubicBezTo>
                <a:lnTo>
                  <a:pt x="855762" y="136922"/>
                </a:lnTo>
                <a:cubicBezTo>
                  <a:pt x="838647" y="144909"/>
                  <a:pt x="821246" y="154322"/>
                  <a:pt x="803561" y="165162"/>
                </a:cubicBezTo>
                <a:cubicBezTo>
                  <a:pt x="785875" y="176001"/>
                  <a:pt x="766763" y="185415"/>
                  <a:pt x="746224" y="193402"/>
                </a:cubicBezTo>
                <a:lnTo>
                  <a:pt x="670917" y="231055"/>
                </a:lnTo>
                <a:cubicBezTo>
                  <a:pt x="627559" y="255017"/>
                  <a:pt x="584200" y="277837"/>
                  <a:pt x="540842" y="299516"/>
                </a:cubicBezTo>
                <a:cubicBezTo>
                  <a:pt x="522585" y="309785"/>
                  <a:pt x="504329" y="318343"/>
                  <a:pt x="486073" y="325189"/>
                </a:cubicBezTo>
                <a:cubicBezTo>
                  <a:pt x="499765" y="329753"/>
                  <a:pt x="512887" y="332035"/>
                  <a:pt x="525438" y="332035"/>
                </a:cubicBezTo>
                <a:cubicBezTo>
                  <a:pt x="534566" y="332035"/>
                  <a:pt x="543694" y="330894"/>
                  <a:pt x="552822" y="328612"/>
                </a:cubicBezTo>
                <a:lnTo>
                  <a:pt x="564803" y="326901"/>
                </a:lnTo>
                <a:cubicBezTo>
                  <a:pt x="581918" y="326901"/>
                  <a:pt x="597322" y="334603"/>
                  <a:pt x="611014" y="350006"/>
                </a:cubicBezTo>
                <a:cubicBezTo>
                  <a:pt x="624706" y="365410"/>
                  <a:pt x="639539" y="380528"/>
                  <a:pt x="655514" y="395362"/>
                </a:cubicBezTo>
                <a:cubicBezTo>
                  <a:pt x="666924" y="405631"/>
                  <a:pt x="672629" y="417611"/>
                  <a:pt x="672629" y="431304"/>
                </a:cubicBezTo>
                <a:cubicBezTo>
                  <a:pt x="672629" y="447278"/>
                  <a:pt x="666924" y="466675"/>
                  <a:pt x="655514" y="489495"/>
                </a:cubicBezTo>
                <a:lnTo>
                  <a:pt x="655514" y="491207"/>
                </a:lnTo>
                <a:cubicBezTo>
                  <a:pt x="644104" y="515168"/>
                  <a:pt x="632693" y="537989"/>
                  <a:pt x="621283" y="559668"/>
                </a:cubicBezTo>
                <a:cubicBezTo>
                  <a:pt x="609873" y="581347"/>
                  <a:pt x="601315" y="596751"/>
                  <a:pt x="595610" y="605879"/>
                </a:cubicBezTo>
                <a:cubicBezTo>
                  <a:pt x="583059" y="620712"/>
                  <a:pt x="572220" y="636686"/>
                  <a:pt x="563091" y="653802"/>
                </a:cubicBezTo>
                <a:cubicBezTo>
                  <a:pt x="557386" y="665212"/>
                  <a:pt x="551111" y="676051"/>
                  <a:pt x="544265" y="686321"/>
                </a:cubicBezTo>
                <a:cubicBezTo>
                  <a:pt x="541983" y="689744"/>
                  <a:pt x="540842" y="692596"/>
                  <a:pt x="540842" y="694878"/>
                </a:cubicBezTo>
                <a:cubicBezTo>
                  <a:pt x="540842" y="700583"/>
                  <a:pt x="544835" y="704577"/>
                  <a:pt x="552822" y="706859"/>
                </a:cubicBezTo>
                <a:lnTo>
                  <a:pt x="588764" y="720551"/>
                </a:lnTo>
                <a:cubicBezTo>
                  <a:pt x="618431" y="733102"/>
                  <a:pt x="647812" y="744227"/>
                  <a:pt x="676908" y="753926"/>
                </a:cubicBezTo>
                <a:cubicBezTo>
                  <a:pt x="706004" y="763624"/>
                  <a:pt x="733103" y="776461"/>
                  <a:pt x="758205" y="792435"/>
                </a:cubicBezTo>
                <a:cubicBezTo>
                  <a:pt x="766192" y="796999"/>
                  <a:pt x="775320" y="801563"/>
                  <a:pt x="785590" y="806127"/>
                </a:cubicBezTo>
                <a:cubicBezTo>
                  <a:pt x="795859" y="810691"/>
                  <a:pt x="807269" y="815255"/>
                  <a:pt x="819820" y="819819"/>
                </a:cubicBezTo>
                <a:lnTo>
                  <a:pt x="876300" y="845492"/>
                </a:lnTo>
                <a:lnTo>
                  <a:pt x="889992" y="830089"/>
                </a:lnTo>
                <a:cubicBezTo>
                  <a:pt x="917377" y="794717"/>
                  <a:pt x="939627" y="762198"/>
                  <a:pt x="956742" y="732532"/>
                </a:cubicBezTo>
                <a:lnTo>
                  <a:pt x="982415" y="676051"/>
                </a:lnTo>
                <a:cubicBezTo>
                  <a:pt x="998389" y="637257"/>
                  <a:pt x="1014934" y="601885"/>
                  <a:pt x="1032049" y="569937"/>
                </a:cubicBezTo>
                <a:lnTo>
                  <a:pt x="1033760" y="563091"/>
                </a:lnTo>
                <a:cubicBezTo>
                  <a:pt x="1033760" y="560809"/>
                  <a:pt x="1033475" y="557671"/>
                  <a:pt x="1032905" y="553678"/>
                </a:cubicBezTo>
                <a:cubicBezTo>
                  <a:pt x="1032334" y="549684"/>
                  <a:pt x="1030337" y="546546"/>
                  <a:pt x="1026914" y="544264"/>
                </a:cubicBezTo>
                <a:cubicBezTo>
                  <a:pt x="1022350" y="544264"/>
                  <a:pt x="1018927" y="544835"/>
                  <a:pt x="1016645" y="545976"/>
                </a:cubicBezTo>
                <a:cubicBezTo>
                  <a:pt x="1009799" y="552822"/>
                  <a:pt x="1002382" y="556815"/>
                  <a:pt x="994395" y="557956"/>
                </a:cubicBezTo>
                <a:lnTo>
                  <a:pt x="948184" y="581918"/>
                </a:lnTo>
                <a:cubicBezTo>
                  <a:pt x="924223" y="592187"/>
                  <a:pt x="909960" y="599603"/>
                  <a:pt x="905396" y="604168"/>
                </a:cubicBezTo>
                <a:cubicBezTo>
                  <a:pt x="891704" y="611014"/>
                  <a:pt x="881149" y="617289"/>
                  <a:pt x="873733" y="622994"/>
                </a:cubicBezTo>
                <a:cubicBezTo>
                  <a:pt x="866316" y="628699"/>
                  <a:pt x="857188" y="632408"/>
                  <a:pt x="846349" y="634119"/>
                </a:cubicBezTo>
                <a:cubicBezTo>
                  <a:pt x="835509" y="635831"/>
                  <a:pt x="827237" y="640110"/>
                  <a:pt x="821532" y="646956"/>
                </a:cubicBezTo>
                <a:cubicBezTo>
                  <a:pt x="815826" y="653802"/>
                  <a:pt x="808980" y="658366"/>
                  <a:pt x="800993" y="660648"/>
                </a:cubicBezTo>
                <a:cubicBezTo>
                  <a:pt x="797570" y="661789"/>
                  <a:pt x="794718" y="662930"/>
                  <a:pt x="792436" y="664071"/>
                </a:cubicBezTo>
                <a:cubicBezTo>
                  <a:pt x="790154" y="665212"/>
                  <a:pt x="787586" y="666068"/>
                  <a:pt x="784734" y="666638"/>
                </a:cubicBezTo>
                <a:cubicBezTo>
                  <a:pt x="781881" y="667209"/>
                  <a:pt x="778458" y="668350"/>
                  <a:pt x="774465" y="670061"/>
                </a:cubicBezTo>
                <a:cubicBezTo>
                  <a:pt x="770471" y="671773"/>
                  <a:pt x="766192" y="672628"/>
                  <a:pt x="761628" y="672628"/>
                </a:cubicBezTo>
                <a:cubicBezTo>
                  <a:pt x="754782" y="672628"/>
                  <a:pt x="748506" y="670346"/>
                  <a:pt x="742801" y="665782"/>
                </a:cubicBezTo>
                <a:cubicBezTo>
                  <a:pt x="738237" y="658936"/>
                  <a:pt x="730821" y="651520"/>
                  <a:pt x="720552" y="643533"/>
                </a:cubicBezTo>
                <a:cubicBezTo>
                  <a:pt x="710282" y="635545"/>
                  <a:pt x="705148" y="626417"/>
                  <a:pt x="705148" y="616148"/>
                </a:cubicBezTo>
                <a:cubicBezTo>
                  <a:pt x="705148" y="610443"/>
                  <a:pt x="706574" y="605023"/>
                  <a:pt x="709427" y="599889"/>
                </a:cubicBezTo>
                <a:cubicBezTo>
                  <a:pt x="712279" y="594754"/>
                  <a:pt x="714276" y="590475"/>
                  <a:pt x="715417" y="587052"/>
                </a:cubicBezTo>
                <a:cubicBezTo>
                  <a:pt x="726827" y="565373"/>
                  <a:pt x="741090" y="543123"/>
                  <a:pt x="758205" y="520303"/>
                </a:cubicBezTo>
                <a:cubicBezTo>
                  <a:pt x="770756" y="503188"/>
                  <a:pt x="782737" y="484931"/>
                  <a:pt x="794147" y="465534"/>
                </a:cubicBezTo>
                <a:lnTo>
                  <a:pt x="812974" y="441573"/>
                </a:lnTo>
                <a:cubicBezTo>
                  <a:pt x="822102" y="429022"/>
                  <a:pt x="830374" y="416185"/>
                  <a:pt x="837791" y="403063"/>
                </a:cubicBezTo>
                <a:cubicBezTo>
                  <a:pt x="845207" y="389942"/>
                  <a:pt x="852909" y="377676"/>
                  <a:pt x="860897" y="366266"/>
                </a:cubicBezTo>
                <a:lnTo>
                  <a:pt x="889992" y="325189"/>
                </a:lnTo>
                <a:cubicBezTo>
                  <a:pt x="894557" y="311497"/>
                  <a:pt x="900832" y="298946"/>
                  <a:pt x="908819" y="287536"/>
                </a:cubicBezTo>
                <a:cubicBezTo>
                  <a:pt x="922511" y="268138"/>
                  <a:pt x="931069" y="246459"/>
                  <a:pt x="934492" y="222498"/>
                </a:cubicBezTo>
                <a:lnTo>
                  <a:pt x="944761" y="198536"/>
                </a:lnTo>
                <a:cubicBezTo>
                  <a:pt x="953889" y="177998"/>
                  <a:pt x="962447" y="156889"/>
                  <a:pt x="970434" y="135210"/>
                </a:cubicBezTo>
                <a:lnTo>
                  <a:pt x="975569" y="111249"/>
                </a:lnTo>
                <a:close/>
                <a:moveTo>
                  <a:pt x="1030337" y="0"/>
                </a:moveTo>
                <a:cubicBezTo>
                  <a:pt x="1038324" y="0"/>
                  <a:pt x="1046882" y="2282"/>
                  <a:pt x="1056010" y="6846"/>
                </a:cubicBezTo>
                <a:cubicBezTo>
                  <a:pt x="1069702" y="6846"/>
                  <a:pt x="1080257" y="10269"/>
                  <a:pt x="1087673" y="17115"/>
                </a:cubicBezTo>
                <a:cubicBezTo>
                  <a:pt x="1095090" y="23961"/>
                  <a:pt x="1101651" y="31948"/>
                  <a:pt x="1107356" y="41076"/>
                </a:cubicBezTo>
                <a:lnTo>
                  <a:pt x="1117625" y="53057"/>
                </a:lnTo>
                <a:cubicBezTo>
                  <a:pt x="1122189" y="61044"/>
                  <a:pt x="1125612" y="69031"/>
                  <a:pt x="1127894" y="77018"/>
                </a:cubicBezTo>
                <a:cubicBezTo>
                  <a:pt x="1130176" y="85005"/>
                  <a:pt x="1133599" y="94133"/>
                  <a:pt x="1138163" y="104403"/>
                </a:cubicBezTo>
                <a:cubicBezTo>
                  <a:pt x="1138163" y="106685"/>
                  <a:pt x="1138734" y="108396"/>
                  <a:pt x="1139875" y="109537"/>
                </a:cubicBezTo>
                <a:cubicBezTo>
                  <a:pt x="1134170" y="119806"/>
                  <a:pt x="1129606" y="131787"/>
                  <a:pt x="1126183" y="145479"/>
                </a:cubicBezTo>
                <a:cubicBezTo>
                  <a:pt x="1120478" y="167159"/>
                  <a:pt x="1111920" y="187697"/>
                  <a:pt x="1100510" y="207094"/>
                </a:cubicBezTo>
                <a:cubicBezTo>
                  <a:pt x="1095946" y="213940"/>
                  <a:pt x="1091952" y="221357"/>
                  <a:pt x="1088529" y="229344"/>
                </a:cubicBezTo>
                <a:cubicBezTo>
                  <a:pt x="1056581" y="289818"/>
                  <a:pt x="1026914" y="335458"/>
                  <a:pt x="999530" y="366266"/>
                </a:cubicBezTo>
                <a:cubicBezTo>
                  <a:pt x="993825" y="373112"/>
                  <a:pt x="987549" y="383381"/>
                  <a:pt x="980703" y="397073"/>
                </a:cubicBezTo>
                <a:cubicBezTo>
                  <a:pt x="965870" y="422175"/>
                  <a:pt x="948184" y="444425"/>
                  <a:pt x="927646" y="463823"/>
                </a:cubicBezTo>
                <a:cubicBezTo>
                  <a:pt x="911672" y="479797"/>
                  <a:pt x="896839" y="496912"/>
                  <a:pt x="883146" y="515168"/>
                </a:cubicBezTo>
                <a:lnTo>
                  <a:pt x="854050" y="552822"/>
                </a:lnTo>
                <a:cubicBezTo>
                  <a:pt x="852909" y="552822"/>
                  <a:pt x="852339" y="553963"/>
                  <a:pt x="852339" y="556245"/>
                </a:cubicBezTo>
                <a:cubicBezTo>
                  <a:pt x="852339" y="558527"/>
                  <a:pt x="851768" y="560238"/>
                  <a:pt x="850627" y="561379"/>
                </a:cubicBezTo>
                <a:lnTo>
                  <a:pt x="874589" y="556245"/>
                </a:lnTo>
                <a:cubicBezTo>
                  <a:pt x="904255" y="537989"/>
                  <a:pt x="923652" y="526578"/>
                  <a:pt x="932780" y="522014"/>
                </a:cubicBezTo>
                <a:lnTo>
                  <a:pt x="1009799" y="475803"/>
                </a:lnTo>
                <a:cubicBezTo>
                  <a:pt x="1077119" y="438150"/>
                  <a:pt x="1116484" y="419323"/>
                  <a:pt x="1127894" y="419323"/>
                </a:cubicBezTo>
                <a:cubicBezTo>
                  <a:pt x="1132458" y="419323"/>
                  <a:pt x="1138734" y="420464"/>
                  <a:pt x="1146721" y="422746"/>
                </a:cubicBezTo>
                <a:cubicBezTo>
                  <a:pt x="1154708" y="425028"/>
                  <a:pt x="1162125" y="429877"/>
                  <a:pt x="1168971" y="437294"/>
                </a:cubicBezTo>
                <a:cubicBezTo>
                  <a:pt x="1175817" y="444711"/>
                  <a:pt x="1182948" y="453553"/>
                  <a:pt x="1190365" y="463823"/>
                </a:cubicBezTo>
                <a:cubicBezTo>
                  <a:pt x="1197781" y="474092"/>
                  <a:pt x="1206054" y="484361"/>
                  <a:pt x="1215182" y="494630"/>
                </a:cubicBezTo>
                <a:cubicBezTo>
                  <a:pt x="1224310" y="504899"/>
                  <a:pt x="1228874" y="515168"/>
                  <a:pt x="1228874" y="525437"/>
                </a:cubicBezTo>
                <a:cubicBezTo>
                  <a:pt x="1228874" y="526578"/>
                  <a:pt x="1228589" y="531713"/>
                  <a:pt x="1228018" y="540841"/>
                </a:cubicBezTo>
                <a:cubicBezTo>
                  <a:pt x="1227448" y="549969"/>
                  <a:pt x="1218034" y="569367"/>
                  <a:pt x="1199778" y="599033"/>
                </a:cubicBezTo>
                <a:cubicBezTo>
                  <a:pt x="1189509" y="612725"/>
                  <a:pt x="1181522" y="626988"/>
                  <a:pt x="1175817" y="641821"/>
                </a:cubicBezTo>
                <a:cubicBezTo>
                  <a:pt x="1172394" y="647526"/>
                  <a:pt x="1168971" y="651520"/>
                  <a:pt x="1165548" y="653802"/>
                </a:cubicBezTo>
                <a:lnTo>
                  <a:pt x="1165548" y="655513"/>
                </a:lnTo>
                <a:cubicBezTo>
                  <a:pt x="1149573" y="671487"/>
                  <a:pt x="1139304" y="690885"/>
                  <a:pt x="1134740" y="713705"/>
                </a:cubicBezTo>
                <a:cubicBezTo>
                  <a:pt x="1126753" y="733102"/>
                  <a:pt x="1113631" y="750218"/>
                  <a:pt x="1095375" y="765051"/>
                </a:cubicBezTo>
                <a:cubicBezTo>
                  <a:pt x="1083965" y="774179"/>
                  <a:pt x="1078260" y="783877"/>
                  <a:pt x="1078260" y="794147"/>
                </a:cubicBezTo>
                <a:lnTo>
                  <a:pt x="1078260" y="799281"/>
                </a:lnTo>
                <a:cubicBezTo>
                  <a:pt x="1078260" y="801563"/>
                  <a:pt x="1077119" y="804130"/>
                  <a:pt x="1074837" y="806983"/>
                </a:cubicBezTo>
                <a:cubicBezTo>
                  <a:pt x="1072555" y="809836"/>
                  <a:pt x="1070558" y="812118"/>
                  <a:pt x="1068847" y="813829"/>
                </a:cubicBezTo>
                <a:cubicBezTo>
                  <a:pt x="1067135" y="815541"/>
                  <a:pt x="1065709" y="816967"/>
                  <a:pt x="1064568" y="818108"/>
                </a:cubicBezTo>
                <a:cubicBezTo>
                  <a:pt x="1063427" y="819249"/>
                  <a:pt x="1060859" y="820675"/>
                  <a:pt x="1056866" y="822387"/>
                </a:cubicBezTo>
                <a:cubicBezTo>
                  <a:pt x="1052872" y="824098"/>
                  <a:pt x="1049735" y="826666"/>
                  <a:pt x="1047453" y="830089"/>
                </a:cubicBezTo>
                <a:cubicBezTo>
                  <a:pt x="1033760" y="858614"/>
                  <a:pt x="1012652" y="882005"/>
                  <a:pt x="984126" y="900261"/>
                </a:cubicBezTo>
                <a:lnTo>
                  <a:pt x="1011511" y="915665"/>
                </a:lnTo>
                <a:lnTo>
                  <a:pt x="1067991" y="946472"/>
                </a:lnTo>
                <a:cubicBezTo>
                  <a:pt x="1127324" y="978421"/>
                  <a:pt x="1168400" y="997818"/>
                  <a:pt x="1191221" y="1004664"/>
                </a:cubicBezTo>
                <a:lnTo>
                  <a:pt x="1210047" y="1013222"/>
                </a:lnTo>
                <a:cubicBezTo>
                  <a:pt x="1241996" y="1023491"/>
                  <a:pt x="1266528" y="1034045"/>
                  <a:pt x="1283643" y="1044885"/>
                </a:cubicBezTo>
                <a:cubicBezTo>
                  <a:pt x="1300758" y="1055724"/>
                  <a:pt x="1317588" y="1064852"/>
                  <a:pt x="1334133" y="1072269"/>
                </a:cubicBezTo>
                <a:cubicBezTo>
                  <a:pt x="1350678" y="1079686"/>
                  <a:pt x="1365796" y="1087387"/>
                  <a:pt x="1379488" y="1095375"/>
                </a:cubicBezTo>
                <a:lnTo>
                  <a:pt x="1393180" y="1100509"/>
                </a:lnTo>
                <a:cubicBezTo>
                  <a:pt x="1412578" y="1103932"/>
                  <a:pt x="1430263" y="1110778"/>
                  <a:pt x="1446238" y="1121047"/>
                </a:cubicBezTo>
                <a:cubicBezTo>
                  <a:pt x="1463353" y="1127894"/>
                  <a:pt x="1477616" y="1134454"/>
                  <a:pt x="1489026" y="1140730"/>
                </a:cubicBezTo>
                <a:cubicBezTo>
                  <a:pt x="1500436" y="1147006"/>
                  <a:pt x="1512417" y="1152996"/>
                  <a:pt x="1524968" y="1158701"/>
                </a:cubicBezTo>
                <a:cubicBezTo>
                  <a:pt x="1551211" y="1167829"/>
                  <a:pt x="1570894" y="1183233"/>
                  <a:pt x="1584015" y="1204912"/>
                </a:cubicBezTo>
                <a:cubicBezTo>
                  <a:pt x="1597137" y="1226591"/>
                  <a:pt x="1614537" y="1244848"/>
                  <a:pt x="1636217" y="1259681"/>
                </a:cubicBezTo>
                <a:cubicBezTo>
                  <a:pt x="1641922" y="1263104"/>
                  <a:pt x="1644774" y="1268239"/>
                  <a:pt x="1644774" y="1275085"/>
                </a:cubicBezTo>
                <a:cubicBezTo>
                  <a:pt x="1644774" y="1280790"/>
                  <a:pt x="1642492" y="1285924"/>
                  <a:pt x="1637928" y="1290488"/>
                </a:cubicBezTo>
                <a:cubicBezTo>
                  <a:pt x="1627659" y="1298475"/>
                  <a:pt x="1618531" y="1302469"/>
                  <a:pt x="1610544" y="1302469"/>
                </a:cubicBezTo>
                <a:cubicBezTo>
                  <a:pt x="1596852" y="1301328"/>
                  <a:pt x="1584015" y="1299331"/>
                  <a:pt x="1572035" y="1296479"/>
                </a:cubicBezTo>
                <a:cubicBezTo>
                  <a:pt x="1560054" y="1293626"/>
                  <a:pt x="1546076" y="1292200"/>
                  <a:pt x="1530102" y="1292200"/>
                </a:cubicBezTo>
                <a:lnTo>
                  <a:pt x="1495872" y="1293911"/>
                </a:lnTo>
                <a:cubicBezTo>
                  <a:pt x="1484462" y="1293911"/>
                  <a:pt x="1473622" y="1291629"/>
                  <a:pt x="1463353" y="1287065"/>
                </a:cubicBezTo>
                <a:lnTo>
                  <a:pt x="1454795" y="1285354"/>
                </a:lnTo>
                <a:lnTo>
                  <a:pt x="1434257" y="1285354"/>
                </a:lnTo>
                <a:cubicBezTo>
                  <a:pt x="1409155" y="1285354"/>
                  <a:pt x="1385193" y="1282501"/>
                  <a:pt x="1362373" y="1276796"/>
                </a:cubicBezTo>
                <a:cubicBezTo>
                  <a:pt x="1354386" y="1274514"/>
                  <a:pt x="1338412" y="1271662"/>
                  <a:pt x="1314450" y="1268239"/>
                </a:cubicBezTo>
                <a:cubicBezTo>
                  <a:pt x="1204913" y="1252264"/>
                  <a:pt x="1108497" y="1219175"/>
                  <a:pt x="1025203" y="1168970"/>
                </a:cubicBezTo>
                <a:cubicBezTo>
                  <a:pt x="1018357" y="1164406"/>
                  <a:pt x="1012366" y="1159557"/>
                  <a:pt x="1007232" y="1154422"/>
                </a:cubicBezTo>
                <a:cubicBezTo>
                  <a:pt x="1002097" y="1149288"/>
                  <a:pt x="996677" y="1144438"/>
                  <a:pt x="990972" y="1139874"/>
                </a:cubicBezTo>
                <a:cubicBezTo>
                  <a:pt x="940768" y="1109067"/>
                  <a:pt x="898550" y="1080541"/>
                  <a:pt x="864320" y="1054298"/>
                </a:cubicBezTo>
                <a:cubicBezTo>
                  <a:pt x="856332" y="1047452"/>
                  <a:pt x="847775" y="1041176"/>
                  <a:pt x="838647" y="1035471"/>
                </a:cubicBezTo>
                <a:lnTo>
                  <a:pt x="831801" y="1040606"/>
                </a:lnTo>
                <a:cubicBezTo>
                  <a:pt x="822672" y="1048593"/>
                  <a:pt x="811262" y="1056010"/>
                  <a:pt x="797570" y="1062856"/>
                </a:cubicBezTo>
                <a:lnTo>
                  <a:pt x="782166" y="1071413"/>
                </a:lnTo>
                <a:cubicBezTo>
                  <a:pt x="770756" y="1086246"/>
                  <a:pt x="756494" y="1097086"/>
                  <a:pt x="739378" y="1103932"/>
                </a:cubicBezTo>
                <a:lnTo>
                  <a:pt x="725686" y="1112490"/>
                </a:lnTo>
                <a:cubicBezTo>
                  <a:pt x="630982" y="1166118"/>
                  <a:pt x="536278" y="1200918"/>
                  <a:pt x="441573" y="1216893"/>
                </a:cubicBezTo>
                <a:cubicBezTo>
                  <a:pt x="439291" y="1218034"/>
                  <a:pt x="433586" y="1218604"/>
                  <a:pt x="424458" y="1218604"/>
                </a:cubicBezTo>
                <a:cubicBezTo>
                  <a:pt x="433586" y="1211758"/>
                  <a:pt x="443855" y="1202630"/>
                  <a:pt x="455265" y="1191220"/>
                </a:cubicBezTo>
                <a:cubicBezTo>
                  <a:pt x="483791" y="1160413"/>
                  <a:pt x="515739" y="1133599"/>
                  <a:pt x="551111" y="1110778"/>
                </a:cubicBezTo>
                <a:cubicBezTo>
                  <a:pt x="557957" y="1106214"/>
                  <a:pt x="565373" y="1100224"/>
                  <a:pt x="573361" y="1092807"/>
                </a:cubicBezTo>
                <a:cubicBezTo>
                  <a:pt x="581348" y="1085391"/>
                  <a:pt x="589905" y="1079400"/>
                  <a:pt x="599033" y="1074836"/>
                </a:cubicBezTo>
                <a:cubicBezTo>
                  <a:pt x="608162" y="1070272"/>
                  <a:pt x="616149" y="1064852"/>
                  <a:pt x="622995" y="1058577"/>
                </a:cubicBezTo>
                <a:cubicBezTo>
                  <a:pt x="629841" y="1052301"/>
                  <a:pt x="637828" y="1046881"/>
                  <a:pt x="646956" y="1042317"/>
                </a:cubicBezTo>
                <a:cubicBezTo>
                  <a:pt x="681187" y="1027484"/>
                  <a:pt x="705718" y="1012651"/>
                  <a:pt x="720552" y="997818"/>
                </a:cubicBezTo>
                <a:lnTo>
                  <a:pt x="723975" y="996106"/>
                </a:lnTo>
                <a:cubicBezTo>
                  <a:pt x="734244" y="988119"/>
                  <a:pt x="745083" y="978421"/>
                  <a:pt x="756494" y="967010"/>
                </a:cubicBezTo>
                <a:cubicBezTo>
                  <a:pt x="754212" y="964728"/>
                  <a:pt x="751359" y="962732"/>
                  <a:pt x="747936" y="961020"/>
                </a:cubicBezTo>
                <a:cubicBezTo>
                  <a:pt x="744513" y="959309"/>
                  <a:pt x="690315" y="916235"/>
                  <a:pt x="585341" y="831800"/>
                </a:cubicBezTo>
                <a:lnTo>
                  <a:pt x="510034" y="778743"/>
                </a:lnTo>
                <a:cubicBezTo>
                  <a:pt x="505470" y="776461"/>
                  <a:pt x="500336" y="775320"/>
                  <a:pt x="494630" y="775320"/>
                </a:cubicBezTo>
                <a:lnTo>
                  <a:pt x="489496" y="778743"/>
                </a:lnTo>
                <a:cubicBezTo>
                  <a:pt x="479227" y="782166"/>
                  <a:pt x="470099" y="787871"/>
                  <a:pt x="462112" y="795858"/>
                </a:cubicBezTo>
                <a:lnTo>
                  <a:pt x="385093" y="884857"/>
                </a:lnTo>
                <a:lnTo>
                  <a:pt x="362843" y="905396"/>
                </a:lnTo>
                <a:cubicBezTo>
                  <a:pt x="316062" y="952177"/>
                  <a:pt x="279549" y="987549"/>
                  <a:pt x="253306" y="1011510"/>
                </a:cubicBezTo>
                <a:cubicBezTo>
                  <a:pt x="208806" y="1051445"/>
                  <a:pt x="163165" y="1083394"/>
                  <a:pt x="116384" y="1107355"/>
                </a:cubicBezTo>
                <a:cubicBezTo>
                  <a:pt x="93564" y="1118765"/>
                  <a:pt x="80442" y="1124471"/>
                  <a:pt x="77019" y="1124471"/>
                </a:cubicBezTo>
                <a:cubicBezTo>
                  <a:pt x="72455" y="1124471"/>
                  <a:pt x="67035" y="1123044"/>
                  <a:pt x="60759" y="1120192"/>
                </a:cubicBezTo>
                <a:cubicBezTo>
                  <a:pt x="54484" y="1117339"/>
                  <a:pt x="48493" y="1115913"/>
                  <a:pt x="42788" y="1115913"/>
                </a:cubicBezTo>
                <a:cubicBezTo>
                  <a:pt x="33660" y="1098798"/>
                  <a:pt x="20539" y="1086246"/>
                  <a:pt x="3423" y="1078259"/>
                </a:cubicBezTo>
                <a:lnTo>
                  <a:pt x="0" y="1074836"/>
                </a:lnTo>
                <a:cubicBezTo>
                  <a:pt x="7987" y="1045170"/>
                  <a:pt x="21109" y="1020068"/>
                  <a:pt x="39365" y="999529"/>
                </a:cubicBezTo>
                <a:lnTo>
                  <a:pt x="88999" y="937914"/>
                </a:lnTo>
                <a:cubicBezTo>
                  <a:pt x="102692" y="916235"/>
                  <a:pt x="119807" y="887710"/>
                  <a:pt x="140345" y="852338"/>
                </a:cubicBezTo>
                <a:lnTo>
                  <a:pt x="140345" y="850627"/>
                </a:lnTo>
                <a:cubicBezTo>
                  <a:pt x="142627" y="846063"/>
                  <a:pt x="145480" y="842069"/>
                  <a:pt x="148903" y="838646"/>
                </a:cubicBezTo>
                <a:cubicBezTo>
                  <a:pt x="138634" y="875159"/>
                  <a:pt x="120377" y="910530"/>
                  <a:pt x="94134" y="944761"/>
                </a:cubicBezTo>
                <a:cubicBezTo>
                  <a:pt x="78160" y="965299"/>
                  <a:pt x="57622" y="1000100"/>
                  <a:pt x="32519" y="1049164"/>
                </a:cubicBezTo>
                <a:cubicBezTo>
                  <a:pt x="32519" y="1062856"/>
                  <a:pt x="37654" y="1069702"/>
                  <a:pt x="47923" y="1069702"/>
                </a:cubicBezTo>
                <a:cubicBezTo>
                  <a:pt x="54769" y="1069702"/>
                  <a:pt x="58763" y="1067420"/>
                  <a:pt x="59904" y="1062856"/>
                </a:cubicBezTo>
                <a:cubicBezTo>
                  <a:pt x="64468" y="1053727"/>
                  <a:pt x="70743" y="1046311"/>
                  <a:pt x="78730" y="1040606"/>
                </a:cubicBezTo>
                <a:cubicBezTo>
                  <a:pt x="81012" y="1039465"/>
                  <a:pt x="86717" y="1034330"/>
                  <a:pt x="95846" y="1025202"/>
                </a:cubicBezTo>
                <a:cubicBezTo>
                  <a:pt x="150614" y="974997"/>
                  <a:pt x="200819" y="920799"/>
                  <a:pt x="246460" y="862608"/>
                </a:cubicBezTo>
                <a:lnTo>
                  <a:pt x="266998" y="840358"/>
                </a:lnTo>
                <a:lnTo>
                  <a:pt x="313209" y="782166"/>
                </a:lnTo>
                <a:cubicBezTo>
                  <a:pt x="318914" y="775320"/>
                  <a:pt x="324904" y="768189"/>
                  <a:pt x="331180" y="760772"/>
                </a:cubicBezTo>
                <a:cubicBezTo>
                  <a:pt x="337456" y="753355"/>
                  <a:pt x="340593" y="747365"/>
                  <a:pt x="340593" y="742801"/>
                </a:cubicBezTo>
                <a:cubicBezTo>
                  <a:pt x="340593" y="733673"/>
                  <a:pt x="313209" y="727397"/>
                  <a:pt x="258440" y="723974"/>
                </a:cubicBezTo>
                <a:lnTo>
                  <a:pt x="231056" y="722263"/>
                </a:lnTo>
                <a:cubicBezTo>
                  <a:pt x="241325" y="710852"/>
                  <a:pt x="255017" y="704006"/>
                  <a:pt x="272132" y="701724"/>
                </a:cubicBezTo>
                <a:lnTo>
                  <a:pt x="338882" y="693167"/>
                </a:lnTo>
                <a:cubicBezTo>
                  <a:pt x="366266" y="690885"/>
                  <a:pt x="385093" y="678904"/>
                  <a:pt x="395362" y="657225"/>
                </a:cubicBezTo>
                <a:cubicBezTo>
                  <a:pt x="402208" y="641250"/>
                  <a:pt x="409910" y="625847"/>
                  <a:pt x="418468" y="611014"/>
                </a:cubicBezTo>
                <a:cubicBezTo>
                  <a:pt x="427025" y="596180"/>
                  <a:pt x="438150" y="573931"/>
                  <a:pt x="451842" y="544264"/>
                </a:cubicBezTo>
                <a:lnTo>
                  <a:pt x="480938" y="482649"/>
                </a:lnTo>
                <a:cubicBezTo>
                  <a:pt x="494630" y="460970"/>
                  <a:pt x="507752" y="431304"/>
                  <a:pt x="520303" y="393650"/>
                </a:cubicBezTo>
                <a:cubicBezTo>
                  <a:pt x="521444" y="392509"/>
                  <a:pt x="522015" y="390227"/>
                  <a:pt x="522015" y="386804"/>
                </a:cubicBezTo>
                <a:lnTo>
                  <a:pt x="518592" y="379958"/>
                </a:lnTo>
                <a:cubicBezTo>
                  <a:pt x="507182" y="366266"/>
                  <a:pt x="492348" y="357138"/>
                  <a:pt x="474092" y="352574"/>
                </a:cubicBezTo>
                <a:cubicBezTo>
                  <a:pt x="474092" y="351432"/>
                  <a:pt x="473522" y="350862"/>
                  <a:pt x="472381" y="350862"/>
                </a:cubicBezTo>
                <a:cubicBezTo>
                  <a:pt x="468958" y="350862"/>
                  <a:pt x="465535" y="352574"/>
                  <a:pt x="462112" y="355997"/>
                </a:cubicBezTo>
                <a:lnTo>
                  <a:pt x="456977" y="344016"/>
                </a:lnTo>
                <a:cubicBezTo>
                  <a:pt x="447849" y="347439"/>
                  <a:pt x="438150" y="350292"/>
                  <a:pt x="427881" y="352574"/>
                </a:cubicBezTo>
                <a:lnTo>
                  <a:pt x="357709" y="371400"/>
                </a:lnTo>
                <a:cubicBezTo>
                  <a:pt x="353145" y="372541"/>
                  <a:pt x="345728" y="373112"/>
                  <a:pt x="335459" y="373112"/>
                </a:cubicBezTo>
                <a:cubicBezTo>
                  <a:pt x="326331" y="373112"/>
                  <a:pt x="316347" y="372541"/>
                  <a:pt x="305507" y="371400"/>
                </a:cubicBezTo>
                <a:cubicBezTo>
                  <a:pt x="294667" y="370259"/>
                  <a:pt x="285254" y="365695"/>
                  <a:pt x="277267" y="357708"/>
                </a:cubicBezTo>
                <a:cubicBezTo>
                  <a:pt x="261293" y="341734"/>
                  <a:pt x="248742" y="328327"/>
                  <a:pt x="239614" y="317487"/>
                </a:cubicBezTo>
                <a:cubicBezTo>
                  <a:pt x="230485" y="306648"/>
                  <a:pt x="225921" y="282401"/>
                  <a:pt x="225921" y="244748"/>
                </a:cubicBezTo>
                <a:cubicBezTo>
                  <a:pt x="225921" y="239043"/>
                  <a:pt x="228774" y="233337"/>
                  <a:pt x="234479" y="227632"/>
                </a:cubicBezTo>
                <a:lnTo>
                  <a:pt x="243037" y="241324"/>
                </a:lnTo>
                <a:cubicBezTo>
                  <a:pt x="248742" y="250453"/>
                  <a:pt x="253876" y="259010"/>
                  <a:pt x="258440" y="266997"/>
                </a:cubicBezTo>
                <a:cubicBezTo>
                  <a:pt x="263004" y="274985"/>
                  <a:pt x="269850" y="278978"/>
                  <a:pt x="278979" y="278978"/>
                </a:cubicBezTo>
                <a:cubicBezTo>
                  <a:pt x="300658" y="278978"/>
                  <a:pt x="325760" y="276125"/>
                  <a:pt x="354286" y="270420"/>
                </a:cubicBezTo>
                <a:cubicBezTo>
                  <a:pt x="436439" y="249882"/>
                  <a:pt x="485502" y="235049"/>
                  <a:pt x="501477" y="225921"/>
                </a:cubicBezTo>
                <a:cubicBezTo>
                  <a:pt x="511746" y="220216"/>
                  <a:pt x="522585" y="216222"/>
                  <a:pt x="533996" y="213940"/>
                </a:cubicBezTo>
                <a:cubicBezTo>
                  <a:pt x="549970" y="210517"/>
                  <a:pt x="565944" y="204527"/>
                  <a:pt x="581918" y="195969"/>
                </a:cubicBezTo>
                <a:cubicBezTo>
                  <a:pt x="597892" y="187412"/>
                  <a:pt x="615578" y="181992"/>
                  <a:pt x="634975" y="179710"/>
                </a:cubicBezTo>
                <a:cubicBezTo>
                  <a:pt x="638398" y="179710"/>
                  <a:pt x="640395" y="178854"/>
                  <a:pt x="640966" y="177142"/>
                </a:cubicBezTo>
                <a:cubicBezTo>
                  <a:pt x="641536" y="175431"/>
                  <a:pt x="642392" y="174575"/>
                  <a:pt x="643533" y="174575"/>
                </a:cubicBezTo>
                <a:cubicBezTo>
                  <a:pt x="649238" y="168870"/>
                  <a:pt x="653232" y="166017"/>
                  <a:pt x="655514" y="166017"/>
                </a:cubicBezTo>
                <a:lnTo>
                  <a:pt x="662360" y="166017"/>
                </a:lnTo>
                <a:cubicBezTo>
                  <a:pt x="665783" y="166017"/>
                  <a:pt x="669776" y="163735"/>
                  <a:pt x="674340" y="159171"/>
                </a:cubicBezTo>
                <a:lnTo>
                  <a:pt x="676052" y="159171"/>
                </a:lnTo>
                <a:cubicBezTo>
                  <a:pt x="679475" y="155748"/>
                  <a:pt x="684610" y="154037"/>
                  <a:pt x="691456" y="154037"/>
                </a:cubicBezTo>
                <a:cubicBezTo>
                  <a:pt x="692597" y="152896"/>
                  <a:pt x="694308" y="152325"/>
                  <a:pt x="696590" y="152325"/>
                </a:cubicBezTo>
                <a:cubicBezTo>
                  <a:pt x="698872" y="152325"/>
                  <a:pt x="701440" y="150328"/>
                  <a:pt x="704292" y="146335"/>
                </a:cubicBezTo>
                <a:cubicBezTo>
                  <a:pt x="707145" y="142341"/>
                  <a:pt x="710853" y="140345"/>
                  <a:pt x="715417" y="140345"/>
                </a:cubicBezTo>
                <a:lnTo>
                  <a:pt x="723975" y="142056"/>
                </a:lnTo>
                <a:lnTo>
                  <a:pt x="727398" y="140345"/>
                </a:lnTo>
                <a:cubicBezTo>
                  <a:pt x="733103" y="138063"/>
                  <a:pt x="736241" y="136636"/>
                  <a:pt x="736811" y="136066"/>
                </a:cubicBezTo>
                <a:cubicBezTo>
                  <a:pt x="737382" y="135495"/>
                  <a:pt x="738237" y="134640"/>
                  <a:pt x="739378" y="133499"/>
                </a:cubicBezTo>
                <a:lnTo>
                  <a:pt x="761628" y="126652"/>
                </a:lnTo>
                <a:cubicBezTo>
                  <a:pt x="766192" y="126652"/>
                  <a:pt x="770186" y="122659"/>
                  <a:pt x="773609" y="114672"/>
                </a:cubicBezTo>
                <a:cubicBezTo>
                  <a:pt x="780455" y="118095"/>
                  <a:pt x="786160" y="119806"/>
                  <a:pt x="790724" y="119806"/>
                </a:cubicBezTo>
                <a:cubicBezTo>
                  <a:pt x="795288" y="108396"/>
                  <a:pt x="802705" y="99553"/>
                  <a:pt x="812974" y="93278"/>
                </a:cubicBezTo>
                <a:cubicBezTo>
                  <a:pt x="823243" y="87002"/>
                  <a:pt x="835224" y="81582"/>
                  <a:pt x="848916" y="77018"/>
                </a:cubicBezTo>
                <a:cubicBezTo>
                  <a:pt x="885428" y="62185"/>
                  <a:pt x="923652" y="48493"/>
                  <a:pt x="963588" y="35942"/>
                </a:cubicBezTo>
                <a:cubicBezTo>
                  <a:pt x="973857" y="31378"/>
                  <a:pt x="984126" y="24246"/>
                  <a:pt x="994395" y="14548"/>
                </a:cubicBezTo>
                <a:cubicBezTo>
                  <a:pt x="1004664" y="4849"/>
                  <a:pt x="1016645" y="0"/>
                  <a:pt x="1030337" y="0"/>
                </a:cubicBezTo>
                <a:close/>
              </a:path>
            </a:pathLst>
          </a:custGeom>
          <a:solidFill>
            <a:srgbClr val="3C271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13800" dirty="0">
              <a:solidFill>
                <a:srgbClr val="54351F"/>
              </a:solidFill>
              <a:latin typeface="鸿雷行书简体" panose="00000505000000000000" pitchFamily="2" charset="-122"/>
              <a:ea typeface="鸿雷行书简体" panose="00000505000000000000" pitchFamily="2" charset="-122"/>
              <a:cs typeface="+mn-ea"/>
            </a:endParaRPr>
          </a:p>
        </p:txBody>
      </p:sp>
      <p:sp>
        <p:nvSpPr>
          <p:cNvPr id="23" name="PA-文本框 22"/>
          <p:cNvSpPr txBox="1"/>
          <p:nvPr>
            <p:custDataLst>
              <p:tags r:id="rId65"/>
            </p:custDataLst>
          </p:nvPr>
        </p:nvSpPr>
        <p:spPr>
          <a:xfrm>
            <a:off x="8230703" y="2536038"/>
            <a:ext cx="995415" cy="1003171"/>
          </a:xfrm>
          <a:custGeom>
            <a:avLst/>
            <a:gdLst/>
            <a:ahLst/>
            <a:cxnLst/>
            <a:rect l="l" t="t" r="r" b="b"/>
            <a:pathLst>
              <a:path w="1317873" h="1328142">
                <a:moveTo>
                  <a:pt x="664071" y="549399"/>
                </a:moveTo>
                <a:cubicBezTo>
                  <a:pt x="656084" y="552822"/>
                  <a:pt x="648668" y="555104"/>
                  <a:pt x="641822" y="556245"/>
                </a:cubicBezTo>
                <a:cubicBezTo>
                  <a:pt x="623566" y="565373"/>
                  <a:pt x="605880" y="572790"/>
                  <a:pt x="588764" y="578495"/>
                </a:cubicBezTo>
                <a:cubicBezTo>
                  <a:pt x="581918" y="579636"/>
                  <a:pt x="575072" y="581918"/>
                  <a:pt x="568226" y="585341"/>
                </a:cubicBezTo>
                <a:lnTo>
                  <a:pt x="475804" y="640110"/>
                </a:lnTo>
                <a:lnTo>
                  <a:pt x="332036" y="718840"/>
                </a:lnTo>
                <a:lnTo>
                  <a:pt x="280690" y="744513"/>
                </a:lnTo>
                <a:cubicBezTo>
                  <a:pt x="222499" y="777602"/>
                  <a:pt x="193117" y="795573"/>
                  <a:pt x="192547" y="798426"/>
                </a:cubicBezTo>
                <a:cubicBezTo>
                  <a:pt x="191976" y="801278"/>
                  <a:pt x="191691" y="803846"/>
                  <a:pt x="191691" y="806128"/>
                </a:cubicBezTo>
                <a:cubicBezTo>
                  <a:pt x="193973" y="804987"/>
                  <a:pt x="197396" y="804416"/>
                  <a:pt x="201960" y="804416"/>
                </a:cubicBezTo>
                <a:cubicBezTo>
                  <a:pt x="216793" y="797570"/>
                  <a:pt x="233053" y="791580"/>
                  <a:pt x="250739" y="786445"/>
                </a:cubicBezTo>
                <a:cubicBezTo>
                  <a:pt x="268424" y="781311"/>
                  <a:pt x="286395" y="774179"/>
                  <a:pt x="304652" y="765051"/>
                </a:cubicBezTo>
                <a:lnTo>
                  <a:pt x="335459" y="756493"/>
                </a:lnTo>
                <a:cubicBezTo>
                  <a:pt x="406202" y="730250"/>
                  <a:pt x="463823" y="712564"/>
                  <a:pt x="508323" y="703436"/>
                </a:cubicBezTo>
                <a:cubicBezTo>
                  <a:pt x="524297" y="695449"/>
                  <a:pt x="538560" y="691456"/>
                  <a:pt x="551111" y="691456"/>
                </a:cubicBezTo>
                <a:lnTo>
                  <a:pt x="561380" y="691456"/>
                </a:lnTo>
                <a:cubicBezTo>
                  <a:pt x="564803" y="691456"/>
                  <a:pt x="568511" y="690885"/>
                  <a:pt x="572505" y="689744"/>
                </a:cubicBezTo>
                <a:cubicBezTo>
                  <a:pt x="576499" y="688603"/>
                  <a:pt x="581063" y="686892"/>
                  <a:pt x="586197" y="684609"/>
                </a:cubicBezTo>
                <a:cubicBezTo>
                  <a:pt x="591332" y="682327"/>
                  <a:pt x="596751" y="680045"/>
                  <a:pt x="602457" y="677763"/>
                </a:cubicBezTo>
                <a:lnTo>
                  <a:pt x="612726" y="676052"/>
                </a:lnTo>
                <a:cubicBezTo>
                  <a:pt x="634405" y="676052"/>
                  <a:pt x="654943" y="670917"/>
                  <a:pt x="674341" y="660648"/>
                </a:cubicBezTo>
                <a:close/>
                <a:moveTo>
                  <a:pt x="660648" y="301228"/>
                </a:moveTo>
                <a:cubicBezTo>
                  <a:pt x="668635" y="301228"/>
                  <a:pt x="673770" y="304081"/>
                  <a:pt x="676052" y="309786"/>
                </a:cubicBezTo>
                <a:cubicBezTo>
                  <a:pt x="687462" y="328042"/>
                  <a:pt x="701154" y="342875"/>
                  <a:pt x="717129" y="354285"/>
                </a:cubicBezTo>
                <a:cubicBezTo>
                  <a:pt x="733103" y="365696"/>
                  <a:pt x="743087" y="371686"/>
                  <a:pt x="747080" y="372256"/>
                </a:cubicBezTo>
                <a:cubicBezTo>
                  <a:pt x="751074" y="372827"/>
                  <a:pt x="754212" y="373112"/>
                  <a:pt x="756494" y="373112"/>
                </a:cubicBezTo>
                <a:lnTo>
                  <a:pt x="763340" y="373112"/>
                </a:lnTo>
                <a:cubicBezTo>
                  <a:pt x="796429" y="361702"/>
                  <a:pt x="830089" y="355427"/>
                  <a:pt x="864320" y="354285"/>
                </a:cubicBezTo>
                <a:cubicBezTo>
                  <a:pt x="870025" y="354285"/>
                  <a:pt x="875159" y="352574"/>
                  <a:pt x="879723" y="349151"/>
                </a:cubicBezTo>
                <a:cubicBezTo>
                  <a:pt x="884287" y="345728"/>
                  <a:pt x="890563" y="344016"/>
                  <a:pt x="898550" y="344016"/>
                </a:cubicBezTo>
                <a:cubicBezTo>
                  <a:pt x="907678" y="345157"/>
                  <a:pt x="916521" y="346869"/>
                  <a:pt x="925079" y="349151"/>
                </a:cubicBezTo>
                <a:cubicBezTo>
                  <a:pt x="933636" y="351433"/>
                  <a:pt x="940768" y="357138"/>
                  <a:pt x="946473" y="366266"/>
                </a:cubicBezTo>
                <a:cubicBezTo>
                  <a:pt x="952178" y="375394"/>
                  <a:pt x="959024" y="383952"/>
                  <a:pt x="967011" y="391939"/>
                </a:cubicBezTo>
                <a:lnTo>
                  <a:pt x="965300" y="397074"/>
                </a:lnTo>
                <a:cubicBezTo>
                  <a:pt x="965300" y="401638"/>
                  <a:pt x="967582" y="406772"/>
                  <a:pt x="972146" y="412477"/>
                </a:cubicBezTo>
                <a:cubicBezTo>
                  <a:pt x="976710" y="418182"/>
                  <a:pt x="978992" y="423317"/>
                  <a:pt x="978992" y="427881"/>
                </a:cubicBezTo>
                <a:cubicBezTo>
                  <a:pt x="978992" y="433586"/>
                  <a:pt x="974142" y="438435"/>
                  <a:pt x="964444" y="442429"/>
                </a:cubicBezTo>
                <a:cubicBezTo>
                  <a:pt x="954745" y="446423"/>
                  <a:pt x="944761" y="450131"/>
                  <a:pt x="934492" y="453554"/>
                </a:cubicBezTo>
                <a:cubicBezTo>
                  <a:pt x="916236" y="459259"/>
                  <a:pt x="904826" y="464394"/>
                  <a:pt x="900262" y="468958"/>
                </a:cubicBezTo>
                <a:cubicBezTo>
                  <a:pt x="885429" y="475804"/>
                  <a:pt x="861467" y="484361"/>
                  <a:pt x="828378" y="494630"/>
                </a:cubicBezTo>
                <a:cubicBezTo>
                  <a:pt x="816968" y="496912"/>
                  <a:pt x="805557" y="500335"/>
                  <a:pt x="794147" y="504900"/>
                </a:cubicBezTo>
                <a:lnTo>
                  <a:pt x="783878" y="506611"/>
                </a:lnTo>
                <a:lnTo>
                  <a:pt x="809551" y="636687"/>
                </a:lnTo>
                <a:cubicBezTo>
                  <a:pt x="818679" y="635546"/>
                  <a:pt x="827237" y="633834"/>
                  <a:pt x="835224" y="631552"/>
                </a:cubicBezTo>
                <a:cubicBezTo>
                  <a:pt x="853480" y="625847"/>
                  <a:pt x="871736" y="622424"/>
                  <a:pt x="889993" y="621283"/>
                </a:cubicBezTo>
                <a:cubicBezTo>
                  <a:pt x="991543" y="614437"/>
                  <a:pt x="1056581" y="608732"/>
                  <a:pt x="1085106" y="604168"/>
                </a:cubicBezTo>
                <a:lnTo>
                  <a:pt x="1102221" y="602456"/>
                </a:lnTo>
                <a:cubicBezTo>
                  <a:pt x="1114773" y="602456"/>
                  <a:pt x="1126753" y="599604"/>
                  <a:pt x="1138163" y="593899"/>
                </a:cubicBezTo>
                <a:cubicBezTo>
                  <a:pt x="1142727" y="591617"/>
                  <a:pt x="1147862" y="590476"/>
                  <a:pt x="1153567" y="590476"/>
                </a:cubicBezTo>
                <a:lnTo>
                  <a:pt x="1230586" y="588764"/>
                </a:lnTo>
                <a:cubicBezTo>
                  <a:pt x="1237432" y="588764"/>
                  <a:pt x="1241425" y="590476"/>
                  <a:pt x="1242566" y="593899"/>
                </a:cubicBezTo>
                <a:cubicBezTo>
                  <a:pt x="1261964" y="622424"/>
                  <a:pt x="1285354" y="646956"/>
                  <a:pt x="1312739" y="667494"/>
                </a:cubicBezTo>
                <a:cubicBezTo>
                  <a:pt x="1316162" y="670917"/>
                  <a:pt x="1317873" y="673199"/>
                  <a:pt x="1317873" y="674340"/>
                </a:cubicBezTo>
                <a:lnTo>
                  <a:pt x="1311027" y="682898"/>
                </a:lnTo>
                <a:cubicBezTo>
                  <a:pt x="1305322" y="690885"/>
                  <a:pt x="1299047" y="697731"/>
                  <a:pt x="1292201" y="703436"/>
                </a:cubicBezTo>
                <a:lnTo>
                  <a:pt x="1290489" y="703436"/>
                </a:lnTo>
                <a:cubicBezTo>
                  <a:pt x="1276797" y="712564"/>
                  <a:pt x="1265957" y="717128"/>
                  <a:pt x="1257970" y="717128"/>
                </a:cubicBezTo>
                <a:cubicBezTo>
                  <a:pt x="1252265" y="717128"/>
                  <a:pt x="1246560" y="715987"/>
                  <a:pt x="1240855" y="713705"/>
                </a:cubicBezTo>
                <a:cubicBezTo>
                  <a:pt x="1228304" y="709141"/>
                  <a:pt x="1215182" y="706859"/>
                  <a:pt x="1201490" y="706859"/>
                </a:cubicBezTo>
                <a:cubicBezTo>
                  <a:pt x="1199208" y="705718"/>
                  <a:pt x="1163836" y="702866"/>
                  <a:pt x="1095375" y="698302"/>
                </a:cubicBezTo>
                <a:lnTo>
                  <a:pt x="1086818" y="700013"/>
                </a:lnTo>
                <a:cubicBezTo>
                  <a:pt x="1076549" y="700013"/>
                  <a:pt x="1065139" y="700584"/>
                  <a:pt x="1052587" y="701725"/>
                </a:cubicBezTo>
                <a:cubicBezTo>
                  <a:pt x="1040036" y="702866"/>
                  <a:pt x="1026914" y="704292"/>
                  <a:pt x="1013222" y="706004"/>
                </a:cubicBezTo>
                <a:cubicBezTo>
                  <a:pt x="999530" y="707715"/>
                  <a:pt x="977565" y="709427"/>
                  <a:pt x="947329" y="711138"/>
                </a:cubicBezTo>
                <a:cubicBezTo>
                  <a:pt x="917092" y="712850"/>
                  <a:pt x="877441" y="715987"/>
                  <a:pt x="828378" y="720551"/>
                </a:cubicBezTo>
                <a:lnTo>
                  <a:pt x="814686" y="722263"/>
                </a:lnTo>
                <a:cubicBezTo>
                  <a:pt x="808980" y="729109"/>
                  <a:pt x="806128" y="735955"/>
                  <a:pt x="806128" y="742801"/>
                </a:cubicBezTo>
                <a:cubicBezTo>
                  <a:pt x="806128" y="748506"/>
                  <a:pt x="807554" y="753070"/>
                  <a:pt x="810407" y="756493"/>
                </a:cubicBezTo>
                <a:cubicBezTo>
                  <a:pt x="813259" y="759917"/>
                  <a:pt x="814686" y="763910"/>
                  <a:pt x="814686" y="768474"/>
                </a:cubicBezTo>
                <a:lnTo>
                  <a:pt x="812974" y="771897"/>
                </a:lnTo>
                <a:cubicBezTo>
                  <a:pt x="808410" y="792435"/>
                  <a:pt x="806128" y="812974"/>
                  <a:pt x="806128" y="833512"/>
                </a:cubicBezTo>
                <a:lnTo>
                  <a:pt x="809551" y="878012"/>
                </a:lnTo>
                <a:lnTo>
                  <a:pt x="807839" y="912242"/>
                </a:lnTo>
                <a:cubicBezTo>
                  <a:pt x="805557" y="925934"/>
                  <a:pt x="804416" y="947043"/>
                  <a:pt x="804416" y="975568"/>
                </a:cubicBezTo>
                <a:cubicBezTo>
                  <a:pt x="804416" y="990402"/>
                  <a:pt x="806128" y="1004664"/>
                  <a:pt x="809551" y="1018356"/>
                </a:cubicBezTo>
                <a:lnTo>
                  <a:pt x="811262" y="1038895"/>
                </a:lnTo>
                <a:cubicBezTo>
                  <a:pt x="811262" y="1059433"/>
                  <a:pt x="808410" y="1079401"/>
                  <a:pt x="802705" y="1098798"/>
                </a:cubicBezTo>
                <a:lnTo>
                  <a:pt x="802705" y="1136452"/>
                </a:lnTo>
                <a:cubicBezTo>
                  <a:pt x="802705" y="1142157"/>
                  <a:pt x="800423" y="1147862"/>
                  <a:pt x="795859" y="1153567"/>
                </a:cubicBezTo>
                <a:cubicBezTo>
                  <a:pt x="799282" y="1159272"/>
                  <a:pt x="800993" y="1164977"/>
                  <a:pt x="800993" y="1170682"/>
                </a:cubicBezTo>
                <a:cubicBezTo>
                  <a:pt x="799852" y="1177528"/>
                  <a:pt x="798141" y="1184374"/>
                  <a:pt x="795859" y="1191220"/>
                </a:cubicBezTo>
                <a:cubicBezTo>
                  <a:pt x="793577" y="1198066"/>
                  <a:pt x="792436" y="1204913"/>
                  <a:pt x="792436" y="1211759"/>
                </a:cubicBezTo>
                <a:lnTo>
                  <a:pt x="792436" y="1220316"/>
                </a:lnTo>
                <a:cubicBezTo>
                  <a:pt x="782167" y="1236290"/>
                  <a:pt x="774180" y="1253976"/>
                  <a:pt x="768474" y="1273373"/>
                </a:cubicBezTo>
                <a:lnTo>
                  <a:pt x="759917" y="1300758"/>
                </a:lnTo>
                <a:cubicBezTo>
                  <a:pt x="757635" y="1303040"/>
                  <a:pt x="755923" y="1304181"/>
                  <a:pt x="754782" y="1304181"/>
                </a:cubicBezTo>
                <a:lnTo>
                  <a:pt x="739379" y="1311027"/>
                </a:lnTo>
                <a:cubicBezTo>
                  <a:pt x="721122" y="1320155"/>
                  <a:pt x="702296" y="1325860"/>
                  <a:pt x="682898" y="1328142"/>
                </a:cubicBezTo>
                <a:lnTo>
                  <a:pt x="676052" y="1328142"/>
                </a:lnTo>
                <a:cubicBezTo>
                  <a:pt x="666924" y="1328142"/>
                  <a:pt x="653232" y="1324719"/>
                  <a:pt x="634976" y="1317873"/>
                </a:cubicBezTo>
                <a:cubicBezTo>
                  <a:pt x="625847" y="1316732"/>
                  <a:pt x="617290" y="1312739"/>
                  <a:pt x="609303" y="1305892"/>
                </a:cubicBezTo>
                <a:cubicBezTo>
                  <a:pt x="595611" y="1293341"/>
                  <a:pt x="580207" y="1284213"/>
                  <a:pt x="563092" y="1278508"/>
                </a:cubicBezTo>
                <a:cubicBezTo>
                  <a:pt x="532284" y="1267098"/>
                  <a:pt x="505470" y="1249412"/>
                  <a:pt x="482650" y="1225451"/>
                </a:cubicBezTo>
                <a:cubicBezTo>
                  <a:pt x="476945" y="1220887"/>
                  <a:pt x="470669" y="1218034"/>
                  <a:pt x="463823" y="1216893"/>
                </a:cubicBezTo>
                <a:cubicBezTo>
                  <a:pt x="426170" y="1210047"/>
                  <a:pt x="390798" y="1196355"/>
                  <a:pt x="357709" y="1175817"/>
                </a:cubicBezTo>
                <a:lnTo>
                  <a:pt x="302940" y="1139875"/>
                </a:lnTo>
                <a:lnTo>
                  <a:pt x="272133" y="1117625"/>
                </a:lnTo>
                <a:lnTo>
                  <a:pt x="273844" y="1114202"/>
                </a:lnTo>
                <a:lnTo>
                  <a:pt x="273844" y="1112490"/>
                </a:lnTo>
                <a:lnTo>
                  <a:pt x="309786" y="1117625"/>
                </a:lnTo>
                <a:cubicBezTo>
                  <a:pt x="395362" y="1135881"/>
                  <a:pt x="450131" y="1146150"/>
                  <a:pt x="474092" y="1148432"/>
                </a:cubicBezTo>
                <a:cubicBezTo>
                  <a:pt x="493490" y="1148432"/>
                  <a:pt x="512887" y="1145580"/>
                  <a:pt x="532284" y="1139875"/>
                </a:cubicBezTo>
                <a:cubicBezTo>
                  <a:pt x="597322" y="1125041"/>
                  <a:pt x="635546" y="1090811"/>
                  <a:pt x="646956" y="1037183"/>
                </a:cubicBezTo>
                <a:lnTo>
                  <a:pt x="655514" y="996107"/>
                </a:lnTo>
                <a:cubicBezTo>
                  <a:pt x="658937" y="973286"/>
                  <a:pt x="664071" y="951037"/>
                  <a:pt x="670918" y="929357"/>
                </a:cubicBezTo>
                <a:cubicBezTo>
                  <a:pt x="675482" y="917947"/>
                  <a:pt x="677764" y="906537"/>
                  <a:pt x="677764" y="895127"/>
                </a:cubicBezTo>
                <a:cubicBezTo>
                  <a:pt x="677764" y="884858"/>
                  <a:pt x="676052" y="874589"/>
                  <a:pt x="672629" y="864319"/>
                </a:cubicBezTo>
                <a:lnTo>
                  <a:pt x="672629" y="850627"/>
                </a:lnTo>
                <a:cubicBezTo>
                  <a:pt x="674911" y="836935"/>
                  <a:pt x="676052" y="823813"/>
                  <a:pt x="676052" y="811262"/>
                </a:cubicBezTo>
                <a:lnTo>
                  <a:pt x="676052" y="797570"/>
                </a:lnTo>
                <a:cubicBezTo>
                  <a:pt x="676052" y="783878"/>
                  <a:pt x="676623" y="770756"/>
                  <a:pt x="677764" y="758205"/>
                </a:cubicBezTo>
                <a:lnTo>
                  <a:pt x="674341" y="751359"/>
                </a:lnTo>
                <a:lnTo>
                  <a:pt x="621283" y="763340"/>
                </a:lnTo>
                <a:lnTo>
                  <a:pt x="587053" y="771897"/>
                </a:lnTo>
                <a:cubicBezTo>
                  <a:pt x="563092" y="778743"/>
                  <a:pt x="539130" y="784448"/>
                  <a:pt x="515169" y="789012"/>
                </a:cubicBezTo>
                <a:lnTo>
                  <a:pt x="474092" y="804416"/>
                </a:lnTo>
                <a:cubicBezTo>
                  <a:pt x="453554" y="808980"/>
                  <a:pt x="438721" y="814115"/>
                  <a:pt x="429593" y="819820"/>
                </a:cubicBezTo>
                <a:cubicBezTo>
                  <a:pt x="420465" y="822102"/>
                  <a:pt x="412192" y="824954"/>
                  <a:pt x="404776" y="828377"/>
                </a:cubicBezTo>
                <a:cubicBezTo>
                  <a:pt x="397359" y="831801"/>
                  <a:pt x="390798" y="834653"/>
                  <a:pt x="385093" y="836935"/>
                </a:cubicBezTo>
                <a:cubicBezTo>
                  <a:pt x="348581" y="849486"/>
                  <a:pt x="312639" y="862608"/>
                  <a:pt x="277267" y="876300"/>
                </a:cubicBezTo>
                <a:lnTo>
                  <a:pt x="273844" y="876300"/>
                </a:lnTo>
                <a:lnTo>
                  <a:pt x="273844" y="878012"/>
                </a:lnTo>
                <a:cubicBezTo>
                  <a:pt x="263575" y="890563"/>
                  <a:pt x="249883" y="897979"/>
                  <a:pt x="232768" y="900261"/>
                </a:cubicBezTo>
                <a:cubicBezTo>
                  <a:pt x="229345" y="901402"/>
                  <a:pt x="226492" y="901973"/>
                  <a:pt x="224210" y="901973"/>
                </a:cubicBezTo>
                <a:cubicBezTo>
                  <a:pt x="221928" y="901973"/>
                  <a:pt x="220502" y="902258"/>
                  <a:pt x="219931" y="902829"/>
                </a:cubicBezTo>
                <a:cubicBezTo>
                  <a:pt x="219361" y="903399"/>
                  <a:pt x="218505" y="903685"/>
                  <a:pt x="217364" y="903685"/>
                </a:cubicBezTo>
                <a:cubicBezTo>
                  <a:pt x="201390" y="919659"/>
                  <a:pt x="183133" y="929357"/>
                  <a:pt x="162595" y="932780"/>
                </a:cubicBezTo>
                <a:lnTo>
                  <a:pt x="136922" y="939626"/>
                </a:lnTo>
                <a:cubicBezTo>
                  <a:pt x="124371" y="944190"/>
                  <a:pt x="111820" y="946472"/>
                  <a:pt x="99269" y="946472"/>
                </a:cubicBezTo>
                <a:cubicBezTo>
                  <a:pt x="82154" y="946472"/>
                  <a:pt x="70173" y="943049"/>
                  <a:pt x="63327" y="936203"/>
                </a:cubicBezTo>
                <a:lnTo>
                  <a:pt x="22250" y="895127"/>
                </a:lnTo>
                <a:cubicBezTo>
                  <a:pt x="14263" y="884858"/>
                  <a:pt x="6847" y="873448"/>
                  <a:pt x="0" y="860896"/>
                </a:cubicBezTo>
                <a:lnTo>
                  <a:pt x="47923" y="838647"/>
                </a:lnTo>
                <a:cubicBezTo>
                  <a:pt x="95846" y="819249"/>
                  <a:pt x="142057" y="797000"/>
                  <a:pt x="186557" y="771897"/>
                </a:cubicBezTo>
                <a:cubicBezTo>
                  <a:pt x="202531" y="762769"/>
                  <a:pt x="219361" y="754497"/>
                  <a:pt x="237046" y="747080"/>
                </a:cubicBezTo>
                <a:cubicBezTo>
                  <a:pt x="254732" y="739663"/>
                  <a:pt x="272703" y="730250"/>
                  <a:pt x="290959" y="718840"/>
                </a:cubicBezTo>
                <a:cubicBezTo>
                  <a:pt x="309216" y="707430"/>
                  <a:pt x="378818" y="669776"/>
                  <a:pt x="499765" y="605879"/>
                </a:cubicBezTo>
                <a:lnTo>
                  <a:pt x="547688" y="580207"/>
                </a:lnTo>
                <a:cubicBezTo>
                  <a:pt x="551111" y="580207"/>
                  <a:pt x="552822" y="577354"/>
                  <a:pt x="552822" y="571649"/>
                </a:cubicBezTo>
                <a:lnTo>
                  <a:pt x="551111" y="559668"/>
                </a:lnTo>
                <a:lnTo>
                  <a:pt x="523727" y="556245"/>
                </a:lnTo>
                <a:cubicBezTo>
                  <a:pt x="519163" y="556245"/>
                  <a:pt x="515169" y="556816"/>
                  <a:pt x="511746" y="557957"/>
                </a:cubicBezTo>
                <a:cubicBezTo>
                  <a:pt x="508323" y="559098"/>
                  <a:pt x="505470" y="559668"/>
                  <a:pt x="503188" y="559668"/>
                </a:cubicBezTo>
                <a:cubicBezTo>
                  <a:pt x="496342" y="559668"/>
                  <a:pt x="487214" y="557386"/>
                  <a:pt x="475804" y="552822"/>
                </a:cubicBezTo>
                <a:cubicBezTo>
                  <a:pt x="443856" y="535707"/>
                  <a:pt x="422462" y="522015"/>
                  <a:pt x="411622" y="511746"/>
                </a:cubicBezTo>
                <a:cubicBezTo>
                  <a:pt x="400782" y="501476"/>
                  <a:pt x="385664" y="494630"/>
                  <a:pt x="366267" y="491207"/>
                </a:cubicBezTo>
                <a:cubicBezTo>
                  <a:pt x="374254" y="486643"/>
                  <a:pt x="382241" y="484361"/>
                  <a:pt x="390228" y="484361"/>
                </a:cubicBezTo>
                <a:cubicBezTo>
                  <a:pt x="398215" y="484361"/>
                  <a:pt x="404491" y="485217"/>
                  <a:pt x="409055" y="486929"/>
                </a:cubicBezTo>
                <a:cubicBezTo>
                  <a:pt x="413618" y="488640"/>
                  <a:pt x="423317" y="489496"/>
                  <a:pt x="438150" y="489496"/>
                </a:cubicBezTo>
                <a:cubicBezTo>
                  <a:pt x="468958" y="489496"/>
                  <a:pt x="512316" y="479227"/>
                  <a:pt x="568226" y="458688"/>
                </a:cubicBezTo>
                <a:cubicBezTo>
                  <a:pt x="583059" y="452983"/>
                  <a:pt x="598463" y="447849"/>
                  <a:pt x="614437" y="443285"/>
                </a:cubicBezTo>
                <a:cubicBezTo>
                  <a:pt x="621283" y="441003"/>
                  <a:pt x="626989" y="438150"/>
                  <a:pt x="631553" y="434727"/>
                </a:cubicBezTo>
                <a:cubicBezTo>
                  <a:pt x="636116" y="431304"/>
                  <a:pt x="640681" y="428451"/>
                  <a:pt x="645245" y="426169"/>
                </a:cubicBezTo>
                <a:lnTo>
                  <a:pt x="641822" y="415900"/>
                </a:lnTo>
                <a:cubicBezTo>
                  <a:pt x="638399" y="389657"/>
                  <a:pt x="630412" y="376535"/>
                  <a:pt x="617860" y="376535"/>
                </a:cubicBezTo>
                <a:lnTo>
                  <a:pt x="614437" y="376535"/>
                </a:lnTo>
                <a:cubicBezTo>
                  <a:pt x="606450" y="376535"/>
                  <a:pt x="599889" y="373112"/>
                  <a:pt x="594755" y="366266"/>
                </a:cubicBezTo>
                <a:cubicBezTo>
                  <a:pt x="589620" y="359420"/>
                  <a:pt x="587053" y="353144"/>
                  <a:pt x="587053" y="347439"/>
                </a:cubicBezTo>
                <a:cubicBezTo>
                  <a:pt x="587053" y="341734"/>
                  <a:pt x="590476" y="336029"/>
                  <a:pt x="597322" y="330324"/>
                </a:cubicBezTo>
                <a:cubicBezTo>
                  <a:pt x="614437" y="316632"/>
                  <a:pt x="633264" y="307504"/>
                  <a:pt x="653802" y="302940"/>
                </a:cubicBezTo>
                <a:close/>
                <a:moveTo>
                  <a:pt x="747936" y="0"/>
                </a:moveTo>
                <a:cubicBezTo>
                  <a:pt x="770757" y="0"/>
                  <a:pt x="793006" y="2282"/>
                  <a:pt x="814686" y="6846"/>
                </a:cubicBezTo>
                <a:cubicBezTo>
                  <a:pt x="824955" y="11410"/>
                  <a:pt x="834083" y="17115"/>
                  <a:pt x="842070" y="23961"/>
                </a:cubicBezTo>
                <a:cubicBezTo>
                  <a:pt x="871736" y="57051"/>
                  <a:pt x="888281" y="74737"/>
                  <a:pt x="891704" y="77019"/>
                </a:cubicBezTo>
                <a:lnTo>
                  <a:pt x="896839" y="114672"/>
                </a:lnTo>
                <a:cubicBezTo>
                  <a:pt x="896839" y="120377"/>
                  <a:pt x="895698" y="125512"/>
                  <a:pt x="893416" y="130076"/>
                </a:cubicBezTo>
                <a:cubicBezTo>
                  <a:pt x="879723" y="151755"/>
                  <a:pt x="861467" y="167729"/>
                  <a:pt x="838647" y="177999"/>
                </a:cubicBezTo>
                <a:cubicBezTo>
                  <a:pt x="811262" y="189409"/>
                  <a:pt x="794147" y="197396"/>
                  <a:pt x="787301" y="201960"/>
                </a:cubicBezTo>
                <a:cubicBezTo>
                  <a:pt x="786160" y="201960"/>
                  <a:pt x="784163" y="202816"/>
                  <a:pt x="781311" y="204527"/>
                </a:cubicBezTo>
                <a:cubicBezTo>
                  <a:pt x="778458" y="206239"/>
                  <a:pt x="774750" y="207665"/>
                  <a:pt x="770186" y="208806"/>
                </a:cubicBezTo>
                <a:cubicBezTo>
                  <a:pt x="750789" y="211088"/>
                  <a:pt x="733103" y="219075"/>
                  <a:pt x="717129" y="232767"/>
                </a:cubicBezTo>
                <a:lnTo>
                  <a:pt x="711994" y="234479"/>
                </a:lnTo>
                <a:lnTo>
                  <a:pt x="703437" y="232767"/>
                </a:lnTo>
                <a:cubicBezTo>
                  <a:pt x="697731" y="232767"/>
                  <a:pt x="690315" y="236190"/>
                  <a:pt x="681187" y="243036"/>
                </a:cubicBezTo>
                <a:lnTo>
                  <a:pt x="670918" y="249882"/>
                </a:lnTo>
                <a:cubicBezTo>
                  <a:pt x="621854" y="272703"/>
                  <a:pt x="570508" y="291530"/>
                  <a:pt x="516880" y="306363"/>
                </a:cubicBezTo>
                <a:lnTo>
                  <a:pt x="405632" y="338882"/>
                </a:lnTo>
                <a:lnTo>
                  <a:pt x="395362" y="338882"/>
                </a:lnTo>
                <a:cubicBezTo>
                  <a:pt x="438721" y="285254"/>
                  <a:pt x="484932" y="242466"/>
                  <a:pt x="533996" y="210517"/>
                </a:cubicBezTo>
                <a:cubicBezTo>
                  <a:pt x="562521" y="192261"/>
                  <a:pt x="588764" y="171723"/>
                  <a:pt x="612726" y="148903"/>
                </a:cubicBezTo>
                <a:cubicBezTo>
                  <a:pt x="625277" y="145480"/>
                  <a:pt x="635261" y="140060"/>
                  <a:pt x="642677" y="132643"/>
                </a:cubicBezTo>
                <a:cubicBezTo>
                  <a:pt x="650094" y="125227"/>
                  <a:pt x="657225" y="119236"/>
                  <a:pt x="664071" y="114672"/>
                </a:cubicBezTo>
                <a:cubicBezTo>
                  <a:pt x="686892" y="102121"/>
                  <a:pt x="710853" y="83294"/>
                  <a:pt x="735955" y="58192"/>
                </a:cubicBezTo>
                <a:lnTo>
                  <a:pt x="761628" y="37654"/>
                </a:lnTo>
                <a:cubicBezTo>
                  <a:pt x="759346" y="27384"/>
                  <a:pt x="755353" y="20253"/>
                  <a:pt x="749648" y="16260"/>
                </a:cubicBezTo>
                <a:cubicBezTo>
                  <a:pt x="743942" y="12266"/>
                  <a:pt x="735385" y="7987"/>
                  <a:pt x="723975" y="3423"/>
                </a:cubicBezTo>
                <a:cubicBezTo>
                  <a:pt x="730821" y="1141"/>
                  <a:pt x="738808" y="0"/>
                  <a:pt x="747936" y="0"/>
                </a:cubicBezTo>
                <a:close/>
              </a:path>
            </a:pathLst>
          </a:custGeom>
          <a:solidFill>
            <a:srgbClr val="3C271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13800" dirty="0">
              <a:solidFill>
                <a:srgbClr val="54351F"/>
              </a:solidFill>
              <a:latin typeface="鸿雷行书简体" panose="00000505000000000000" pitchFamily="2" charset="-122"/>
              <a:ea typeface="鸿雷行书简体" panose="00000505000000000000" pitchFamily="2" charset="-122"/>
              <a:cs typeface="+mn-ea"/>
            </a:endParaRPr>
          </a:p>
        </p:txBody>
      </p:sp>
      <p:sp>
        <p:nvSpPr>
          <p:cNvPr id="22" name="PA-文本框 21"/>
          <p:cNvSpPr txBox="1"/>
          <p:nvPr>
            <p:custDataLst>
              <p:tags r:id="rId66"/>
            </p:custDataLst>
          </p:nvPr>
        </p:nvSpPr>
        <p:spPr>
          <a:xfrm>
            <a:off x="9042675" y="2508908"/>
            <a:ext cx="1314240" cy="1140902"/>
          </a:xfrm>
          <a:custGeom>
            <a:avLst/>
            <a:gdLst/>
            <a:ahLst/>
            <a:cxnLst/>
            <a:rect l="l" t="t" r="r" b="b"/>
            <a:pathLst>
              <a:path w="1583159" h="1374353">
                <a:moveTo>
                  <a:pt x="198536" y="754782"/>
                </a:moveTo>
                <a:cubicBezTo>
                  <a:pt x="213369" y="754782"/>
                  <a:pt x="223639" y="757634"/>
                  <a:pt x="229343" y="763339"/>
                </a:cubicBezTo>
                <a:cubicBezTo>
                  <a:pt x="246459" y="778173"/>
                  <a:pt x="261863" y="794717"/>
                  <a:pt x="275555" y="812974"/>
                </a:cubicBezTo>
                <a:cubicBezTo>
                  <a:pt x="278978" y="817538"/>
                  <a:pt x="280689" y="822102"/>
                  <a:pt x="280689" y="826666"/>
                </a:cubicBezTo>
                <a:cubicBezTo>
                  <a:pt x="280689" y="832371"/>
                  <a:pt x="278407" y="838646"/>
                  <a:pt x="273843" y="845492"/>
                </a:cubicBezTo>
                <a:cubicBezTo>
                  <a:pt x="261292" y="864890"/>
                  <a:pt x="247029" y="881434"/>
                  <a:pt x="231055" y="895127"/>
                </a:cubicBezTo>
                <a:cubicBezTo>
                  <a:pt x="215081" y="908819"/>
                  <a:pt x="199677" y="923081"/>
                  <a:pt x="184844" y="937915"/>
                </a:cubicBezTo>
                <a:lnTo>
                  <a:pt x="162594" y="958453"/>
                </a:lnTo>
                <a:cubicBezTo>
                  <a:pt x="161453" y="953889"/>
                  <a:pt x="160597" y="948184"/>
                  <a:pt x="160027" y="941338"/>
                </a:cubicBezTo>
                <a:cubicBezTo>
                  <a:pt x="159457" y="934492"/>
                  <a:pt x="158030" y="927075"/>
                  <a:pt x="155748" y="919088"/>
                </a:cubicBezTo>
                <a:cubicBezTo>
                  <a:pt x="150043" y="887139"/>
                  <a:pt x="129790" y="869169"/>
                  <a:pt x="94989" y="865175"/>
                </a:cubicBezTo>
                <a:cubicBezTo>
                  <a:pt x="60188" y="861181"/>
                  <a:pt x="30807" y="846063"/>
                  <a:pt x="6846" y="819820"/>
                </a:cubicBezTo>
                <a:lnTo>
                  <a:pt x="0" y="806127"/>
                </a:lnTo>
                <a:cubicBezTo>
                  <a:pt x="3423" y="807268"/>
                  <a:pt x="7416" y="807839"/>
                  <a:pt x="11980" y="807839"/>
                </a:cubicBezTo>
                <a:cubicBezTo>
                  <a:pt x="16544" y="807839"/>
                  <a:pt x="21108" y="808409"/>
                  <a:pt x="25672" y="809550"/>
                </a:cubicBezTo>
                <a:cubicBezTo>
                  <a:pt x="37083" y="811833"/>
                  <a:pt x="48492" y="812974"/>
                  <a:pt x="59903" y="812974"/>
                </a:cubicBezTo>
                <a:cubicBezTo>
                  <a:pt x="94133" y="812974"/>
                  <a:pt x="119806" y="803275"/>
                  <a:pt x="136921" y="783878"/>
                </a:cubicBezTo>
                <a:lnTo>
                  <a:pt x="138633" y="783878"/>
                </a:lnTo>
                <a:cubicBezTo>
                  <a:pt x="155748" y="767903"/>
                  <a:pt x="175716" y="758205"/>
                  <a:pt x="198536" y="754782"/>
                </a:cubicBezTo>
                <a:close/>
                <a:moveTo>
                  <a:pt x="403919" y="369689"/>
                </a:moveTo>
                <a:cubicBezTo>
                  <a:pt x="417611" y="369689"/>
                  <a:pt x="429021" y="375394"/>
                  <a:pt x="438149" y="386804"/>
                </a:cubicBezTo>
                <a:cubicBezTo>
                  <a:pt x="454123" y="405060"/>
                  <a:pt x="468957" y="424458"/>
                  <a:pt x="482649" y="444996"/>
                </a:cubicBezTo>
                <a:lnTo>
                  <a:pt x="482649" y="446707"/>
                </a:lnTo>
                <a:cubicBezTo>
                  <a:pt x="487213" y="451272"/>
                  <a:pt x="494059" y="463252"/>
                  <a:pt x="503187" y="482649"/>
                </a:cubicBezTo>
                <a:cubicBezTo>
                  <a:pt x="496341" y="490637"/>
                  <a:pt x="491207" y="499765"/>
                  <a:pt x="487783" y="510034"/>
                </a:cubicBezTo>
                <a:cubicBezTo>
                  <a:pt x="479796" y="532854"/>
                  <a:pt x="464393" y="546546"/>
                  <a:pt x="441573" y="551110"/>
                </a:cubicBezTo>
                <a:cubicBezTo>
                  <a:pt x="418752" y="555674"/>
                  <a:pt x="396503" y="557957"/>
                  <a:pt x="374823" y="557957"/>
                </a:cubicBezTo>
                <a:cubicBezTo>
                  <a:pt x="359989" y="557957"/>
                  <a:pt x="345727" y="557386"/>
                  <a:pt x="332035" y="556245"/>
                </a:cubicBezTo>
                <a:cubicBezTo>
                  <a:pt x="318343" y="555104"/>
                  <a:pt x="311497" y="548543"/>
                  <a:pt x="311497" y="536562"/>
                </a:cubicBezTo>
                <a:cubicBezTo>
                  <a:pt x="311497" y="524582"/>
                  <a:pt x="310641" y="515168"/>
                  <a:pt x="308929" y="508322"/>
                </a:cubicBezTo>
                <a:cubicBezTo>
                  <a:pt x="307218" y="501476"/>
                  <a:pt x="301798" y="495771"/>
                  <a:pt x="292670" y="491207"/>
                </a:cubicBezTo>
                <a:lnTo>
                  <a:pt x="290958" y="486073"/>
                </a:lnTo>
                <a:lnTo>
                  <a:pt x="292670" y="475803"/>
                </a:lnTo>
                <a:cubicBezTo>
                  <a:pt x="292670" y="464393"/>
                  <a:pt x="282971" y="458688"/>
                  <a:pt x="263574" y="458688"/>
                </a:cubicBezTo>
                <a:cubicBezTo>
                  <a:pt x="239613" y="458688"/>
                  <a:pt x="215651" y="457547"/>
                  <a:pt x="191690" y="455265"/>
                </a:cubicBezTo>
                <a:lnTo>
                  <a:pt x="147191" y="455265"/>
                </a:lnTo>
                <a:lnTo>
                  <a:pt x="145479" y="444996"/>
                </a:lnTo>
                <a:cubicBezTo>
                  <a:pt x="148902" y="443855"/>
                  <a:pt x="152895" y="441858"/>
                  <a:pt x="157459" y="439006"/>
                </a:cubicBezTo>
                <a:cubicBezTo>
                  <a:pt x="162024" y="436153"/>
                  <a:pt x="217363" y="421605"/>
                  <a:pt x="323477" y="395362"/>
                </a:cubicBezTo>
                <a:cubicBezTo>
                  <a:pt x="346297" y="388516"/>
                  <a:pt x="367407" y="381099"/>
                  <a:pt x="386804" y="373112"/>
                </a:cubicBezTo>
                <a:cubicBezTo>
                  <a:pt x="392509" y="370830"/>
                  <a:pt x="398214" y="369689"/>
                  <a:pt x="403919" y="369689"/>
                </a:cubicBezTo>
                <a:close/>
                <a:moveTo>
                  <a:pt x="1008087" y="0"/>
                </a:moveTo>
                <a:cubicBezTo>
                  <a:pt x="1025202" y="0"/>
                  <a:pt x="1041176" y="7416"/>
                  <a:pt x="1056009" y="22250"/>
                </a:cubicBezTo>
                <a:cubicBezTo>
                  <a:pt x="1083393" y="48493"/>
                  <a:pt x="1105073" y="78159"/>
                  <a:pt x="1121047" y="111249"/>
                </a:cubicBezTo>
                <a:cubicBezTo>
                  <a:pt x="1124471" y="115813"/>
                  <a:pt x="1126182" y="120948"/>
                  <a:pt x="1126182" y="126653"/>
                </a:cubicBezTo>
                <a:cubicBezTo>
                  <a:pt x="1126182" y="132358"/>
                  <a:pt x="1124471" y="138063"/>
                  <a:pt x="1121047" y="143768"/>
                </a:cubicBezTo>
                <a:cubicBezTo>
                  <a:pt x="1101650" y="180280"/>
                  <a:pt x="1084535" y="217363"/>
                  <a:pt x="1069701" y="255017"/>
                </a:cubicBezTo>
                <a:cubicBezTo>
                  <a:pt x="1057151" y="294952"/>
                  <a:pt x="1045170" y="335458"/>
                  <a:pt x="1033759" y="376535"/>
                </a:cubicBezTo>
                <a:cubicBezTo>
                  <a:pt x="1038324" y="375394"/>
                  <a:pt x="1043173" y="373682"/>
                  <a:pt x="1048307" y="371400"/>
                </a:cubicBezTo>
                <a:cubicBezTo>
                  <a:pt x="1053442" y="369118"/>
                  <a:pt x="1058577" y="366836"/>
                  <a:pt x="1063711" y="364554"/>
                </a:cubicBezTo>
                <a:cubicBezTo>
                  <a:pt x="1068846" y="362272"/>
                  <a:pt x="1074266" y="359990"/>
                  <a:pt x="1079971" y="357708"/>
                </a:cubicBezTo>
                <a:cubicBezTo>
                  <a:pt x="1085675" y="355426"/>
                  <a:pt x="1090810" y="353429"/>
                  <a:pt x="1095375" y="351718"/>
                </a:cubicBezTo>
                <a:cubicBezTo>
                  <a:pt x="1099939" y="350006"/>
                  <a:pt x="1103361" y="349151"/>
                  <a:pt x="1105643" y="349151"/>
                </a:cubicBezTo>
                <a:lnTo>
                  <a:pt x="1114201" y="350862"/>
                </a:lnTo>
                <a:cubicBezTo>
                  <a:pt x="1134739" y="358849"/>
                  <a:pt x="1152996" y="370830"/>
                  <a:pt x="1168970" y="386804"/>
                </a:cubicBezTo>
                <a:cubicBezTo>
                  <a:pt x="1184944" y="402778"/>
                  <a:pt x="1192931" y="417612"/>
                  <a:pt x="1192931" y="431304"/>
                </a:cubicBezTo>
                <a:cubicBezTo>
                  <a:pt x="1192931" y="437009"/>
                  <a:pt x="1191219" y="443284"/>
                  <a:pt x="1187797" y="450131"/>
                </a:cubicBezTo>
                <a:lnTo>
                  <a:pt x="1187797" y="455265"/>
                </a:lnTo>
                <a:cubicBezTo>
                  <a:pt x="1187797" y="459829"/>
                  <a:pt x="1188367" y="464108"/>
                  <a:pt x="1189508" y="468102"/>
                </a:cubicBezTo>
                <a:cubicBezTo>
                  <a:pt x="1190649" y="472095"/>
                  <a:pt x="1191219" y="476374"/>
                  <a:pt x="1191219" y="480938"/>
                </a:cubicBezTo>
                <a:cubicBezTo>
                  <a:pt x="1170681" y="480938"/>
                  <a:pt x="1156419" y="492919"/>
                  <a:pt x="1148431" y="516880"/>
                </a:cubicBezTo>
                <a:lnTo>
                  <a:pt x="1129605" y="516880"/>
                </a:lnTo>
                <a:cubicBezTo>
                  <a:pt x="1118195" y="530572"/>
                  <a:pt x="1102221" y="537418"/>
                  <a:pt x="1081682" y="537418"/>
                </a:cubicBezTo>
                <a:lnTo>
                  <a:pt x="1052587" y="544264"/>
                </a:lnTo>
                <a:cubicBezTo>
                  <a:pt x="1051445" y="545405"/>
                  <a:pt x="1047451" y="545976"/>
                  <a:pt x="1040605" y="545976"/>
                </a:cubicBezTo>
                <a:cubicBezTo>
                  <a:pt x="1013221" y="553963"/>
                  <a:pt x="999529" y="573360"/>
                  <a:pt x="999529" y="604168"/>
                </a:cubicBezTo>
                <a:lnTo>
                  <a:pt x="999529" y="617860"/>
                </a:lnTo>
                <a:cubicBezTo>
                  <a:pt x="999529" y="636116"/>
                  <a:pt x="997817" y="654372"/>
                  <a:pt x="994395" y="672629"/>
                </a:cubicBezTo>
                <a:lnTo>
                  <a:pt x="990971" y="720551"/>
                </a:lnTo>
                <a:cubicBezTo>
                  <a:pt x="990971" y="729679"/>
                  <a:pt x="992113" y="735099"/>
                  <a:pt x="994395" y="736811"/>
                </a:cubicBezTo>
                <a:cubicBezTo>
                  <a:pt x="996677" y="738522"/>
                  <a:pt x="1000099" y="739378"/>
                  <a:pt x="1004663" y="739378"/>
                </a:cubicBezTo>
                <a:cubicBezTo>
                  <a:pt x="1013791" y="739378"/>
                  <a:pt x="1037753" y="734814"/>
                  <a:pt x="1076547" y="725686"/>
                </a:cubicBezTo>
                <a:cubicBezTo>
                  <a:pt x="1159842" y="706289"/>
                  <a:pt x="1243707" y="689744"/>
                  <a:pt x="1328141" y="676052"/>
                </a:cubicBezTo>
                <a:cubicBezTo>
                  <a:pt x="1362371" y="671488"/>
                  <a:pt x="1396032" y="665783"/>
                  <a:pt x="1429121" y="658936"/>
                </a:cubicBezTo>
                <a:cubicBezTo>
                  <a:pt x="1445095" y="654372"/>
                  <a:pt x="1461640" y="652090"/>
                  <a:pt x="1478755" y="652090"/>
                </a:cubicBezTo>
                <a:cubicBezTo>
                  <a:pt x="1509563" y="652090"/>
                  <a:pt x="1532383" y="664642"/>
                  <a:pt x="1547217" y="689744"/>
                </a:cubicBezTo>
                <a:lnTo>
                  <a:pt x="1571177" y="722263"/>
                </a:lnTo>
                <a:cubicBezTo>
                  <a:pt x="1579165" y="733673"/>
                  <a:pt x="1583159" y="744513"/>
                  <a:pt x="1583159" y="754782"/>
                </a:cubicBezTo>
                <a:cubicBezTo>
                  <a:pt x="1583159" y="767333"/>
                  <a:pt x="1576312" y="777887"/>
                  <a:pt x="1562620" y="786445"/>
                </a:cubicBezTo>
                <a:cubicBezTo>
                  <a:pt x="1548928" y="795003"/>
                  <a:pt x="1535235" y="799281"/>
                  <a:pt x="1521543" y="799281"/>
                </a:cubicBezTo>
                <a:lnTo>
                  <a:pt x="1507851" y="797570"/>
                </a:lnTo>
                <a:lnTo>
                  <a:pt x="1495871" y="797570"/>
                </a:lnTo>
                <a:cubicBezTo>
                  <a:pt x="1474191" y="797570"/>
                  <a:pt x="1456505" y="791865"/>
                  <a:pt x="1442813" y="780455"/>
                </a:cubicBezTo>
                <a:cubicBezTo>
                  <a:pt x="1440531" y="778173"/>
                  <a:pt x="1436537" y="777032"/>
                  <a:pt x="1430833" y="777032"/>
                </a:cubicBezTo>
                <a:lnTo>
                  <a:pt x="1425698" y="775320"/>
                </a:lnTo>
                <a:cubicBezTo>
                  <a:pt x="1385763" y="765051"/>
                  <a:pt x="1345827" y="759916"/>
                  <a:pt x="1305891" y="759916"/>
                </a:cubicBezTo>
                <a:cubicBezTo>
                  <a:pt x="1254546" y="759916"/>
                  <a:pt x="1158131" y="776461"/>
                  <a:pt x="1016645" y="809550"/>
                </a:cubicBezTo>
                <a:lnTo>
                  <a:pt x="1014933" y="811262"/>
                </a:lnTo>
                <a:cubicBezTo>
                  <a:pt x="1013791" y="812403"/>
                  <a:pt x="1012080" y="812974"/>
                  <a:pt x="1009798" y="812974"/>
                </a:cubicBezTo>
                <a:cubicBezTo>
                  <a:pt x="1010939" y="815256"/>
                  <a:pt x="1012651" y="818964"/>
                  <a:pt x="1014933" y="824098"/>
                </a:cubicBezTo>
                <a:cubicBezTo>
                  <a:pt x="1017215" y="829233"/>
                  <a:pt x="1021209" y="834938"/>
                  <a:pt x="1026913" y="841214"/>
                </a:cubicBezTo>
                <a:cubicBezTo>
                  <a:pt x="1032619" y="847489"/>
                  <a:pt x="1040605" y="851198"/>
                  <a:pt x="1050875" y="852339"/>
                </a:cubicBezTo>
                <a:cubicBezTo>
                  <a:pt x="1044029" y="878582"/>
                  <a:pt x="1016074" y="921940"/>
                  <a:pt x="967010" y="982414"/>
                </a:cubicBezTo>
                <a:cubicBezTo>
                  <a:pt x="935061" y="1021209"/>
                  <a:pt x="897408" y="1056010"/>
                  <a:pt x="854049" y="1086817"/>
                </a:cubicBezTo>
                <a:cubicBezTo>
                  <a:pt x="849485" y="1090240"/>
                  <a:pt x="846063" y="1094234"/>
                  <a:pt x="843781" y="1098798"/>
                </a:cubicBezTo>
                <a:cubicBezTo>
                  <a:pt x="841499" y="1103362"/>
                  <a:pt x="839216" y="1106785"/>
                  <a:pt x="836935" y="1109067"/>
                </a:cubicBezTo>
                <a:lnTo>
                  <a:pt x="838646" y="1110779"/>
                </a:lnTo>
                <a:lnTo>
                  <a:pt x="840357" y="1114202"/>
                </a:lnTo>
                <a:lnTo>
                  <a:pt x="1011509" y="1069702"/>
                </a:lnTo>
                <a:cubicBezTo>
                  <a:pt x="1065137" y="1053728"/>
                  <a:pt x="1105643" y="1045741"/>
                  <a:pt x="1133028" y="1045741"/>
                </a:cubicBezTo>
                <a:cubicBezTo>
                  <a:pt x="1152425" y="1045741"/>
                  <a:pt x="1172963" y="1048593"/>
                  <a:pt x="1194643" y="1054298"/>
                </a:cubicBezTo>
                <a:lnTo>
                  <a:pt x="1196355" y="1025202"/>
                </a:lnTo>
                <a:cubicBezTo>
                  <a:pt x="1196355" y="1002382"/>
                  <a:pt x="1193217" y="988690"/>
                  <a:pt x="1186941" y="984126"/>
                </a:cubicBezTo>
                <a:cubicBezTo>
                  <a:pt x="1180665" y="979562"/>
                  <a:pt x="1170681" y="976709"/>
                  <a:pt x="1156989" y="975568"/>
                </a:cubicBezTo>
                <a:cubicBezTo>
                  <a:pt x="1167259" y="963017"/>
                  <a:pt x="1182092" y="953318"/>
                  <a:pt x="1201489" y="946472"/>
                </a:cubicBezTo>
                <a:cubicBezTo>
                  <a:pt x="1214040" y="941908"/>
                  <a:pt x="1224880" y="939626"/>
                  <a:pt x="1234008" y="939626"/>
                </a:cubicBezTo>
                <a:cubicBezTo>
                  <a:pt x="1240854" y="939626"/>
                  <a:pt x="1247129" y="940767"/>
                  <a:pt x="1252835" y="943049"/>
                </a:cubicBezTo>
                <a:cubicBezTo>
                  <a:pt x="1271091" y="951036"/>
                  <a:pt x="1293911" y="971575"/>
                  <a:pt x="1321295" y="1004664"/>
                </a:cubicBezTo>
                <a:lnTo>
                  <a:pt x="1331565" y="1016645"/>
                </a:lnTo>
                <a:cubicBezTo>
                  <a:pt x="1354385" y="1044029"/>
                  <a:pt x="1368077" y="1075407"/>
                  <a:pt x="1372641" y="1110779"/>
                </a:cubicBezTo>
                <a:lnTo>
                  <a:pt x="1374353" y="1127894"/>
                </a:lnTo>
                <a:lnTo>
                  <a:pt x="1374353" y="1139874"/>
                </a:lnTo>
                <a:cubicBezTo>
                  <a:pt x="1374353" y="1182092"/>
                  <a:pt x="1352103" y="1219745"/>
                  <a:pt x="1307603" y="1252835"/>
                </a:cubicBezTo>
                <a:cubicBezTo>
                  <a:pt x="1279077" y="1273373"/>
                  <a:pt x="1246559" y="1283642"/>
                  <a:pt x="1210047" y="1283642"/>
                </a:cubicBezTo>
                <a:cubicBezTo>
                  <a:pt x="1182662" y="1283642"/>
                  <a:pt x="1152996" y="1277937"/>
                  <a:pt x="1121047" y="1266527"/>
                </a:cubicBezTo>
                <a:cubicBezTo>
                  <a:pt x="1133598" y="1268809"/>
                  <a:pt x="1145009" y="1269950"/>
                  <a:pt x="1155277" y="1269950"/>
                </a:cubicBezTo>
                <a:cubicBezTo>
                  <a:pt x="1199777" y="1269950"/>
                  <a:pt x="1222027" y="1245418"/>
                  <a:pt x="1222027" y="1196355"/>
                </a:cubicBezTo>
                <a:cubicBezTo>
                  <a:pt x="1222027" y="1164406"/>
                  <a:pt x="1212899" y="1122189"/>
                  <a:pt x="1194643" y="1069702"/>
                </a:cubicBezTo>
                <a:cubicBezTo>
                  <a:pt x="1176387" y="1087958"/>
                  <a:pt x="1154137" y="1099939"/>
                  <a:pt x="1127893" y="1105644"/>
                </a:cubicBezTo>
                <a:cubicBezTo>
                  <a:pt x="1119906" y="1107926"/>
                  <a:pt x="1112489" y="1110779"/>
                  <a:pt x="1105643" y="1114202"/>
                </a:cubicBezTo>
                <a:cubicBezTo>
                  <a:pt x="1025772" y="1142727"/>
                  <a:pt x="964729" y="1168400"/>
                  <a:pt x="922511" y="1191220"/>
                </a:cubicBezTo>
                <a:lnTo>
                  <a:pt x="884857" y="1210047"/>
                </a:lnTo>
                <a:cubicBezTo>
                  <a:pt x="859755" y="1222598"/>
                  <a:pt x="833797" y="1236290"/>
                  <a:pt x="806983" y="1251123"/>
                </a:cubicBezTo>
                <a:cubicBezTo>
                  <a:pt x="780169" y="1265957"/>
                  <a:pt x="752499" y="1280790"/>
                  <a:pt x="723974" y="1295623"/>
                </a:cubicBezTo>
                <a:cubicBezTo>
                  <a:pt x="711423" y="1302469"/>
                  <a:pt x="698871" y="1305892"/>
                  <a:pt x="686321" y="1305892"/>
                </a:cubicBezTo>
                <a:cubicBezTo>
                  <a:pt x="666923" y="1305892"/>
                  <a:pt x="648667" y="1297335"/>
                  <a:pt x="631551" y="1280219"/>
                </a:cubicBezTo>
                <a:lnTo>
                  <a:pt x="604167" y="1252835"/>
                </a:lnTo>
                <a:cubicBezTo>
                  <a:pt x="585911" y="1238002"/>
                  <a:pt x="576783" y="1222028"/>
                  <a:pt x="576783" y="1204912"/>
                </a:cubicBezTo>
                <a:cubicBezTo>
                  <a:pt x="576783" y="1194643"/>
                  <a:pt x="579635" y="1183233"/>
                  <a:pt x="585341" y="1170682"/>
                </a:cubicBezTo>
                <a:cubicBezTo>
                  <a:pt x="644673" y="1155849"/>
                  <a:pt x="689173" y="1131887"/>
                  <a:pt x="718839" y="1098798"/>
                </a:cubicBezTo>
                <a:cubicBezTo>
                  <a:pt x="730249" y="1087388"/>
                  <a:pt x="744512" y="1071413"/>
                  <a:pt x="761627" y="1050875"/>
                </a:cubicBezTo>
                <a:lnTo>
                  <a:pt x="884857" y="903684"/>
                </a:lnTo>
                <a:lnTo>
                  <a:pt x="946472" y="833512"/>
                </a:lnTo>
                <a:cubicBezTo>
                  <a:pt x="901972" y="840358"/>
                  <a:pt x="860325" y="850627"/>
                  <a:pt x="821531" y="864319"/>
                </a:cubicBezTo>
                <a:cubicBezTo>
                  <a:pt x="693737" y="905396"/>
                  <a:pt x="619571" y="928216"/>
                  <a:pt x="599033" y="932780"/>
                </a:cubicBezTo>
                <a:cubicBezTo>
                  <a:pt x="576213" y="940767"/>
                  <a:pt x="557956" y="944761"/>
                  <a:pt x="544264" y="944761"/>
                </a:cubicBezTo>
                <a:cubicBezTo>
                  <a:pt x="528290" y="944761"/>
                  <a:pt x="510604" y="937915"/>
                  <a:pt x="491207" y="924223"/>
                </a:cubicBezTo>
                <a:cubicBezTo>
                  <a:pt x="474091" y="958453"/>
                  <a:pt x="457261" y="989831"/>
                  <a:pt x="440717" y="1018356"/>
                </a:cubicBezTo>
                <a:cubicBezTo>
                  <a:pt x="424172" y="1046882"/>
                  <a:pt x="409624" y="1073695"/>
                  <a:pt x="397073" y="1098798"/>
                </a:cubicBezTo>
                <a:cubicBezTo>
                  <a:pt x="383381" y="1128464"/>
                  <a:pt x="367977" y="1155849"/>
                  <a:pt x="350862" y="1180951"/>
                </a:cubicBezTo>
                <a:lnTo>
                  <a:pt x="338881" y="1199778"/>
                </a:lnTo>
                <a:cubicBezTo>
                  <a:pt x="337740" y="1200919"/>
                  <a:pt x="336884" y="1201775"/>
                  <a:pt x="336314" y="1202345"/>
                </a:cubicBezTo>
                <a:cubicBezTo>
                  <a:pt x="335743" y="1202915"/>
                  <a:pt x="335173" y="1203486"/>
                  <a:pt x="334602" y="1204057"/>
                </a:cubicBezTo>
                <a:cubicBezTo>
                  <a:pt x="334032" y="1204627"/>
                  <a:pt x="333747" y="1205483"/>
                  <a:pt x="333747" y="1206624"/>
                </a:cubicBezTo>
                <a:cubicBezTo>
                  <a:pt x="331465" y="1231726"/>
                  <a:pt x="318343" y="1259110"/>
                  <a:pt x="294381" y="1288777"/>
                </a:cubicBezTo>
                <a:cubicBezTo>
                  <a:pt x="288677" y="1295623"/>
                  <a:pt x="283542" y="1303040"/>
                  <a:pt x="278978" y="1311027"/>
                </a:cubicBezTo>
                <a:cubicBezTo>
                  <a:pt x="256157" y="1350962"/>
                  <a:pt x="220215" y="1372071"/>
                  <a:pt x="171152" y="1374353"/>
                </a:cubicBezTo>
                <a:cubicBezTo>
                  <a:pt x="159741" y="1373212"/>
                  <a:pt x="148902" y="1369219"/>
                  <a:pt x="138633" y="1362372"/>
                </a:cubicBezTo>
                <a:cubicBezTo>
                  <a:pt x="106684" y="1344116"/>
                  <a:pt x="87287" y="1316732"/>
                  <a:pt x="80441" y="1280219"/>
                </a:cubicBezTo>
                <a:lnTo>
                  <a:pt x="80441" y="1275085"/>
                </a:lnTo>
                <a:cubicBezTo>
                  <a:pt x="80441" y="1272803"/>
                  <a:pt x="92422" y="1243136"/>
                  <a:pt x="116383" y="1186086"/>
                </a:cubicBezTo>
                <a:cubicBezTo>
                  <a:pt x="116383" y="1210047"/>
                  <a:pt x="122088" y="1224880"/>
                  <a:pt x="133498" y="1230585"/>
                </a:cubicBezTo>
                <a:lnTo>
                  <a:pt x="154037" y="1210047"/>
                </a:lnTo>
                <a:cubicBezTo>
                  <a:pt x="193972" y="1172393"/>
                  <a:pt x="215366" y="1149573"/>
                  <a:pt x="218219" y="1141586"/>
                </a:cubicBezTo>
                <a:cubicBezTo>
                  <a:pt x="221071" y="1133599"/>
                  <a:pt x="237901" y="1110779"/>
                  <a:pt x="268709" y="1073125"/>
                </a:cubicBezTo>
                <a:cubicBezTo>
                  <a:pt x="291529" y="1046882"/>
                  <a:pt x="310926" y="1022350"/>
                  <a:pt x="326900" y="999529"/>
                </a:cubicBezTo>
                <a:cubicBezTo>
                  <a:pt x="332605" y="990401"/>
                  <a:pt x="338881" y="981844"/>
                  <a:pt x="345727" y="973857"/>
                </a:cubicBezTo>
                <a:cubicBezTo>
                  <a:pt x="367407" y="944190"/>
                  <a:pt x="394220" y="910530"/>
                  <a:pt x="426169" y="872877"/>
                </a:cubicBezTo>
                <a:cubicBezTo>
                  <a:pt x="447848" y="850057"/>
                  <a:pt x="471239" y="827236"/>
                  <a:pt x="496341" y="804416"/>
                </a:cubicBezTo>
                <a:cubicBezTo>
                  <a:pt x="526007" y="774749"/>
                  <a:pt x="553963" y="751359"/>
                  <a:pt x="580206" y="734243"/>
                </a:cubicBezTo>
                <a:cubicBezTo>
                  <a:pt x="559667" y="782166"/>
                  <a:pt x="542552" y="819820"/>
                  <a:pt x="528860" y="847204"/>
                </a:cubicBezTo>
                <a:lnTo>
                  <a:pt x="569937" y="842069"/>
                </a:lnTo>
                <a:cubicBezTo>
                  <a:pt x="598462" y="839787"/>
                  <a:pt x="625561" y="835794"/>
                  <a:pt x="651234" y="830089"/>
                </a:cubicBezTo>
                <a:cubicBezTo>
                  <a:pt x="676907" y="824384"/>
                  <a:pt x="733101" y="808980"/>
                  <a:pt x="819819" y="783878"/>
                </a:cubicBezTo>
                <a:cubicBezTo>
                  <a:pt x="847203" y="777032"/>
                  <a:pt x="863749" y="769044"/>
                  <a:pt x="869453" y="759916"/>
                </a:cubicBezTo>
                <a:cubicBezTo>
                  <a:pt x="875158" y="750788"/>
                  <a:pt x="878011" y="735670"/>
                  <a:pt x="878011" y="714561"/>
                </a:cubicBezTo>
                <a:cubicBezTo>
                  <a:pt x="878011" y="693452"/>
                  <a:pt x="879152" y="672629"/>
                  <a:pt x="881434" y="652090"/>
                </a:cubicBezTo>
                <a:lnTo>
                  <a:pt x="886569" y="595610"/>
                </a:lnTo>
                <a:lnTo>
                  <a:pt x="859184" y="600745"/>
                </a:lnTo>
                <a:cubicBezTo>
                  <a:pt x="835223" y="605309"/>
                  <a:pt x="810691" y="607591"/>
                  <a:pt x="785589" y="607591"/>
                </a:cubicBezTo>
                <a:cubicBezTo>
                  <a:pt x="746794" y="607591"/>
                  <a:pt x="709711" y="599604"/>
                  <a:pt x="674339" y="583629"/>
                </a:cubicBezTo>
                <a:cubicBezTo>
                  <a:pt x="648097" y="571078"/>
                  <a:pt x="630411" y="549969"/>
                  <a:pt x="621283" y="520303"/>
                </a:cubicBezTo>
                <a:cubicBezTo>
                  <a:pt x="628129" y="513457"/>
                  <a:pt x="634975" y="510034"/>
                  <a:pt x="641821" y="510034"/>
                </a:cubicBezTo>
                <a:cubicBezTo>
                  <a:pt x="645243" y="510034"/>
                  <a:pt x="648667" y="511175"/>
                  <a:pt x="652090" y="513457"/>
                </a:cubicBezTo>
                <a:cubicBezTo>
                  <a:pt x="670347" y="521444"/>
                  <a:pt x="687461" y="525438"/>
                  <a:pt x="703435" y="525438"/>
                </a:cubicBezTo>
                <a:cubicBezTo>
                  <a:pt x="730820" y="525438"/>
                  <a:pt x="770185" y="512886"/>
                  <a:pt x="821531" y="487784"/>
                </a:cubicBezTo>
                <a:lnTo>
                  <a:pt x="872877" y="467246"/>
                </a:lnTo>
                <a:cubicBezTo>
                  <a:pt x="883145" y="462682"/>
                  <a:pt x="892845" y="455836"/>
                  <a:pt x="901972" y="446707"/>
                </a:cubicBezTo>
                <a:cubicBezTo>
                  <a:pt x="906537" y="444425"/>
                  <a:pt x="908819" y="439291"/>
                  <a:pt x="908819" y="431304"/>
                </a:cubicBezTo>
                <a:lnTo>
                  <a:pt x="908819" y="417612"/>
                </a:lnTo>
                <a:cubicBezTo>
                  <a:pt x="908819" y="379958"/>
                  <a:pt x="912811" y="342305"/>
                  <a:pt x="920799" y="304651"/>
                </a:cubicBezTo>
                <a:cubicBezTo>
                  <a:pt x="924222" y="285254"/>
                  <a:pt x="927075" y="265001"/>
                  <a:pt x="929357" y="243892"/>
                </a:cubicBezTo>
                <a:cubicBezTo>
                  <a:pt x="931639" y="222783"/>
                  <a:pt x="932779" y="200248"/>
                  <a:pt x="932779" y="176287"/>
                </a:cubicBezTo>
                <a:cubicBezTo>
                  <a:pt x="932779" y="159172"/>
                  <a:pt x="933921" y="142056"/>
                  <a:pt x="936203" y="124941"/>
                </a:cubicBezTo>
                <a:lnTo>
                  <a:pt x="937914" y="116383"/>
                </a:lnTo>
                <a:cubicBezTo>
                  <a:pt x="937914" y="107255"/>
                  <a:pt x="933350" y="100409"/>
                  <a:pt x="924222" y="95845"/>
                </a:cubicBezTo>
                <a:cubicBezTo>
                  <a:pt x="900261" y="111819"/>
                  <a:pt x="888280" y="135781"/>
                  <a:pt x="888280" y="167729"/>
                </a:cubicBezTo>
                <a:cubicBezTo>
                  <a:pt x="888280" y="177998"/>
                  <a:pt x="889421" y="188267"/>
                  <a:pt x="891703" y="198537"/>
                </a:cubicBezTo>
                <a:cubicBezTo>
                  <a:pt x="875729" y="187126"/>
                  <a:pt x="867742" y="173434"/>
                  <a:pt x="867742" y="157460"/>
                </a:cubicBezTo>
                <a:lnTo>
                  <a:pt x="867742" y="142056"/>
                </a:lnTo>
                <a:cubicBezTo>
                  <a:pt x="867742" y="127223"/>
                  <a:pt x="869453" y="112390"/>
                  <a:pt x="872877" y="97557"/>
                </a:cubicBezTo>
                <a:cubicBezTo>
                  <a:pt x="876299" y="82723"/>
                  <a:pt x="886569" y="69602"/>
                  <a:pt x="903684" y="58192"/>
                </a:cubicBezTo>
                <a:lnTo>
                  <a:pt x="929357" y="39365"/>
                </a:lnTo>
                <a:cubicBezTo>
                  <a:pt x="961305" y="13122"/>
                  <a:pt x="987549" y="0"/>
                  <a:pt x="1008087" y="0"/>
                </a:cubicBezTo>
                <a:close/>
              </a:path>
            </a:pathLst>
          </a:custGeom>
          <a:solidFill>
            <a:srgbClr val="3C271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13800" dirty="0">
              <a:solidFill>
                <a:srgbClr val="54351F"/>
              </a:solidFill>
              <a:latin typeface="鸿雷行书简体" panose="00000505000000000000" pitchFamily="2" charset="-122"/>
              <a:ea typeface="鸿雷行书简体" panose="00000505000000000000" pitchFamily="2" charset="-122"/>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to="" calcmode="lin" valueType="num">
                                      <p:cBhvr>
                                        <p:cTn id="7" dur="1000" fill="hold">
                                          <p:stCondLst>
                                            <p:cond delay="0"/>
                                          </p:stCondLst>
                                        </p:cTn>
                                        <p:tgtEl>
                                          <p:spTgt spid="10"/>
                                        </p:tgtEl>
                                        <p:attrNameLst>
                                          <p:attrName>ppt_w</p:attrName>
                                        </p:attrNameLst>
                                      </p:cBhvr>
                                      <p:tavLst>
                                        <p:tav tm="0" fmla="$">
                                          <p:val>
                                            <p:fltVal val="0"/>
                                          </p:val>
                                        </p:tav>
                                        <p:tav tm="100000" fmla="$">
                                          <p:val>
                                            <p:strVal val="#ppt_w"/>
                                          </p:val>
                                        </p:tav>
                                      </p:tavLst>
                                    </p:anim>
                                    <p:anim to="" calcmode="lin" valueType="num">
                                      <p:cBhvr>
                                        <p:cTn id="8" dur="1000" fill="hold">
                                          <p:stCondLst>
                                            <p:cond delay="0"/>
                                          </p:stCondLst>
                                        </p:cTn>
                                        <p:tgtEl>
                                          <p:spTgt spid="10"/>
                                        </p:tgtEl>
                                        <p:attrNameLst>
                                          <p:attrName>ppt_h</p:attrName>
                                        </p:attrNameLst>
                                      </p:cBhvr>
                                      <p:tavLst>
                                        <p:tav tm="0" fmla="$">
                                          <p:val>
                                            <p:strVal val="#ppt_h"/>
                                          </p:val>
                                        </p:tav>
                                        <p:tav tm="100000" fmla="$">
                                          <p:val>
                                            <p:strVal val="#ppt_h"/>
                                          </p:val>
                                        </p:tav>
                                      </p:tavLst>
                                    </p:anim>
                                  </p:childTnLst>
                                </p:cTn>
                              </p:par>
                              <p:par>
                                <p:cTn id="9" presetID="10" presetClass="entr" presetSubtype="0" decel="100000" fill="hold" nodeType="withEffect">
                                  <p:stCondLst>
                                    <p:cond delay="150"/>
                                  </p:stCondLst>
                                  <p:childTnLst>
                                    <p:set>
                                      <p:cBhvr>
                                        <p:cTn id="10" dur="1" fill="hold">
                                          <p:stCondLst>
                                            <p:cond delay="0"/>
                                          </p:stCondLst>
                                        </p:cTn>
                                        <p:tgtEl>
                                          <p:spTgt spid="1076"/>
                                        </p:tgtEl>
                                        <p:attrNameLst>
                                          <p:attrName>style.visibility</p:attrName>
                                        </p:attrNameLst>
                                      </p:cBhvr>
                                      <p:to>
                                        <p:strVal val="visible"/>
                                      </p:to>
                                    </p:set>
                                    <p:anim to="" calcmode="lin" valueType="num">
                                      <p:cBhvr>
                                        <p:cTn id="11" dur="1000" fill="hold">
                                          <p:stCondLst>
                                            <p:cond delay="0"/>
                                          </p:stCondLst>
                                        </p:cTn>
                                        <p:tgtEl>
                                          <p:spTgt spid="1076"/>
                                        </p:tgtEl>
                                        <p:attrNameLst>
                                          <p:attrName>ppt_w</p:attrName>
                                        </p:attrNameLst>
                                      </p:cBhvr>
                                      <p:tavLst>
                                        <p:tav tm="0" fmla="$">
                                          <p:val>
                                            <p:fltVal val="0"/>
                                          </p:val>
                                        </p:tav>
                                        <p:tav tm="100000" fmla="$">
                                          <p:val>
                                            <p:strVal val="#ppt_w"/>
                                          </p:val>
                                        </p:tav>
                                      </p:tavLst>
                                    </p:anim>
                                    <p:anim to="" calcmode="lin" valueType="num">
                                      <p:cBhvr>
                                        <p:cTn id="12" dur="1000" fill="hold">
                                          <p:stCondLst>
                                            <p:cond delay="0"/>
                                          </p:stCondLst>
                                        </p:cTn>
                                        <p:tgtEl>
                                          <p:spTgt spid="1076"/>
                                        </p:tgtEl>
                                        <p:attrNameLst>
                                          <p:attrName>ppt_h</p:attrName>
                                        </p:attrNameLst>
                                      </p:cBhvr>
                                      <p:tavLst>
                                        <p:tav tm="0" fmla="$">
                                          <p:val>
                                            <p:strVal val="#ppt_h"/>
                                          </p:val>
                                        </p:tav>
                                        <p:tav tm="100000" fmla="$">
                                          <p:val>
                                            <p:strVal val="#ppt_h"/>
                                          </p:val>
                                        </p:tav>
                                      </p:tavLst>
                                    </p:anim>
                                  </p:childTnLst>
                                </p:cTn>
                              </p:par>
                              <p:par>
                                <p:cTn id="13" presetID="10" presetClass="entr" presetSubtype="0" decel="100000" fill="hold" nodeType="withEffect">
                                  <p:stCondLst>
                                    <p:cond delay="250"/>
                                  </p:stCondLst>
                                  <p:childTnLst>
                                    <p:set>
                                      <p:cBhvr>
                                        <p:cTn id="14" dur="1" fill="hold">
                                          <p:stCondLst>
                                            <p:cond delay="0"/>
                                          </p:stCondLst>
                                        </p:cTn>
                                        <p:tgtEl>
                                          <p:spTgt spid="1079"/>
                                        </p:tgtEl>
                                        <p:attrNameLst>
                                          <p:attrName>style.visibility</p:attrName>
                                        </p:attrNameLst>
                                      </p:cBhvr>
                                      <p:to>
                                        <p:strVal val="visible"/>
                                      </p:to>
                                    </p:set>
                                    <p:anim to="" calcmode="lin" valueType="num">
                                      <p:cBhvr>
                                        <p:cTn id="15" dur="1000" fill="hold">
                                          <p:stCondLst>
                                            <p:cond delay="0"/>
                                          </p:stCondLst>
                                        </p:cTn>
                                        <p:tgtEl>
                                          <p:spTgt spid="1079"/>
                                        </p:tgtEl>
                                        <p:attrNameLst>
                                          <p:attrName>ppt_w</p:attrName>
                                        </p:attrNameLst>
                                      </p:cBhvr>
                                      <p:tavLst>
                                        <p:tav tm="0" fmla="$">
                                          <p:val>
                                            <p:fltVal val="0"/>
                                          </p:val>
                                        </p:tav>
                                        <p:tav tm="100000" fmla="$">
                                          <p:val>
                                            <p:strVal val="#ppt_w"/>
                                          </p:val>
                                        </p:tav>
                                      </p:tavLst>
                                    </p:anim>
                                    <p:anim to="" calcmode="lin" valueType="num">
                                      <p:cBhvr>
                                        <p:cTn id="16" dur="1000" fill="hold">
                                          <p:stCondLst>
                                            <p:cond delay="0"/>
                                          </p:stCondLst>
                                        </p:cTn>
                                        <p:tgtEl>
                                          <p:spTgt spid="1079"/>
                                        </p:tgtEl>
                                        <p:attrNameLst>
                                          <p:attrName>ppt_h</p:attrName>
                                        </p:attrNameLst>
                                      </p:cBhvr>
                                      <p:tavLst>
                                        <p:tav tm="0" fmla="$">
                                          <p:val>
                                            <p:strVal val="#ppt_h"/>
                                          </p:val>
                                        </p:tav>
                                        <p:tav tm="100000" fmla="$">
                                          <p:val>
                                            <p:strVal val="#ppt_h"/>
                                          </p:val>
                                        </p:tav>
                                      </p:tavLst>
                                    </p:anim>
                                  </p:childTnLst>
                                </p:cTn>
                              </p:par>
                              <p:par>
                                <p:cTn id="17" presetID="10" presetClass="entr" presetSubtype="0" decel="100000" fill="hold" grpId="0" nodeType="withEffect">
                                  <p:stCondLst>
                                    <p:cond delay="500"/>
                                  </p:stCondLst>
                                  <p:childTnLst>
                                    <p:set>
                                      <p:cBhvr>
                                        <p:cTn id="18" dur="1" fill="hold">
                                          <p:stCondLst>
                                            <p:cond delay="0"/>
                                          </p:stCondLst>
                                        </p:cTn>
                                        <p:tgtEl>
                                          <p:spTgt spid="93"/>
                                        </p:tgtEl>
                                        <p:attrNameLst>
                                          <p:attrName>style.visibility</p:attrName>
                                        </p:attrNameLst>
                                      </p:cBhvr>
                                      <p:to>
                                        <p:strVal val="visible"/>
                                      </p:to>
                                    </p:set>
                                    <p:anim to="" calcmode="lin" valueType="num">
                                      <p:cBhvr>
                                        <p:cTn id="19" dur="500" fill="hold">
                                          <p:stCondLst>
                                            <p:cond delay="0"/>
                                          </p:stCondLst>
                                        </p:cTn>
                                        <p:tgtEl>
                                          <p:spTgt spid="93"/>
                                        </p:tgtEl>
                                        <p:attrNameLst>
                                          <p:attrName>ppt_w</p:attrName>
                                        </p:attrNameLst>
                                      </p:cBhvr>
                                      <p:tavLst>
                                        <p:tav tm="0" fmla="$">
                                          <p:val>
                                            <p:fltVal val="0"/>
                                          </p:val>
                                        </p:tav>
                                        <p:tav tm="100000" fmla="$">
                                          <p:val>
                                            <p:strVal val="#ppt_w"/>
                                          </p:val>
                                        </p:tav>
                                      </p:tavLst>
                                    </p:anim>
                                    <p:anim to="" calcmode="lin" valueType="num">
                                      <p:cBhvr>
                                        <p:cTn id="20" dur="500" fill="hold">
                                          <p:stCondLst>
                                            <p:cond delay="0"/>
                                          </p:stCondLst>
                                        </p:cTn>
                                        <p:tgtEl>
                                          <p:spTgt spid="93"/>
                                        </p:tgtEl>
                                        <p:attrNameLst>
                                          <p:attrName>ppt_h</p:attrName>
                                        </p:attrNameLst>
                                      </p:cBhvr>
                                      <p:tavLst>
                                        <p:tav tm="0" fmla="$">
                                          <p:val>
                                            <p:fltVal val="0"/>
                                          </p:val>
                                        </p:tav>
                                        <p:tav tm="100000" fmla="$">
                                          <p:val>
                                            <p:strVal val="#ppt_h"/>
                                          </p:val>
                                        </p:tav>
                                      </p:tavLst>
                                    </p:anim>
                                    <p:anim from="0" to="1" calcmode="lin" valueType="num">
                                      <p:cBhvr>
                                        <p:cTn id="21" dur="500" fill="hold">
                                          <p:stCondLst>
                                            <p:cond delay="0"/>
                                          </p:stCondLst>
                                        </p:cTn>
                                        <p:tgtEl>
                                          <p:spTgt spid="93"/>
                                        </p:tgtEl>
                                        <p:attrNameLst>
                                          <p:attrName>style.opacity</p:attrName>
                                        </p:attrNameLst>
                                      </p:cBhvr>
                                    </p:anim>
                                  </p:childTnLst>
                                </p:cTn>
                              </p:par>
                              <p:par>
                                <p:cTn id="22" presetID="10" presetClass="entr" presetSubtype="0" decel="100000" fill="hold" grpId="0" nodeType="withEffect">
                                  <p:stCondLst>
                                    <p:cond delay="650"/>
                                  </p:stCondLst>
                                  <p:childTnLst>
                                    <p:set>
                                      <p:cBhvr>
                                        <p:cTn id="23" dur="1" fill="hold">
                                          <p:stCondLst>
                                            <p:cond delay="0"/>
                                          </p:stCondLst>
                                        </p:cTn>
                                        <p:tgtEl>
                                          <p:spTgt spid="95"/>
                                        </p:tgtEl>
                                        <p:attrNameLst>
                                          <p:attrName>style.visibility</p:attrName>
                                        </p:attrNameLst>
                                      </p:cBhvr>
                                      <p:to>
                                        <p:strVal val="visible"/>
                                      </p:to>
                                    </p:set>
                                    <p:anim to="" calcmode="lin" valueType="num">
                                      <p:cBhvr>
                                        <p:cTn id="24" dur="500" fill="hold">
                                          <p:stCondLst>
                                            <p:cond delay="0"/>
                                          </p:stCondLst>
                                        </p:cTn>
                                        <p:tgtEl>
                                          <p:spTgt spid="95"/>
                                        </p:tgtEl>
                                        <p:attrNameLst>
                                          <p:attrName>ppt_w</p:attrName>
                                        </p:attrNameLst>
                                      </p:cBhvr>
                                      <p:tavLst>
                                        <p:tav tm="0" fmla="$">
                                          <p:val>
                                            <p:fltVal val="0"/>
                                          </p:val>
                                        </p:tav>
                                        <p:tav tm="100000" fmla="$">
                                          <p:val>
                                            <p:strVal val="#ppt_w"/>
                                          </p:val>
                                        </p:tav>
                                      </p:tavLst>
                                    </p:anim>
                                    <p:anim to="" calcmode="lin" valueType="num">
                                      <p:cBhvr>
                                        <p:cTn id="25" dur="500" fill="hold">
                                          <p:stCondLst>
                                            <p:cond delay="0"/>
                                          </p:stCondLst>
                                        </p:cTn>
                                        <p:tgtEl>
                                          <p:spTgt spid="95"/>
                                        </p:tgtEl>
                                        <p:attrNameLst>
                                          <p:attrName>ppt_h</p:attrName>
                                        </p:attrNameLst>
                                      </p:cBhvr>
                                      <p:tavLst>
                                        <p:tav tm="0" fmla="$">
                                          <p:val>
                                            <p:fltVal val="0"/>
                                          </p:val>
                                        </p:tav>
                                        <p:tav tm="100000" fmla="$">
                                          <p:val>
                                            <p:strVal val="#ppt_h"/>
                                          </p:val>
                                        </p:tav>
                                      </p:tavLst>
                                    </p:anim>
                                    <p:anim from="0" to="1" calcmode="lin" valueType="num">
                                      <p:cBhvr>
                                        <p:cTn id="26" dur="500" fill="hold">
                                          <p:stCondLst>
                                            <p:cond delay="0"/>
                                          </p:stCondLst>
                                        </p:cTn>
                                        <p:tgtEl>
                                          <p:spTgt spid="95"/>
                                        </p:tgtEl>
                                        <p:attrNameLst>
                                          <p:attrName>style.opacity</p:attrName>
                                        </p:attrNameLst>
                                      </p:cBhvr>
                                    </p:anim>
                                  </p:childTnLst>
                                </p:cTn>
                              </p:par>
                              <p:par>
                                <p:cTn id="27" presetID="10" presetClass="entr" presetSubtype="0" decel="100000" fill="hold" grpId="0" nodeType="withEffect">
                                  <p:stCondLst>
                                    <p:cond delay="800"/>
                                  </p:stCondLst>
                                  <p:childTnLst>
                                    <p:set>
                                      <p:cBhvr>
                                        <p:cTn id="28" dur="1" fill="hold">
                                          <p:stCondLst>
                                            <p:cond delay="0"/>
                                          </p:stCondLst>
                                        </p:cTn>
                                        <p:tgtEl>
                                          <p:spTgt spid="85"/>
                                        </p:tgtEl>
                                        <p:attrNameLst>
                                          <p:attrName>style.visibility</p:attrName>
                                        </p:attrNameLst>
                                      </p:cBhvr>
                                      <p:to>
                                        <p:strVal val="visible"/>
                                      </p:to>
                                    </p:set>
                                    <p:anim to="" calcmode="lin" valueType="num">
                                      <p:cBhvr>
                                        <p:cTn id="29" dur="500" fill="hold">
                                          <p:stCondLst>
                                            <p:cond delay="0"/>
                                          </p:stCondLst>
                                        </p:cTn>
                                        <p:tgtEl>
                                          <p:spTgt spid="85"/>
                                        </p:tgtEl>
                                        <p:attrNameLst>
                                          <p:attrName>ppt_w</p:attrName>
                                        </p:attrNameLst>
                                      </p:cBhvr>
                                      <p:tavLst>
                                        <p:tav tm="0" fmla="$">
                                          <p:val>
                                            <p:fltVal val="0"/>
                                          </p:val>
                                        </p:tav>
                                        <p:tav tm="100000" fmla="$">
                                          <p:val>
                                            <p:strVal val="#ppt_w"/>
                                          </p:val>
                                        </p:tav>
                                      </p:tavLst>
                                    </p:anim>
                                    <p:anim to="" calcmode="lin" valueType="num">
                                      <p:cBhvr>
                                        <p:cTn id="30" dur="500" fill="hold">
                                          <p:stCondLst>
                                            <p:cond delay="0"/>
                                          </p:stCondLst>
                                        </p:cTn>
                                        <p:tgtEl>
                                          <p:spTgt spid="85"/>
                                        </p:tgtEl>
                                        <p:attrNameLst>
                                          <p:attrName>ppt_h</p:attrName>
                                        </p:attrNameLst>
                                      </p:cBhvr>
                                      <p:tavLst>
                                        <p:tav tm="0" fmla="$">
                                          <p:val>
                                            <p:fltVal val="0"/>
                                          </p:val>
                                        </p:tav>
                                        <p:tav tm="100000" fmla="$">
                                          <p:val>
                                            <p:strVal val="#ppt_h"/>
                                          </p:val>
                                        </p:tav>
                                      </p:tavLst>
                                    </p:anim>
                                    <p:anim from="0" to="1" calcmode="lin" valueType="num">
                                      <p:cBhvr>
                                        <p:cTn id="31" dur="500" fill="hold">
                                          <p:stCondLst>
                                            <p:cond delay="0"/>
                                          </p:stCondLst>
                                        </p:cTn>
                                        <p:tgtEl>
                                          <p:spTgt spid="85"/>
                                        </p:tgtEl>
                                        <p:attrNameLst>
                                          <p:attrName>style.opacity</p:attrName>
                                        </p:attrNameLst>
                                      </p:cBhvr>
                                    </p:anim>
                                  </p:childTnLst>
                                </p:cTn>
                              </p:par>
                              <p:par>
                                <p:cTn id="32" presetID="10" presetClass="entr" presetSubtype="0" decel="100000" fill="hold" grpId="0" nodeType="withEffect">
                                  <p:stCondLst>
                                    <p:cond delay="950"/>
                                  </p:stCondLst>
                                  <p:childTnLst>
                                    <p:set>
                                      <p:cBhvr>
                                        <p:cTn id="33" dur="1" fill="hold">
                                          <p:stCondLst>
                                            <p:cond delay="0"/>
                                          </p:stCondLst>
                                        </p:cTn>
                                        <p:tgtEl>
                                          <p:spTgt spid="87"/>
                                        </p:tgtEl>
                                        <p:attrNameLst>
                                          <p:attrName>style.visibility</p:attrName>
                                        </p:attrNameLst>
                                      </p:cBhvr>
                                      <p:to>
                                        <p:strVal val="visible"/>
                                      </p:to>
                                    </p:set>
                                    <p:anim to="" calcmode="lin" valueType="num">
                                      <p:cBhvr>
                                        <p:cTn id="34" dur="500" fill="hold">
                                          <p:stCondLst>
                                            <p:cond delay="0"/>
                                          </p:stCondLst>
                                        </p:cTn>
                                        <p:tgtEl>
                                          <p:spTgt spid="87"/>
                                        </p:tgtEl>
                                        <p:attrNameLst>
                                          <p:attrName>ppt_w</p:attrName>
                                        </p:attrNameLst>
                                      </p:cBhvr>
                                      <p:tavLst>
                                        <p:tav tm="0" fmla="$">
                                          <p:val>
                                            <p:fltVal val="0"/>
                                          </p:val>
                                        </p:tav>
                                        <p:tav tm="100000" fmla="$">
                                          <p:val>
                                            <p:strVal val="#ppt_w"/>
                                          </p:val>
                                        </p:tav>
                                      </p:tavLst>
                                    </p:anim>
                                    <p:anim to="" calcmode="lin" valueType="num">
                                      <p:cBhvr>
                                        <p:cTn id="35" dur="500" fill="hold">
                                          <p:stCondLst>
                                            <p:cond delay="0"/>
                                          </p:stCondLst>
                                        </p:cTn>
                                        <p:tgtEl>
                                          <p:spTgt spid="87"/>
                                        </p:tgtEl>
                                        <p:attrNameLst>
                                          <p:attrName>ppt_h</p:attrName>
                                        </p:attrNameLst>
                                      </p:cBhvr>
                                      <p:tavLst>
                                        <p:tav tm="0" fmla="$">
                                          <p:val>
                                            <p:fltVal val="0"/>
                                          </p:val>
                                        </p:tav>
                                        <p:tav tm="100000" fmla="$">
                                          <p:val>
                                            <p:strVal val="#ppt_h"/>
                                          </p:val>
                                        </p:tav>
                                      </p:tavLst>
                                    </p:anim>
                                    <p:anim from="0" to="1" calcmode="lin" valueType="num">
                                      <p:cBhvr>
                                        <p:cTn id="36" dur="500" fill="hold">
                                          <p:stCondLst>
                                            <p:cond delay="0"/>
                                          </p:stCondLst>
                                        </p:cTn>
                                        <p:tgtEl>
                                          <p:spTgt spid="87"/>
                                        </p:tgtEl>
                                        <p:attrNameLst>
                                          <p:attrName>style.opacity</p:attrName>
                                        </p:attrNameLst>
                                      </p:cBhvr>
                                    </p:anim>
                                  </p:childTnLst>
                                </p:cTn>
                              </p:par>
                              <p:par>
                                <p:cTn id="37" presetID="10" presetClass="entr" presetSubtype="0" decel="100000" fill="hold" grpId="0" nodeType="withEffect">
                                  <p:stCondLst>
                                    <p:cond delay="1100"/>
                                  </p:stCondLst>
                                  <p:childTnLst>
                                    <p:set>
                                      <p:cBhvr>
                                        <p:cTn id="38" dur="1" fill="hold">
                                          <p:stCondLst>
                                            <p:cond delay="0"/>
                                          </p:stCondLst>
                                        </p:cTn>
                                        <p:tgtEl>
                                          <p:spTgt spid="89"/>
                                        </p:tgtEl>
                                        <p:attrNameLst>
                                          <p:attrName>style.visibility</p:attrName>
                                        </p:attrNameLst>
                                      </p:cBhvr>
                                      <p:to>
                                        <p:strVal val="visible"/>
                                      </p:to>
                                    </p:set>
                                    <p:anim to="" calcmode="lin" valueType="num">
                                      <p:cBhvr>
                                        <p:cTn id="39" dur="500" fill="hold">
                                          <p:stCondLst>
                                            <p:cond delay="0"/>
                                          </p:stCondLst>
                                        </p:cTn>
                                        <p:tgtEl>
                                          <p:spTgt spid="89"/>
                                        </p:tgtEl>
                                        <p:attrNameLst>
                                          <p:attrName>ppt_w</p:attrName>
                                        </p:attrNameLst>
                                      </p:cBhvr>
                                      <p:tavLst>
                                        <p:tav tm="0" fmla="$">
                                          <p:val>
                                            <p:fltVal val="0"/>
                                          </p:val>
                                        </p:tav>
                                        <p:tav tm="100000" fmla="$">
                                          <p:val>
                                            <p:strVal val="#ppt_w"/>
                                          </p:val>
                                        </p:tav>
                                      </p:tavLst>
                                    </p:anim>
                                    <p:anim to="" calcmode="lin" valueType="num">
                                      <p:cBhvr>
                                        <p:cTn id="40" dur="500" fill="hold">
                                          <p:stCondLst>
                                            <p:cond delay="0"/>
                                          </p:stCondLst>
                                        </p:cTn>
                                        <p:tgtEl>
                                          <p:spTgt spid="89"/>
                                        </p:tgtEl>
                                        <p:attrNameLst>
                                          <p:attrName>ppt_h</p:attrName>
                                        </p:attrNameLst>
                                      </p:cBhvr>
                                      <p:tavLst>
                                        <p:tav tm="0" fmla="$">
                                          <p:val>
                                            <p:fltVal val="0"/>
                                          </p:val>
                                        </p:tav>
                                        <p:tav tm="100000" fmla="$">
                                          <p:val>
                                            <p:strVal val="#ppt_h"/>
                                          </p:val>
                                        </p:tav>
                                      </p:tavLst>
                                    </p:anim>
                                    <p:anim from="0" to="1" calcmode="lin" valueType="num">
                                      <p:cBhvr>
                                        <p:cTn id="41" dur="500" fill="hold">
                                          <p:stCondLst>
                                            <p:cond delay="0"/>
                                          </p:stCondLst>
                                        </p:cTn>
                                        <p:tgtEl>
                                          <p:spTgt spid="89"/>
                                        </p:tgtEl>
                                        <p:attrNameLst>
                                          <p:attrName>style.opacity</p:attrName>
                                        </p:attrNameLst>
                                      </p:cBhvr>
                                    </p:anim>
                                  </p:childTnLst>
                                </p:cTn>
                              </p:par>
                              <p:par>
                                <p:cTn id="42" presetID="10" presetClass="entr" presetSubtype="0" decel="100000" fill="hold" grpId="0" nodeType="withEffect">
                                  <p:stCondLst>
                                    <p:cond delay="1250"/>
                                  </p:stCondLst>
                                  <p:childTnLst>
                                    <p:set>
                                      <p:cBhvr>
                                        <p:cTn id="43" dur="1" fill="hold">
                                          <p:stCondLst>
                                            <p:cond delay="0"/>
                                          </p:stCondLst>
                                        </p:cTn>
                                        <p:tgtEl>
                                          <p:spTgt spid="91"/>
                                        </p:tgtEl>
                                        <p:attrNameLst>
                                          <p:attrName>style.visibility</p:attrName>
                                        </p:attrNameLst>
                                      </p:cBhvr>
                                      <p:to>
                                        <p:strVal val="visible"/>
                                      </p:to>
                                    </p:set>
                                    <p:anim to="" calcmode="lin" valueType="num">
                                      <p:cBhvr>
                                        <p:cTn id="44" dur="500" fill="hold">
                                          <p:stCondLst>
                                            <p:cond delay="0"/>
                                          </p:stCondLst>
                                        </p:cTn>
                                        <p:tgtEl>
                                          <p:spTgt spid="91"/>
                                        </p:tgtEl>
                                        <p:attrNameLst>
                                          <p:attrName>ppt_w</p:attrName>
                                        </p:attrNameLst>
                                      </p:cBhvr>
                                      <p:tavLst>
                                        <p:tav tm="0" fmla="$">
                                          <p:val>
                                            <p:fltVal val="0"/>
                                          </p:val>
                                        </p:tav>
                                        <p:tav tm="100000" fmla="$">
                                          <p:val>
                                            <p:strVal val="#ppt_w"/>
                                          </p:val>
                                        </p:tav>
                                      </p:tavLst>
                                    </p:anim>
                                    <p:anim to="" calcmode="lin" valueType="num">
                                      <p:cBhvr>
                                        <p:cTn id="45" dur="500" fill="hold">
                                          <p:stCondLst>
                                            <p:cond delay="0"/>
                                          </p:stCondLst>
                                        </p:cTn>
                                        <p:tgtEl>
                                          <p:spTgt spid="91"/>
                                        </p:tgtEl>
                                        <p:attrNameLst>
                                          <p:attrName>ppt_h</p:attrName>
                                        </p:attrNameLst>
                                      </p:cBhvr>
                                      <p:tavLst>
                                        <p:tav tm="0" fmla="$">
                                          <p:val>
                                            <p:fltVal val="0"/>
                                          </p:val>
                                        </p:tav>
                                        <p:tav tm="100000" fmla="$">
                                          <p:val>
                                            <p:strVal val="#ppt_h"/>
                                          </p:val>
                                        </p:tav>
                                      </p:tavLst>
                                    </p:anim>
                                    <p:anim from="0" to="1" calcmode="lin" valueType="num">
                                      <p:cBhvr>
                                        <p:cTn id="46" dur="500" fill="hold">
                                          <p:stCondLst>
                                            <p:cond delay="0"/>
                                          </p:stCondLst>
                                        </p:cTn>
                                        <p:tgtEl>
                                          <p:spTgt spid="91"/>
                                        </p:tgtEl>
                                        <p:attrNameLst>
                                          <p:attrName>style.opacity</p:attrName>
                                        </p:attrNameLst>
                                      </p:cBhvr>
                                    </p:anim>
                                  </p:childTnLst>
                                </p:cTn>
                              </p:par>
                              <p:par>
                                <p:cTn id="47" presetID="10" presetClass="entr" presetSubtype="0" decel="100000" fill="hold" grpId="0" nodeType="withEffect">
                                  <p:stCondLst>
                                    <p:cond delay="1400"/>
                                  </p:stCondLst>
                                  <p:childTnLst>
                                    <p:set>
                                      <p:cBhvr>
                                        <p:cTn id="48" dur="1" fill="hold">
                                          <p:stCondLst>
                                            <p:cond delay="0"/>
                                          </p:stCondLst>
                                        </p:cTn>
                                        <p:tgtEl>
                                          <p:spTgt spid="24"/>
                                        </p:tgtEl>
                                        <p:attrNameLst>
                                          <p:attrName>style.visibility</p:attrName>
                                        </p:attrNameLst>
                                      </p:cBhvr>
                                      <p:to>
                                        <p:strVal val="visible"/>
                                      </p:to>
                                    </p:set>
                                    <p:anim to="" calcmode="lin" valueType="num">
                                      <p:cBhvr>
                                        <p:cTn id="49" dur="500" fill="hold">
                                          <p:stCondLst>
                                            <p:cond delay="0"/>
                                          </p:stCondLst>
                                        </p:cTn>
                                        <p:tgtEl>
                                          <p:spTgt spid="24"/>
                                        </p:tgtEl>
                                        <p:attrNameLst>
                                          <p:attrName>ppt_w</p:attrName>
                                        </p:attrNameLst>
                                      </p:cBhvr>
                                      <p:tavLst>
                                        <p:tav tm="0" fmla="$">
                                          <p:val>
                                            <p:fltVal val="0"/>
                                          </p:val>
                                        </p:tav>
                                        <p:tav tm="100000" fmla="$">
                                          <p:val>
                                            <p:strVal val="#ppt_w"/>
                                          </p:val>
                                        </p:tav>
                                      </p:tavLst>
                                    </p:anim>
                                    <p:anim to="" calcmode="lin" valueType="num">
                                      <p:cBhvr>
                                        <p:cTn id="50" dur="500" fill="hold">
                                          <p:stCondLst>
                                            <p:cond delay="0"/>
                                          </p:stCondLst>
                                        </p:cTn>
                                        <p:tgtEl>
                                          <p:spTgt spid="24"/>
                                        </p:tgtEl>
                                        <p:attrNameLst>
                                          <p:attrName>ppt_h</p:attrName>
                                        </p:attrNameLst>
                                      </p:cBhvr>
                                      <p:tavLst>
                                        <p:tav tm="0" fmla="$">
                                          <p:val>
                                            <p:fltVal val="0"/>
                                          </p:val>
                                        </p:tav>
                                        <p:tav tm="100000" fmla="$">
                                          <p:val>
                                            <p:strVal val="#ppt_h"/>
                                          </p:val>
                                        </p:tav>
                                      </p:tavLst>
                                    </p:anim>
                                    <p:anim from="0" to="1" calcmode="lin" valueType="num">
                                      <p:cBhvr>
                                        <p:cTn id="51" dur="500" fill="hold">
                                          <p:stCondLst>
                                            <p:cond delay="0"/>
                                          </p:stCondLst>
                                        </p:cTn>
                                        <p:tgtEl>
                                          <p:spTgt spid="24"/>
                                        </p:tgtEl>
                                        <p:attrNameLst>
                                          <p:attrName>style.opacity</p:attrName>
                                        </p:attrNameLst>
                                      </p:cBhvr>
                                    </p:anim>
                                  </p:childTnLst>
                                </p:cTn>
                              </p:par>
                              <p:par>
                                <p:cTn id="52" presetID="10" presetClass="entr" presetSubtype="0" decel="100000" fill="hold" grpId="0" nodeType="withEffect">
                                  <p:stCondLst>
                                    <p:cond delay="1550"/>
                                  </p:stCondLst>
                                  <p:childTnLst>
                                    <p:set>
                                      <p:cBhvr>
                                        <p:cTn id="53" dur="1" fill="hold">
                                          <p:stCondLst>
                                            <p:cond delay="0"/>
                                          </p:stCondLst>
                                        </p:cTn>
                                        <p:tgtEl>
                                          <p:spTgt spid="23"/>
                                        </p:tgtEl>
                                        <p:attrNameLst>
                                          <p:attrName>style.visibility</p:attrName>
                                        </p:attrNameLst>
                                      </p:cBhvr>
                                      <p:to>
                                        <p:strVal val="visible"/>
                                      </p:to>
                                    </p:set>
                                    <p:anim to="" calcmode="lin" valueType="num">
                                      <p:cBhvr>
                                        <p:cTn id="54" dur="500" fill="hold">
                                          <p:stCondLst>
                                            <p:cond delay="0"/>
                                          </p:stCondLst>
                                        </p:cTn>
                                        <p:tgtEl>
                                          <p:spTgt spid="23"/>
                                        </p:tgtEl>
                                        <p:attrNameLst>
                                          <p:attrName>ppt_w</p:attrName>
                                        </p:attrNameLst>
                                      </p:cBhvr>
                                      <p:tavLst>
                                        <p:tav tm="0" fmla="$">
                                          <p:val>
                                            <p:fltVal val="0"/>
                                          </p:val>
                                        </p:tav>
                                        <p:tav tm="100000" fmla="$">
                                          <p:val>
                                            <p:strVal val="#ppt_w"/>
                                          </p:val>
                                        </p:tav>
                                      </p:tavLst>
                                    </p:anim>
                                    <p:anim to="" calcmode="lin" valueType="num">
                                      <p:cBhvr>
                                        <p:cTn id="55" dur="500" fill="hold">
                                          <p:stCondLst>
                                            <p:cond delay="0"/>
                                          </p:stCondLst>
                                        </p:cTn>
                                        <p:tgtEl>
                                          <p:spTgt spid="23"/>
                                        </p:tgtEl>
                                        <p:attrNameLst>
                                          <p:attrName>ppt_h</p:attrName>
                                        </p:attrNameLst>
                                      </p:cBhvr>
                                      <p:tavLst>
                                        <p:tav tm="0" fmla="$">
                                          <p:val>
                                            <p:fltVal val="0"/>
                                          </p:val>
                                        </p:tav>
                                        <p:tav tm="100000" fmla="$">
                                          <p:val>
                                            <p:strVal val="#ppt_h"/>
                                          </p:val>
                                        </p:tav>
                                      </p:tavLst>
                                    </p:anim>
                                    <p:anim from="0" to="1" calcmode="lin" valueType="num">
                                      <p:cBhvr>
                                        <p:cTn id="56" dur="500" fill="hold">
                                          <p:stCondLst>
                                            <p:cond delay="0"/>
                                          </p:stCondLst>
                                        </p:cTn>
                                        <p:tgtEl>
                                          <p:spTgt spid="23"/>
                                        </p:tgtEl>
                                        <p:attrNameLst>
                                          <p:attrName>style.opacity</p:attrName>
                                        </p:attrNameLst>
                                      </p:cBhvr>
                                    </p:anim>
                                  </p:childTnLst>
                                </p:cTn>
                              </p:par>
                              <p:par>
                                <p:cTn id="57" presetID="10" presetClass="entr" presetSubtype="0" decel="100000" fill="hold" grpId="0" nodeType="withEffect">
                                  <p:stCondLst>
                                    <p:cond delay="1700"/>
                                  </p:stCondLst>
                                  <p:childTnLst>
                                    <p:set>
                                      <p:cBhvr>
                                        <p:cTn id="58" dur="1" fill="hold">
                                          <p:stCondLst>
                                            <p:cond delay="0"/>
                                          </p:stCondLst>
                                        </p:cTn>
                                        <p:tgtEl>
                                          <p:spTgt spid="22"/>
                                        </p:tgtEl>
                                        <p:attrNameLst>
                                          <p:attrName>style.visibility</p:attrName>
                                        </p:attrNameLst>
                                      </p:cBhvr>
                                      <p:to>
                                        <p:strVal val="visible"/>
                                      </p:to>
                                    </p:set>
                                    <p:anim to="" calcmode="lin" valueType="num">
                                      <p:cBhvr>
                                        <p:cTn id="59" dur="500" fill="hold">
                                          <p:stCondLst>
                                            <p:cond delay="0"/>
                                          </p:stCondLst>
                                        </p:cTn>
                                        <p:tgtEl>
                                          <p:spTgt spid="22"/>
                                        </p:tgtEl>
                                        <p:attrNameLst>
                                          <p:attrName>ppt_w</p:attrName>
                                        </p:attrNameLst>
                                      </p:cBhvr>
                                      <p:tavLst>
                                        <p:tav tm="0" fmla="$">
                                          <p:val>
                                            <p:fltVal val="0"/>
                                          </p:val>
                                        </p:tav>
                                        <p:tav tm="100000" fmla="$">
                                          <p:val>
                                            <p:strVal val="#ppt_w"/>
                                          </p:val>
                                        </p:tav>
                                      </p:tavLst>
                                    </p:anim>
                                    <p:anim to="" calcmode="lin" valueType="num">
                                      <p:cBhvr>
                                        <p:cTn id="60" dur="500" fill="hold">
                                          <p:stCondLst>
                                            <p:cond delay="0"/>
                                          </p:stCondLst>
                                        </p:cTn>
                                        <p:tgtEl>
                                          <p:spTgt spid="22"/>
                                        </p:tgtEl>
                                        <p:attrNameLst>
                                          <p:attrName>ppt_h</p:attrName>
                                        </p:attrNameLst>
                                      </p:cBhvr>
                                      <p:tavLst>
                                        <p:tav tm="0" fmla="$">
                                          <p:val>
                                            <p:fltVal val="0"/>
                                          </p:val>
                                        </p:tav>
                                        <p:tav tm="100000" fmla="$">
                                          <p:val>
                                            <p:strVal val="#ppt_h"/>
                                          </p:val>
                                        </p:tav>
                                      </p:tavLst>
                                    </p:anim>
                                    <p:anim from="0" to="1" calcmode="lin" valueType="num">
                                      <p:cBhvr>
                                        <p:cTn id="61" dur="500" fill="hold">
                                          <p:stCondLst>
                                            <p:cond delay="0"/>
                                          </p:stCondLst>
                                        </p:cTn>
                                        <p:tgtEl>
                                          <p:spTgt spid="22"/>
                                        </p:tgtEl>
                                        <p:attrNameLst>
                                          <p:attrName>style.opacity</p:attrName>
                                        </p:attrNameLst>
                                      </p:cBhvr>
                                    </p:anim>
                                  </p:childTnLst>
                                </p:cTn>
                              </p:par>
                              <p:par>
                                <p:cTn id="62" presetID="10" presetClass="entr" presetSubtype="0" decel="100000" fill="hold" nodeType="withEffect">
                                  <p:stCondLst>
                                    <p:cond delay="1000"/>
                                  </p:stCondLst>
                                  <p:childTnLst>
                                    <p:set>
                                      <p:cBhvr>
                                        <p:cTn id="63" dur="1" fill="hold">
                                          <p:stCondLst>
                                            <p:cond delay="0"/>
                                          </p:stCondLst>
                                        </p:cTn>
                                        <p:tgtEl>
                                          <p:spTgt spid="1167"/>
                                        </p:tgtEl>
                                        <p:attrNameLst>
                                          <p:attrName>style.visibility</p:attrName>
                                        </p:attrNameLst>
                                      </p:cBhvr>
                                      <p:to>
                                        <p:strVal val="visible"/>
                                      </p:to>
                                    </p:set>
                                    <p:anim from="0" to="1" calcmode="lin" valueType="num">
                                      <p:cBhvr>
                                        <p:cTn id="64" dur="750" fill="hold">
                                          <p:stCondLst>
                                            <p:cond delay="0"/>
                                          </p:stCondLst>
                                        </p:cTn>
                                        <p:tgtEl>
                                          <p:spTgt spid="1167"/>
                                        </p:tgtEl>
                                        <p:attrNameLst>
                                          <p:attrName>style.opacity</p:attrName>
                                        </p:attrNameLst>
                                      </p:cBhvr>
                                    </p:anim>
                                    <p:anim to="" calcmode="lin" valueType="num">
                                      <p:cBhvr>
                                        <p:cTn id="65" dur="750" fill="hold">
                                          <p:stCondLst>
                                            <p:cond delay="0"/>
                                          </p:stCondLst>
                                        </p:cTn>
                                        <p:tgtEl>
                                          <p:spTgt spid="1167"/>
                                        </p:tgtEl>
                                        <p:attrNameLst>
                                          <p:attrName>ppt_y</p:attrName>
                                        </p:attrNameLst>
                                      </p:cBhvr>
                                      <p:tavLst>
                                        <p:tav tm="0" fmla="$">
                                          <p:val>
                                            <p:strVal val="#ppt_y+.05"/>
                                          </p:val>
                                        </p:tav>
                                        <p:tav tm="100000" fmla="$">
                                          <p:val>
                                            <p:strVal val="#ppt_y"/>
                                          </p:val>
                                        </p:tav>
                                      </p:tavLst>
                                    </p:anim>
                                  </p:childTnLst>
                                </p:cTn>
                              </p:par>
                              <p:par>
                                <p:cTn id="66" presetID="10" presetClass="entr" presetSubtype="0" decel="100000" fill="hold" nodeType="withEffect">
                                  <p:stCondLst>
                                    <p:cond delay="1200"/>
                                  </p:stCondLst>
                                  <p:childTnLst>
                                    <p:set>
                                      <p:cBhvr>
                                        <p:cTn id="67" dur="1" fill="hold">
                                          <p:stCondLst>
                                            <p:cond delay="0"/>
                                          </p:stCondLst>
                                        </p:cTn>
                                        <p:tgtEl>
                                          <p:spTgt spid="1072"/>
                                        </p:tgtEl>
                                        <p:attrNameLst>
                                          <p:attrName>style.visibility</p:attrName>
                                        </p:attrNameLst>
                                      </p:cBhvr>
                                      <p:to>
                                        <p:strVal val="visible"/>
                                      </p:to>
                                    </p:set>
                                    <p:anim from="0" to="1" calcmode="lin" valueType="num">
                                      <p:cBhvr>
                                        <p:cTn id="68" dur="750" fill="hold">
                                          <p:stCondLst>
                                            <p:cond delay="0"/>
                                          </p:stCondLst>
                                        </p:cTn>
                                        <p:tgtEl>
                                          <p:spTgt spid="1072"/>
                                        </p:tgtEl>
                                        <p:attrNameLst>
                                          <p:attrName>style.opacity</p:attrName>
                                        </p:attrNameLst>
                                      </p:cBhvr>
                                    </p:anim>
                                    <p:anim to="" calcmode="lin" valueType="num">
                                      <p:cBhvr>
                                        <p:cTn id="69" dur="750" fill="hold">
                                          <p:stCondLst>
                                            <p:cond delay="0"/>
                                          </p:stCondLst>
                                        </p:cTn>
                                        <p:tgtEl>
                                          <p:spTgt spid="1072"/>
                                        </p:tgtEl>
                                        <p:attrNameLst>
                                          <p:attrName>ppt_y</p:attrName>
                                        </p:attrNameLst>
                                      </p:cBhvr>
                                      <p:tavLst>
                                        <p:tav tm="0" fmla="$">
                                          <p:val>
                                            <p:strVal val="#ppt_y+.05"/>
                                          </p:val>
                                        </p:tav>
                                        <p:tav tm="100000" fmla="$">
                                          <p:val>
                                            <p:strVal val="#ppt_y"/>
                                          </p:val>
                                        </p:tav>
                                      </p:tavLst>
                                    </p:anim>
                                  </p:childTnLst>
                                </p:cTn>
                              </p:par>
                              <p:par>
                                <p:cTn id="70" presetID="10" presetClass="entr" presetSubtype="0" decel="100000" fill="hold" nodeType="withEffect">
                                  <p:stCondLst>
                                    <p:cond delay="1400"/>
                                  </p:stCondLst>
                                  <p:childTnLst>
                                    <p:set>
                                      <p:cBhvr>
                                        <p:cTn id="71" dur="1" fill="hold">
                                          <p:stCondLst>
                                            <p:cond delay="0"/>
                                          </p:stCondLst>
                                        </p:cTn>
                                        <p:tgtEl>
                                          <p:spTgt spid="118"/>
                                        </p:tgtEl>
                                        <p:attrNameLst>
                                          <p:attrName>style.visibility</p:attrName>
                                        </p:attrNameLst>
                                      </p:cBhvr>
                                      <p:to>
                                        <p:strVal val="visible"/>
                                      </p:to>
                                    </p:set>
                                    <p:anim from="0" to="1" calcmode="lin" valueType="num">
                                      <p:cBhvr>
                                        <p:cTn id="72" dur="750" fill="hold">
                                          <p:stCondLst>
                                            <p:cond delay="0"/>
                                          </p:stCondLst>
                                        </p:cTn>
                                        <p:tgtEl>
                                          <p:spTgt spid="118"/>
                                        </p:tgtEl>
                                        <p:attrNameLst>
                                          <p:attrName>style.opacity</p:attrName>
                                        </p:attrNameLst>
                                      </p:cBhvr>
                                    </p:anim>
                                    <p:anim to="" calcmode="lin" valueType="num">
                                      <p:cBhvr>
                                        <p:cTn id="73" dur="750" fill="hold">
                                          <p:stCondLst>
                                            <p:cond delay="0"/>
                                          </p:stCondLst>
                                        </p:cTn>
                                        <p:tgtEl>
                                          <p:spTgt spid="118"/>
                                        </p:tgtEl>
                                        <p:attrNameLst>
                                          <p:attrName>ppt_y</p:attrName>
                                        </p:attrNameLst>
                                      </p:cBhvr>
                                      <p:tavLst>
                                        <p:tav tm="0" fmla="$">
                                          <p:val>
                                            <p:strVal val="#ppt_y+.05"/>
                                          </p:val>
                                        </p:tav>
                                        <p:tav tm="100000" fmla="$">
                                          <p:val>
                                            <p:strVal val="#ppt_y"/>
                                          </p:val>
                                        </p:tav>
                                      </p:tavLst>
                                    </p:anim>
                                  </p:childTnLst>
                                </p:cTn>
                              </p:par>
                              <p:par>
                                <p:cTn id="74" presetID="10" presetClass="entr" presetSubtype="0" decel="100000" fill="hold" nodeType="withEffect">
                                  <p:stCondLst>
                                    <p:cond delay="1567"/>
                                  </p:stCondLst>
                                  <p:childTnLst>
                                    <p:set>
                                      <p:cBhvr>
                                        <p:cTn id="75" dur="1" fill="hold">
                                          <p:stCondLst>
                                            <p:cond delay="0"/>
                                          </p:stCondLst>
                                        </p:cTn>
                                        <p:tgtEl>
                                          <p:spTgt spid="1114"/>
                                        </p:tgtEl>
                                        <p:attrNameLst>
                                          <p:attrName>style.visibility</p:attrName>
                                        </p:attrNameLst>
                                      </p:cBhvr>
                                      <p:to>
                                        <p:strVal val="visible"/>
                                      </p:to>
                                    </p:set>
                                    <p:anim from="0" to="1" calcmode="lin" valueType="num">
                                      <p:cBhvr>
                                        <p:cTn id="76" dur="500" fill="hold">
                                          <p:stCondLst>
                                            <p:cond delay="0"/>
                                          </p:stCondLst>
                                        </p:cTn>
                                        <p:tgtEl>
                                          <p:spTgt spid="1114"/>
                                        </p:tgtEl>
                                        <p:attrNameLst>
                                          <p:attrName>style.opacity</p:attrName>
                                        </p:attrNameLst>
                                      </p:cBhvr>
                                    </p:anim>
                                    <p:anim to="" calcmode="lin" valueType="num">
                                      <p:cBhvr>
                                        <p:cTn id="77" dur="500" fill="hold">
                                          <p:stCondLst>
                                            <p:cond delay="0"/>
                                          </p:stCondLst>
                                        </p:cTn>
                                        <p:tgtEl>
                                          <p:spTgt spid="1114"/>
                                        </p:tgtEl>
                                        <p:attrNameLst>
                                          <p:attrName>ppt_y</p:attrName>
                                        </p:attrNameLst>
                                      </p:cBhvr>
                                      <p:tavLst>
                                        <p:tav tm="0" fmla="$">
                                          <p:val>
                                            <p:strVal val="#ppt_y+.05"/>
                                          </p:val>
                                        </p:tav>
                                        <p:tav tm="100000" fmla="$">
                                          <p:val>
                                            <p:strVal val="#ppt_y"/>
                                          </p:val>
                                        </p:tav>
                                      </p:tavLst>
                                    </p:anim>
                                  </p:childTnLst>
                                </p:cTn>
                              </p:par>
                              <p:par>
                                <p:cTn id="78" presetID="10" presetClass="entr" presetSubtype="0" decel="100000" fill="hold" nodeType="withEffect">
                                  <p:stCondLst>
                                    <p:cond delay="1429"/>
                                  </p:stCondLst>
                                  <p:childTnLst>
                                    <p:set>
                                      <p:cBhvr>
                                        <p:cTn id="79" dur="1" fill="hold">
                                          <p:stCondLst>
                                            <p:cond delay="0"/>
                                          </p:stCondLst>
                                        </p:cTn>
                                        <p:tgtEl>
                                          <p:spTgt spid="1157"/>
                                        </p:tgtEl>
                                        <p:attrNameLst>
                                          <p:attrName>style.visibility</p:attrName>
                                        </p:attrNameLst>
                                      </p:cBhvr>
                                      <p:to>
                                        <p:strVal val="visible"/>
                                      </p:to>
                                    </p:set>
                                    <p:anim from="0" to="1" calcmode="lin" valueType="num">
                                      <p:cBhvr>
                                        <p:cTn id="80" dur="500" fill="hold">
                                          <p:stCondLst>
                                            <p:cond delay="0"/>
                                          </p:stCondLst>
                                        </p:cTn>
                                        <p:tgtEl>
                                          <p:spTgt spid="1157"/>
                                        </p:tgtEl>
                                        <p:attrNameLst>
                                          <p:attrName>style.opacity</p:attrName>
                                        </p:attrNameLst>
                                      </p:cBhvr>
                                    </p:anim>
                                    <p:anim to="" calcmode="lin" valueType="num">
                                      <p:cBhvr>
                                        <p:cTn id="81" dur="500" fill="hold">
                                          <p:stCondLst>
                                            <p:cond delay="0"/>
                                          </p:stCondLst>
                                        </p:cTn>
                                        <p:tgtEl>
                                          <p:spTgt spid="1157"/>
                                        </p:tgtEl>
                                        <p:attrNameLst>
                                          <p:attrName>ppt_y</p:attrName>
                                        </p:attrNameLst>
                                      </p:cBhvr>
                                      <p:tavLst>
                                        <p:tav tm="0" fmla="$">
                                          <p:val>
                                            <p:strVal val="#ppt_y+.05"/>
                                          </p:val>
                                        </p:tav>
                                        <p:tav tm="100000" fmla="$">
                                          <p:val>
                                            <p:strVal val="#ppt_y"/>
                                          </p:val>
                                        </p:tav>
                                      </p:tavLst>
                                    </p:anim>
                                  </p:childTnLst>
                                </p:cTn>
                              </p:par>
                              <p:par>
                                <p:cTn id="82" presetID="10" presetClass="entr" presetSubtype="0" decel="100000" fill="hold" nodeType="withEffect">
                                  <p:stCondLst>
                                    <p:cond delay="1506"/>
                                  </p:stCondLst>
                                  <p:childTnLst>
                                    <p:set>
                                      <p:cBhvr>
                                        <p:cTn id="83" dur="1" fill="hold">
                                          <p:stCondLst>
                                            <p:cond delay="0"/>
                                          </p:stCondLst>
                                        </p:cTn>
                                        <p:tgtEl>
                                          <p:spTgt spid="1125"/>
                                        </p:tgtEl>
                                        <p:attrNameLst>
                                          <p:attrName>style.visibility</p:attrName>
                                        </p:attrNameLst>
                                      </p:cBhvr>
                                      <p:to>
                                        <p:strVal val="visible"/>
                                      </p:to>
                                    </p:set>
                                    <p:anim from="0" to="1" calcmode="lin" valueType="num">
                                      <p:cBhvr>
                                        <p:cTn id="84" dur="500" fill="hold">
                                          <p:stCondLst>
                                            <p:cond delay="0"/>
                                          </p:stCondLst>
                                        </p:cTn>
                                        <p:tgtEl>
                                          <p:spTgt spid="1125"/>
                                        </p:tgtEl>
                                        <p:attrNameLst>
                                          <p:attrName>style.opacity</p:attrName>
                                        </p:attrNameLst>
                                      </p:cBhvr>
                                    </p:anim>
                                    <p:anim to="" calcmode="lin" valueType="num">
                                      <p:cBhvr>
                                        <p:cTn id="85" dur="500" fill="hold">
                                          <p:stCondLst>
                                            <p:cond delay="0"/>
                                          </p:stCondLst>
                                        </p:cTn>
                                        <p:tgtEl>
                                          <p:spTgt spid="1125"/>
                                        </p:tgtEl>
                                        <p:attrNameLst>
                                          <p:attrName>ppt_y</p:attrName>
                                        </p:attrNameLst>
                                      </p:cBhvr>
                                      <p:tavLst>
                                        <p:tav tm="0" fmla="$">
                                          <p:val>
                                            <p:strVal val="#ppt_y+.05"/>
                                          </p:val>
                                        </p:tav>
                                        <p:tav tm="100000" fmla="$">
                                          <p:val>
                                            <p:strVal val="#ppt_y"/>
                                          </p:val>
                                        </p:tav>
                                      </p:tavLst>
                                    </p:anim>
                                  </p:childTnLst>
                                </p:cTn>
                              </p:par>
                              <p:par>
                                <p:cTn id="86" presetID="10" presetClass="entr" presetSubtype="0" decel="100000" fill="hold" nodeType="withEffect">
                                  <p:stCondLst>
                                    <p:cond delay="1453"/>
                                  </p:stCondLst>
                                  <p:childTnLst>
                                    <p:set>
                                      <p:cBhvr>
                                        <p:cTn id="87" dur="1" fill="hold">
                                          <p:stCondLst>
                                            <p:cond delay="0"/>
                                          </p:stCondLst>
                                        </p:cTn>
                                        <p:tgtEl>
                                          <p:spTgt spid="1070"/>
                                        </p:tgtEl>
                                        <p:attrNameLst>
                                          <p:attrName>style.visibility</p:attrName>
                                        </p:attrNameLst>
                                      </p:cBhvr>
                                      <p:to>
                                        <p:strVal val="visible"/>
                                      </p:to>
                                    </p:set>
                                    <p:anim from="0" to="1" calcmode="lin" valueType="num">
                                      <p:cBhvr>
                                        <p:cTn id="88" dur="500" fill="hold">
                                          <p:stCondLst>
                                            <p:cond delay="0"/>
                                          </p:stCondLst>
                                        </p:cTn>
                                        <p:tgtEl>
                                          <p:spTgt spid="1070"/>
                                        </p:tgtEl>
                                        <p:attrNameLst>
                                          <p:attrName>style.opacity</p:attrName>
                                        </p:attrNameLst>
                                      </p:cBhvr>
                                    </p:anim>
                                    <p:anim to="" calcmode="lin" valueType="num">
                                      <p:cBhvr>
                                        <p:cTn id="89" dur="500" fill="hold">
                                          <p:stCondLst>
                                            <p:cond delay="0"/>
                                          </p:stCondLst>
                                        </p:cTn>
                                        <p:tgtEl>
                                          <p:spTgt spid="1070"/>
                                        </p:tgtEl>
                                        <p:attrNameLst>
                                          <p:attrName>ppt_y</p:attrName>
                                        </p:attrNameLst>
                                      </p:cBhvr>
                                      <p:tavLst>
                                        <p:tav tm="0" fmla="$">
                                          <p:val>
                                            <p:strVal val="#ppt_y+.05"/>
                                          </p:val>
                                        </p:tav>
                                        <p:tav tm="100000" fmla="$">
                                          <p:val>
                                            <p:strVal val="#ppt_y"/>
                                          </p:val>
                                        </p:tav>
                                      </p:tavLst>
                                    </p:anim>
                                  </p:childTnLst>
                                </p:cTn>
                              </p:par>
                              <p:par>
                                <p:cTn id="90" presetID="10" presetClass="entr" presetSubtype="0" decel="100000" fill="hold" nodeType="withEffect">
                                  <p:stCondLst>
                                    <p:cond delay="1320"/>
                                  </p:stCondLst>
                                  <p:childTnLst>
                                    <p:set>
                                      <p:cBhvr>
                                        <p:cTn id="91" dur="1" fill="hold">
                                          <p:stCondLst>
                                            <p:cond delay="0"/>
                                          </p:stCondLst>
                                        </p:cTn>
                                        <p:tgtEl>
                                          <p:spTgt spid="1093"/>
                                        </p:tgtEl>
                                        <p:attrNameLst>
                                          <p:attrName>style.visibility</p:attrName>
                                        </p:attrNameLst>
                                      </p:cBhvr>
                                      <p:to>
                                        <p:strVal val="visible"/>
                                      </p:to>
                                    </p:set>
                                    <p:anim from="0" to="1" calcmode="lin" valueType="num">
                                      <p:cBhvr>
                                        <p:cTn id="92" dur="500" fill="hold">
                                          <p:stCondLst>
                                            <p:cond delay="0"/>
                                          </p:stCondLst>
                                        </p:cTn>
                                        <p:tgtEl>
                                          <p:spTgt spid="1093"/>
                                        </p:tgtEl>
                                        <p:attrNameLst>
                                          <p:attrName>style.opacity</p:attrName>
                                        </p:attrNameLst>
                                      </p:cBhvr>
                                    </p:anim>
                                    <p:anim to="" calcmode="lin" valueType="num">
                                      <p:cBhvr>
                                        <p:cTn id="93" dur="500" fill="hold">
                                          <p:stCondLst>
                                            <p:cond delay="0"/>
                                          </p:stCondLst>
                                        </p:cTn>
                                        <p:tgtEl>
                                          <p:spTgt spid="1093"/>
                                        </p:tgtEl>
                                        <p:attrNameLst>
                                          <p:attrName>ppt_y</p:attrName>
                                        </p:attrNameLst>
                                      </p:cBhvr>
                                      <p:tavLst>
                                        <p:tav tm="0" fmla="$">
                                          <p:val>
                                            <p:strVal val="#ppt_y+.05"/>
                                          </p:val>
                                        </p:tav>
                                        <p:tav tm="100000" fmla="$">
                                          <p:val>
                                            <p:strVal val="#ppt_y"/>
                                          </p:val>
                                        </p:tav>
                                      </p:tavLst>
                                    </p:anim>
                                  </p:childTnLst>
                                </p:cTn>
                              </p:par>
                              <p:par>
                                <p:cTn id="94" presetID="10" presetClass="entr" presetSubtype="0" decel="100000" fill="hold" nodeType="withEffect">
                                  <p:stCondLst>
                                    <p:cond delay="1555"/>
                                  </p:stCondLst>
                                  <p:childTnLst>
                                    <p:set>
                                      <p:cBhvr>
                                        <p:cTn id="95" dur="1" fill="hold">
                                          <p:stCondLst>
                                            <p:cond delay="0"/>
                                          </p:stCondLst>
                                        </p:cTn>
                                        <p:tgtEl>
                                          <p:spTgt spid="1170"/>
                                        </p:tgtEl>
                                        <p:attrNameLst>
                                          <p:attrName>style.visibility</p:attrName>
                                        </p:attrNameLst>
                                      </p:cBhvr>
                                      <p:to>
                                        <p:strVal val="visible"/>
                                      </p:to>
                                    </p:set>
                                    <p:anim from="0" to="1" calcmode="lin" valueType="num">
                                      <p:cBhvr>
                                        <p:cTn id="96" dur="500" fill="hold">
                                          <p:stCondLst>
                                            <p:cond delay="0"/>
                                          </p:stCondLst>
                                        </p:cTn>
                                        <p:tgtEl>
                                          <p:spTgt spid="1170"/>
                                        </p:tgtEl>
                                        <p:attrNameLst>
                                          <p:attrName>style.opacity</p:attrName>
                                        </p:attrNameLst>
                                      </p:cBhvr>
                                    </p:anim>
                                    <p:anim to="" calcmode="lin" valueType="num">
                                      <p:cBhvr>
                                        <p:cTn id="97" dur="500" fill="hold">
                                          <p:stCondLst>
                                            <p:cond delay="0"/>
                                          </p:stCondLst>
                                        </p:cTn>
                                        <p:tgtEl>
                                          <p:spTgt spid="1170"/>
                                        </p:tgtEl>
                                        <p:attrNameLst>
                                          <p:attrName>ppt_y</p:attrName>
                                        </p:attrNameLst>
                                      </p:cBhvr>
                                      <p:tavLst>
                                        <p:tav tm="0" fmla="$">
                                          <p:val>
                                            <p:strVal val="#ppt_y+.05"/>
                                          </p:val>
                                        </p:tav>
                                        <p:tav tm="100000" fmla="$">
                                          <p:val>
                                            <p:strVal val="#ppt_y"/>
                                          </p:val>
                                        </p:tav>
                                      </p:tavLst>
                                    </p:anim>
                                  </p:childTnLst>
                                </p:cTn>
                              </p:par>
                              <p:par>
                                <p:cTn id="98" presetID="42" presetClass="entr" presetSubtype="0" fill="hold" nodeType="withEffect">
                                  <p:stCondLst>
                                    <p:cond delay="1555"/>
                                  </p:stCondLst>
                                  <p:childTnLst>
                                    <p:set>
                                      <p:cBhvr>
                                        <p:cTn id="99" dur="1" fill="hold">
                                          <p:stCondLst>
                                            <p:cond delay="0"/>
                                          </p:stCondLst>
                                        </p:cTn>
                                        <p:tgtEl>
                                          <p:spTgt spid="1086"/>
                                        </p:tgtEl>
                                        <p:attrNameLst>
                                          <p:attrName>style.visibility</p:attrName>
                                        </p:attrNameLst>
                                      </p:cBhvr>
                                      <p:to>
                                        <p:strVal val="visible"/>
                                      </p:to>
                                    </p:set>
                                    <p:animEffect transition="in" filter="fade">
                                      <p:cBhvr>
                                        <p:cTn id="100" dur="500"/>
                                        <p:tgtEl>
                                          <p:spTgt spid="1086"/>
                                        </p:tgtEl>
                                      </p:cBhvr>
                                    </p:animEffect>
                                    <p:anim calcmode="lin" valueType="num">
                                      <p:cBhvr>
                                        <p:cTn id="101" dur="500" fill="hold"/>
                                        <p:tgtEl>
                                          <p:spTgt spid="1086"/>
                                        </p:tgtEl>
                                        <p:attrNameLst>
                                          <p:attrName>ppt_x</p:attrName>
                                        </p:attrNameLst>
                                      </p:cBhvr>
                                      <p:tavLst>
                                        <p:tav tm="0">
                                          <p:val>
                                            <p:strVal val="#ppt_x"/>
                                          </p:val>
                                        </p:tav>
                                        <p:tav tm="100000">
                                          <p:val>
                                            <p:strVal val="#ppt_x"/>
                                          </p:val>
                                        </p:tav>
                                      </p:tavLst>
                                    </p:anim>
                                    <p:anim calcmode="lin" valueType="num">
                                      <p:cBhvr>
                                        <p:cTn id="102" dur="500" fill="hold"/>
                                        <p:tgtEl>
                                          <p:spTgt spid="1086"/>
                                        </p:tgtEl>
                                        <p:attrNameLst>
                                          <p:attrName>ppt_y</p:attrName>
                                        </p:attrNameLst>
                                      </p:cBhvr>
                                      <p:tavLst>
                                        <p:tav tm="0">
                                          <p:val>
                                            <p:strVal val="#ppt_y+.1"/>
                                          </p:val>
                                        </p:tav>
                                        <p:tav tm="100000">
                                          <p:val>
                                            <p:strVal val="#ppt_y"/>
                                          </p:val>
                                        </p:tav>
                                      </p:tavLst>
                                    </p:anim>
                                  </p:childTnLst>
                                </p:cTn>
                              </p:par>
                              <p:par>
                                <p:cTn id="103" presetID="10" presetClass="entr" presetSubtype="0" fill="hold" grpId="0" nodeType="withEffect">
                                  <p:stCondLst>
                                    <p:cond delay="1250"/>
                                  </p:stCondLst>
                                  <p:childTnLst>
                                    <p:set>
                                      <p:cBhvr>
                                        <p:cTn id="104" dur="1" fill="hold">
                                          <p:stCondLst>
                                            <p:cond delay="0"/>
                                          </p:stCondLst>
                                        </p:cTn>
                                        <p:tgtEl>
                                          <p:spTgt spid="1145"/>
                                        </p:tgtEl>
                                        <p:attrNameLst>
                                          <p:attrName>style.visibility</p:attrName>
                                        </p:attrNameLst>
                                      </p:cBhvr>
                                      <p:to>
                                        <p:strVal val="visible"/>
                                      </p:to>
                                    </p:set>
                                    <p:anim to="" calcmode="lin" valueType="num">
                                      <p:cBhvr>
                                        <p:cTn id="105" dur="500" decel="100000" fill="hold">
                                          <p:stCondLst>
                                            <p:cond delay="0"/>
                                          </p:stCondLst>
                                        </p:cTn>
                                        <p:tgtEl>
                                          <p:spTgt spid="1145"/>
                                        </p:tgtEl>
                                        <p:attrNameLst>
                                          <p:attrName>ppt_y</p:attrName>
                                        </p:attrNameLst>
                                      </p:cBhvr>
                                      <p:tavLst>
                                        <p:tav tm="0" fmla="$">
                                          <p:val>
                                            <p:strVal val="ppt_y-0.02"/>
                                          </p:val>
                                        </p:tav>
                                        <p:tav tm="100000" fmla="$">
                                          <p:val>
                                            <p:strVal val="#ppt_y"/>
                                          </p:val>
                                        </p:tav>
                                      </p:tavLst>
                                    </p:anim>
                                    <p:anim from="0" to="1" calcmode="lin" valueType="num">
                                      <p:cBhvr>
                                        <p:cTn id="106" dur="500" fill="hold">
                                          <p:stCondLst>
                                            <p:cond delay="0"/>
                                          </p:stCondLst>
                                        </p:cTn>
                                        <p:tgtEl>
                                          <p:spTgt spid="1145"/>
                                        </p:tgtEl>
                                        <p:attrNameLst>
                                          <p:attrName>style.opacity</p:attrName>
                                        </p:attrNameLst>
                                      </p:cBhvr>
                                    </p:anim>
                                    <p:animScale>
                                      <p:cBhvr>
                                        <p:cTn id="107" dur="500" decel="100000" fill="hold">
                                          <p:stCondLst>
                                            <p:cond delay="0"/>
                                          </p:stCondLst>
                                        </p:cTn>
                                        <p:tgtEl>
                                          <p:spTgt spid="1145"/>
                                        </p:tgtEl>
                                      </p:cBhvr>
                                      <p:by x="100000" y="100000"/>
                                      <p:from x="110000" y="110000"/>
                                      <p:to x="100000" y="100000"/>
                                    </p:animScale>
                                  </p:childTnLst>
                                </p:cTn>
                              </p:par>
                              <p:par>
                                <p:cTn id="108" presetID="10" presetClass="entr" presetSubtype="0" decel="100000" fill="hold" nodeType="withEffect">
                                  <p:stCondLst>
                                    <p:cond delay="1000"/>
                                  </p:stCondLst>
                                  <p:childTnLst>
                                    <p:set>
                                      <p:cBhvr>
                                        <p:cTn id="109" dur="1" fill="hold">
                                          <p:stCondLst>
                                            <p:cond delay="0"/>
                                          </p:stCondLst>
                                        </p:cTn>
                                        <p:tgtEl>
                                          <p:spTgt spid="2050"/>
                                        </p:tgtEl>
                                        <p:attrNameLst>
                                          <p:attrName>style.visibility</p:attrName>
                                        </p:attrNameLst>
                                      </p:cBhvr>
                                      <p:to>
                                        <p:strVal val="visible"/>
                                      </p:to>
                                    </p:set>
                                    <p:anim from="0" to="1" calcmode="lin" valueType="num">
                                      <p:cBhvr>
                                        <p:cTn id="110" dur="500" fill="hold">
                                          <p:stCondLst>
                                            <p:cond delay="0"/>
                                          </p:stCondLst>
                                        </p:cTn>
                                        <p:tgtEl>
                                          <p:spTgt spid="2050"/>
                                        </p:tgtEl>
                                        <p:attrNameLst>
                                          <p:attrName>style.opacity</p:attrName>
                                        </p:attrNameLst>
                                      </p:cBhvr>
                                    </p:anim>
                                    <p:anim to="" calcmode="lin" valueType="num">
                                      <p:cBhvr>
                                        <p:cTn id="111" dur="500" fill="hold">
                                          <p:stCondLst>
                                            <p:cond delay="0"/>
                                          </p:stCondLst>
                                        </p:cTn>
                                        <p:tgtEl>
                                          <p:spTgt spid="2050"/>
                                        </p:tgtEl>
                                        <p:attrNameLst>
                                          <p:attrName>ppt_y</p:attrName>
                                        </p:attrNameLst>
                                      </p:cBhvr>
                                      <p:tavLst>
                                        <p:tav tm="0" fmla="$">
                                          <p:val>
                                            <p:strVal val="#ppt_y-.05"/>
                                          </p:val>
                                        </p:tav>
                                        <p:tav tm="100000" fmla="$">
                                          <p:val>
                                            <p:strVal val="#ppt_y"/>
                                          </p:val>
                                        </p:tav>
                                      </p:tavLst>
                                    </p:anim>
                                  </p:childTnLst>
                                </p:cTn>
                              </p:par>
                              <p:par>
                                <p:cTn id="112" presetID="23" presetClass="entr" presetSubtype="16" fill="hold" nodeType="withEffect">
                                  <p:stCondLst>
                                    <p:cond delay="100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childTnLst>
                                </p:cTn>
                              </p:par>
                              <p:par>
                                <p:cTn id="116" presetID="26" presetClass="emph" presetSubtype="0" repeatCount="indefinite" fill="hold" nodeType="withEffect">
                                  <p:stCondLst>
                                    <p:cond delay="0"/>
                                  </p:stCondLst>
                                  <p:childTnLst>
                                    <p:animScale>
                                      <p:cBhvr>
                                        <p:cTn id="117" dur="750" decel="50000" fill="hold">
                                          <p:stCondLst>
                                            <p:cond delay="0"/>
                                          </p:stCondLst>
                                        </p:cTn>
                                        <p:tgtEl>
                                          <p:spTgt spid="29"/>
                                        </p:tgtEl>
                                      </p:cBhvr>
                                      <p:by x="100000" y="100000"/>
                                      <p:from x="100000" y="100000"/>
                                      <p:to x="105000" y="105000"/>
                                    </p:animScale>
                                    <p:animScale>
                                      <p:cBhvr>
                                        <p:cTn id="118" dur="1500" accel="50000" decel="50000" fill="hold">
                                          <p:stCondLst>
                                            <p:cond delay="750"/>
                                          </p:stCondLst>
                                        </p:cTn>
                                        <p:tgtEl>
                                          <p:spTgt spid="29"/>
                                        </p:tgtEl>
                                      </p:cBhvr>
                                      <p:by x="100000" y="100000"/>
                                      <p:from x="105000" y="105000"/>
                                      <p:to x="95000" y="95000"/>
                                    </p:animScale>
                                    <p:animScale>
                                      <p:cBhvr>
                                        <p:cTn id="119" dur="750" accel="100000" fill="hold">
                                          <p:stCondLst>
                                            <p:cond delay="2250"/>
                                          </p:stCondLst>
                                        </p:cTn>
                                        <p:tgtEl>
                                          <p:spTgt spid="29"/>
                                        </p:tgtEl>
                                      </p:cBhvr>
                                      <p:by x="100000" y="100000"/>
                                      <p:from x="95000" y="95000"/>
                                      <p:to x="100000" y="100000"/>
                                    </p:animScale>
                                  </p:childTnLst>
                                </p:cTn>
                              </p:par>
                              <p:par>
                                <p:cTn id="120" presetID="8" presetClass="emph" presetSubtype="0" repeatCount="indefinite" fill="hold" nodeType="withEffect">
                                  <p:stCondLst>
                                    <p:cond delay="0"/>
                                  </p:stCondLst>
                                  <p:childTnLst>
                                    <p:animRot by="21600000">
                                      <p:cBhvr>
                                        <p:cTn id="121" dur="20000" fill="hold"/>
                                        <p:tgtEl>
                                          <p:spTgt spid="29"/>
                                        </p:tgtEl>
                                        <p:attrNameLst>
                                          <p:attrName>r</p:attrName>
                                        </p:attrNameLst>
                                      </p:cBhvr>
                                    </p:animRot>
                                  </p:childTnLst>
                                </p:cTn>
                              </p:par>
                              <p:par>
                                <p:cTn id="122" presetID="26" presetClass="emph" presetSubtype="0" repeatCount="indefinite" fill="hold" nodeType="withEffect">
                                  <p:stCondLst>
                                    <p:cond delay="0"/>
                                  </p:stCondLst>
                                  <p:childTnLst>
                                    <p:animScale>
                                      <p:cBhvr>
                                        <p:cTn id="123" dur="750" decel="50000" fill="hold">
                                          <p:stCondLst>
                                            <p:cond delay="0"/>
                                          </p:stCondLst>
                                        </p:cTn>
                                        <p:tgtEl>
                                          <p:spTgt spid="1086"/>
                                        </p:tgtEl>
                                      </p:cBhvr>
                                      <p:by x="100000" y="100000"/>
                                      <p:from x="100000" y="100000"/>
                                      <p:to x="105000" y="105000"/>
                                    </p:animScale>
                                    <p:animScale>
                                      <p:cBhvr>
                                        <p:cTn id="124" dur="1500" accel="50000" decel="50000" fill="hold">
                                          <p:stCondLst>
                                            <p:cond delay="750"/>
                                          </p:stCondLst>
                                        </p:cTn>
                                        <p:tgtEl>
                                          <p:spTgt spid="1086"/>
                                        </p:tgtEl>
                                      </p:cBhvr>
                                      <p:by x="100000" y="100000"/>
                                      <p:from x="105000" y="105000"/>
                                      <p:to x="95000" y="95000"/>
                                    </p:animScale>
                                    <p:animScale>
                                      <p:cBhvr>
                                        <p:cTn id="125" dur="750" accel="100000" fill="hold">
                                          <p:stCondLst>
                                            <p:cond delay="2250"/>
                                          </p:stCondLst>
                                        </p:cTn>
                                        <p:tgtEl>
                                          <p:spTgt spid="1086"/>
                                        </p:tgtEl>
                                      </p:cBhvr>
                                      <p:by x="100000" y="100000"/>
                                      <p:from x="95000" y="95000"/>
                                      <p:to x="100000" y="100000"/>
                                    </p:animScale>
                                  </p:childTnLst>
                                </p:cTn>
                              </p:par>
                              <p:par>
                                <p:cTn id="126" presetID="47" presetClass="entr" presetSubtype="0" fill="hold" nodeType="withEffect">
                                  <p:stCondLst>
                                    <p:cond delay="0"/>
                                  </p:stCondLst>
                                  <p:childTnLst>
                                    <p:set>
                                      <p:cBhvr>
                                        <p:cTn id="127" dur="1" fill="hold">
                                          <p:stCondLst>
                                            <p:cond delay="0"/>
                                          </p:stCondLst>
                                        </p:cTn>
                                        <p:tgtEl>
                                          <p:spTgt spid="4"/>
                                        </p:tgtEl>
                                        <p:attrNameLst>
                                          <p:attrName>style.visibility</p:attrName>
                                        </p:attrNameLst>
                                      </p:cBhvr>
                                      <p:to>
                                        <p:strVal val="visible"/>
                                      </p:to>
                                    </p:set>
                                    <p:animEffect transition="in" filter="fade">
                                      <p:cBhvr>
                                        <p:cTn id="128" dur="500"/>
                                        <p:tgtEl>
                                          <p:spTgt spid="4"/>
                                        </p:tgtEl>
                                      </p:cBhvr>
                                    </p:animEffect>
                                    <p:anim calcmode="lin" valueType="num">
                                      <p:cBhvr>
                                        <p:cTn id="129" dur="500" fill="hold"/>
                                        <p:tgtEl>
                                          <p:spTgt spid="4"/>
                                        </p:tgtEl>
                                        <p:attrNameLst>
                                          <p:attrName>ppt_x</p:attrName>
                                        </p:attrNameLst>
                                      </p:cBhvr>
                                      <p:tavLst>
                                        <p:tav tm="0">
                                          <p:val>
                                            <p:strVal val="#ppt_x"/>
                                          </p:val>
                                        </p:tav>
                                        <p:tav tm="100000">
                                          <p:val>
                                            <p:strVal val="#ppt_x"/>
                                          </p:val>
                                        </p:tav>
                                      </p:tavLst>
                                    </p:anim>
                                    <p:anim calcmode="lin" valueType="num">
                                      <p:cBhvr>
                                        <p:cTn id="130"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5" grpId="0" animBg="1"/>
      <p:bldP spid="85" grpId="0" animBg="1"/>
      <p:bldP spid="87" grpId="0" animBg="1"/>
      <p:bldP spid="89" grpId="0" animBg="1"/>
      <p:bldP spid="91" grpId="0" animBg="1"/>
      <p:bldP spid="93" grpId="0" animBg="1"/>
      <p:bldP spid="95" grpId="0" animBg="1"/>
      <p:bldP spid="24" grpId="0" animBg="1"/>
      <p:bldP spid="23" grpId="0" animBg="1"/>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184775"/>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悬念</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sp>
        <p:nvSpPr>
          <p:cNvPr id="8" name="文本框 7"/>
          <p:cNvSpPr txBox="1"/>
          <p:nvPr/>
        </p:nvSpPr>
        <p:spPr>
          <a:xfrm>
            <a:off x="1523999" y="1504492"/>
            <a:ext cx="9132777" cy="1082669"/>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61214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在小说的叙述中先设置一个谜面，藏起谜底，在适当的时候再予以点破，使读者的期待心理得到满足</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2" name="组合 1"/>
          <p:cNvGrpSpPr/>
          <p:nvPr/>
        </p:nvGrpSpPr>
        <p:grpSpPr>
          <a:xfrm>
            <a:off x="1234440" y="2887534"/>
            <a:ext cx="9723120" cy="2521095"/>
            <a:chOff x="1234440" y="2887534"/>
            <a:chExt cx="9723120" cy="2521095"/>
          </a:xfrm>
        </p:grpSpPr>
        <p:sp>
          <p:nvSpPr>
            <p:cNvPr id="5" name="缺角矩形 4"/>
            <p:cNvSpPr/>
            <p:nvPr/>
          </p:nvSpPr>
          <p:spPr>
            <a:xfrm>
              <a:off x="1234440" y="3008152"/>
              <a:ext cx="9723120" cy="2400477"/>
            </a:xfrm>
            <a:prstGeom prst="plaque">
              <a:avLst>
                <a:gd name="adj" fmla="val 0"/>
              </a:avLst>
            </a:prstGeom>
            <a:blipFill>
              <a:blip r:embed="rId5"/>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0000" sy="90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文本框 13"/>
            <p:cNvSpPr txBox="1"/>
            <p:nvPr/>
          </p:nvSpPr>
          <p:spPr>
            <a:xfrm>
              <a:off x="1620229" y="2887534"/>
              <a:ext cx="1319189"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作用：</a:t>
              </a:r>
              <a:endParaRPr lang="zh-CN" altLang="en-US" dirty="0"/>
            </a:p>
          </p:txBody>
        </p:sp>
        <p:sp>
          <p:nvSpPr>
            <p:cNvPr id="32" name="文本框 31"/>
            <p:cNvSpPr txBox="1"/>
            <p:nvPr/>
          </p:nvSpPr>
          <p:spPr>
            <a:xfrm>
              <a:off x="1620229" y="3496368"/>
              <a:ext cx="9036547" cy="1822450"/>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l" defTabSz="914400" rtl="0" eaLnBrk="1" fontAlgn="auto" latinLnBrk="0" hangingPunct="1">
                <a:lnSpc>
                  <a:spcPct val="125000"/>
                </a:lnSpc>
                <a:spcBef>
                  <a:spcPts val="0"/>
                </a:spcBef>
                <a:spcAft>
                  <a:spcPts val="0"/>
                </a:spcAft>
                <a:buClrTx/>
                <a:buSzTx/>
                <a:buFontTx/>
                <a:buNone/>
                <a:defRPr/>
              </a:pPr>
              <a:r>
                <a:rPr kumimoji="1" lang="zh-CN" altLang="en-US" sz="30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设置在开头，引领下文，引人入胜；设置在文末，有意料之外、情理之中之效；设置在矛盾处，勾连情节，深化内容。</a:t>
              </a:r>
              <a:endParaRPr kumimoji="1" lang="zh-CN" altLang="en-US" sz="30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1026" name="Picture 2" descr="查看图片"/>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523999" y="1178752"/>
            <a:ext cx="686769" cy="65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500" fill="hold">
                                          <p:stCondLst>
                                            <p:cond delay="0"/>
                                          </p:stCondLst>
                                        </p:cTn>
                                        <p:tgtEl>
                                          <p:spTgt spid="2"/>
                                        </p:tgtEl>
                                        <p:attrNameLst>
                                          <p:attrName>style.opacity</p:attrName>
                                        </p:attrNameLst>
                                      </p:cBhvr>
                                    </p:anim>
                                    <p:anim to="" calcmode="lin" valueType="num">
                                      <p:cBhvr>
                                        <p:cTn id="8"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6022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5065483" y="28538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悬念</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987425" y="2175193"/>
            <a:ext cx="10201910" cy="3692525"/>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R="0" lvl="0" indent="736600" algn="just" defTabSz="914400" rtl="0" eaLnBrk="1" fontAlgn="auto" latinLnBrk="0" hangingPunct="1">
              <a:lnSpc>
                <a:spcPct val="130000"/>
              </a:lnSpc>
              <a:spcBef>
                <a:spcPts val="0"/>
              </a:spcBef>
              <a:spcAft>
                <a:spcPts val="0"/>
              </a:spcAft>
              <a:buClrTx/>
              <a:buSzTx/>
              <a:defRPr/>
            </a:pPr>
            <a:r>
              <a:rPr kumimoji="1" lang="en-US" altLang="zh-CN" sz="30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30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林教头风雪山神庙</a:t>
            </a:r>
            <a:r>
              <a:rPr kumimoji="1" lang="en-US" altLang="zh-CN" sz="30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30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中，小二夫妇见陆谦等人行为鬼祟，言谈诡秘，又提到“林冲”的名字，觉得事情蹊跷，顿起疑心；隔墙偷听却只听得只言片语和“高太尉”三字，其它都因听不清楚略而不写。这就形成悬念：他们是谁？为什么言谈举止那样诡秘？是不是要加害林冲？读者读到这里不免要为林冲的处境和命运担忧，产生了强烈的阅读欲望。</a:t>
            </a:r>
            <a:endParaRPr kumimoji="1" lang="zh-CN" altLang="en-US" sz="30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5" name="文本框 4"/>
          <p:cNvSpPr txBox="1"/>
          <p:nvPr/>
        </p:nvSpPr>
        <p:spPr>
          <a:xfrm>
            <a:off x="987220" y="1447273"/>
            <a:ext cx="2862507"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举例：</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184775"/>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抑扬</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sp>
        <p:nvSpPr>
          <p:cNvPr id="8" name="文本框 7"/>
          <p:cNvSpPr txBox="1"/>
          <p:nvPr/>
        </p:nvSpPr>
        <p:spPr>
          <a:xfrm>
            <a:off x="1496823" y="1504492"/>
            <a:ext cx="9187130" cy="1082669"/>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61214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对写作对象或欲扬先抑或欲抑先扬，然后陡然一转，出乎读者所料的一种叙事技巧。</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2" name="组合 1"/>
          <p:cNvGrpSpPr/>
          <p:nvPr/>
        </p:nvGrpSpPr>
        <p:grpSpPr>
          <a:xfrm>
            <a:off x="1261872" y="2883666"/>
            <a:ext cx="9668256" cy="1770630"/>
            <a:chOff x="1261872" y="2883666"/>
            <a:chExt cx="9668256" cy="1770630"/>
          </a:xfrm>
        </p:grpSpPr>
        <p:sp>
          <p:nvSpPr>
            <p:cNvPr id="5" name="缺角矩形 4"/>
            <p:cNvSpPr/>
            <p:nvPr/>
          </p:nvSpPr>
          <p:spPr>
            <a:xfrm>
              <a:off x="1261872" y="3026663"/>
              <a:ext cx="9668256" cy="1627633"/>
            </a:xfrm>
            <a:prstGeom prst="plaque">
              <a:avLst>
                <a:gd name="adj" fmla="val 0"/>
              </a:avLst>
            </a:prstGeom>
            <a:blipFill>
              <a:blip r:embed="rId5"/>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文本框 13"/>
            <p:cNvSpPr txBox="1"/>
            <p:nvPr/>
          </p:nvSpPr>
          <p:spPr>
            <a:xfrm>
              <a:off x="1601941" y="2883666"/>
              <a:ext cx="1319189"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作用：</a:t>
              </a:r>
              <a:endParaRPr lang="zh-CN" altLang="en-US" dirty="0"/>
            </a:p>
          </p:txBody>
        </p:sp>
        <p:sp>
          <p:nvSpPr>
            <p:cNvPr id="32" name="文本框 31"/>
            <p:cNvSpPr txBox="1"/>
            <p:nvPr/>
          </p:nvSpPr>
          <p:spPr>
            <a:xfrm>
              <a:off x="1535224" y="3360313"/>
              <a:ext cx="9121552" cy="1120371"/>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使文势曲折多变，使文章产生峰回路转、跌宕起伏的效果，借褒贬造成反差，揭示主旨，增强作品的可读性。</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1026" name="Picture 2" descr="查看图片"/>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508048" y="1129331"/>
            <a:ext cx="686769" cy="65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500" fill="hold">
                                          <p:stCondLst>
                                            <p:cond delay="0"/>
                                          </p:stCondLst>
                                        </p:cTn>
                                        <p:tgtEl>
                                          <p:spTgt spid="2"/>
                                        </p:tgtEl>
                                        <p:attrNameLst>
                                          <p:attrName>style.opacity</p:attrName>
                                        </p:attrNameLst>
                                      </p:cBhvr>
                                    </p:anim>
                                    <p:anim to="" calcmode="lin" valueType="num">
                                      <p:cBhvr>
                                        <p:cTn id="8"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184775"/>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5065483" y="28538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抑扬</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300275" y="2034666"/>
            <a:ext cx="9788028" cy="2816467"/>
          </a:xfrm>
          <a:prstGeom prst="rect">
            <a:avLst/>
          </a:prstGeom>
          <a:noFill/>
        </p:spPr>
        <p:txBody>
          <a:bodyPr wrap="square" anchor="t" anchorCtr="0">
            <a:norm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R="0" lvl="0" indent="736600" defTabSz="914400" rtl="0" eaLnBrk="1" fontAlgn="auto" latinLnBrk="0" hangingPunct="1">
              <a:lnSpc>
                <a:spcPct val="130000"/>
              </a:lnSpc>
              <a:spcBef>
                <a:spcPts val="0"/>
              </a:spcBef>
              <a:spcAft>
                <a:spcPts val="0"/>
              </a:spcAft>
              <a:buClrTx/>
              <a:buSzTx/>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在</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笑傲江湖</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中，金庸先生使用欲抑先扬的手法塑造了华山派掌门岳不群。开篇赋予他慈父良师的身份和“君子剑”的傲人称号。然而，这慈父却为了私心杀害自己的徒弟，葬送女儿的幸福，实则是一个阴险狡诈的伪君子。</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5" name="文本框 4"/>
          <p:cNvSpPr txBox="1"/>
          <p:nvPr/>
        </p:nvSpPr>
        <p:spPr>
          <a:xfrm>
            <a:off x="1300275" y="1326623"/>
            <a:ext cx="2862507"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举例：</a:t>
            </a:r>
            <a:endParaRPr lang="zh-CN" altLang="en-US" dirty="0"/>
          </a:p>
        </p:txBody>
      </p:sp>
      <p:pic>
        <p:nvPicPr>
          <p:cNvPr id="3" name="图片 2" descr="女人手里拿着手机&#10;&#10;低可信度描述已自动生成"/>
          <p:cNvPicPr>
            <a:picLocks noChangeAspect="1"/>
          </p:cNvPicPr>
          <p:nvPr/>
        </p:nvPicPr>
        <p:blipFill>
          <a:blip r:embed="rId5">
            <a:extLst>
              <a:ext uri="{BEBA8EAE-BF5A-486C-A8C5-ECC9F3942E4B}">
                <a14:imgProps xmlns:a14="http://schemas.microsoft.com/office/drawing/2010/main">
                  <a14:imgLayer r:embed="rId6">
                    <a14:imgEffect>
                      <a14:artisticFilmGrain grainSize="15"/>
                    </a14:imgEffect>
                    <a14:imgEffect>
                      <a14:brightnessContrast bright="5000"/>
                    </a14:imgEffect>
                    <a14:imgEffect>
                      <a14:colorTemperature colorTemp="72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7435925" y="3831874"/>
            <a:ext cx="4440414" cy="30261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576073"/>
            <a:ext cx="10947854" cy="5445316"/>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3" name="组合 2"/>
          <p:cNvGrpSpPr/>
          <p:nvPr/>
        </p:nvGrpSpPr>
        <p:grpSpPr>
          <a:xfrm>
            <a:off x="5065483" y="23966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铺垫</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496823" y="1447128"/>
            <a:ext cx="9187130" cy="1599733"/>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61214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也称铺叙衬垫，它是为了衬托主要人物或事物而铺叙另外的人物或事物。对起陪衬作用的部分往往大肆渲染，唯恐读者看不见，是“显性”的。</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7" name="组合 6"/>
          <p:cNvGrpSpPr/>
          <p:nvPr/>
        </p:nvGrpSpPr>
        <p:grpSpPr>
          <a:xfrm>
            <a:off x="1261872" y="3478026"/>
            <a:ext cx="9668256" cy="1532886"/>
            <a:chOff x="1261872" y="3478026"/>
            <a:chExt cx="9668256" cy="1532886"/>
          </a:xfrm>
        </p:grpSpPr>
        <p:sp>
          <p:nvSpPr>
            <p:cNvPr id="5" name="缺角矩形 4"/>
            <p:cNvSpPr/>
            <p:nvPr/>
          </p:nvSpPr>
          <p:spPr>
            <a:xfrm>
              <a:off x="1261872" y="3621023"/>
              <a:ext cx="9668256" cy="1389889"/>
            </a:xfrm>
            <a:prstGeom prst="plaque">
              <a:avLst>
                <a:gd name="adj" fmla="val 0"/>
              </a:avLst>
            </a:prstGeom>
            <a:blipFill>
              <a:blip r:embed="rId5"/>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文本框 13"/>
            <p:cNvSpPr txBox="1"/>
            <p:nvPr/>
          </p:nvSpPr>
          <p:spPr>
            <a:xfrm>
              <a:off x="1601941" y="3478026"/>
              <a:ext cx="1319189"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作用：</a:t>
              </a:r>
              <a:endParaRPr lang="zh-CN" altLang="en-US" dirty="0"/>
            </a:p>
          </p:txBody>
        </p:sp>
        <p:sp>
          <p:nvSpPr>
            <p:cNvPr id="32" name="文本框 31"/>
            <p:cNvSpPr txBox="1"/>
            <p:nvPr/>
          </p:nvSpPr>
          <p:spPr>
            <a:xfrm>
              <a:off x="1508048" y="4144243"/>
              <a:ext cx="9121552" cy="581762"/>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R="0" lvl="0" indent="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蓄积气势，突出文章主旨。</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1026" name="Picture 2" descr="查看图片"/>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508048" y="1111043"/>
            <a:ext cx="686769" cy="65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500" fill="hold">
                                          <p:stCondLst>
                                            <p:cond delay="0"/>
                                          </p:stCondLst>
                                        </p:cTn>
                                        <p:tgtEl>
                                          <p:spTgt spid="7"/>
                                        </p:tgtEl>
                                        <p:attrNameLst>
                                          <p:attrName>style.opacity</p:attrName>
                                        </p:attrNameLst>
                                      </p:cBhvr>
                                    </p:anim>
                                    <p:anim to="" calcmode="lin" valueType="num">
                                      <p:cBhvr>
                                        <p:cTn id="8"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20259" y="836613"/>
            <a:ext cx="10947854" cy="56022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5065483" y="28538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铺垫</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300275" y="2067781"/>
            <a:ext cx="5957173" cy="3398687"/>
          </a:xfrm>
          <a:prstGeom prst="rect">
            <a:avLst/>
          </a:prstGeom>
          <a:noFill/>
        </p:spPr>
        <p:txBody>
          <a:bodyPr wrap="square" anchor="t" anchorCtr="0">
            <a:spAutoFit/>
          </a:bodyPr>
          <a:lstStyle>
            <a:defPPr>
              <a:defRPr lang="zh-CN"/>
            </a:defPPr>
            <a:lvl1pPr marR="0" lvl="0" indent="736600" algn="just" fontAlgn="auto">
              <a:lnSpc>
                <a:spcPct val="130000"/>
              </a:lnSpc>
              <a:spcBef>
                <a:spcPts val="0"/>
              </a:spcBef>
              <a:spcAft>
                <a:spcPts val="0"/>
              </a:spcAft>
              <a:buClrTx/>
              <a:buSzTx/>
              <a:defRPr kumimoji="1" sz="2800" b="0" i="0" u="none" strike="noStrike" cap="none" spc="0" normalizeH="0" baseline="0">
                <a:ln>
                  <a:noFill/>
                </a:ln>
                <a:solidFill>
                  <a:srgbClr val="4F3326"/>
                </a:solidFill>
                <a:effectLst/>
                <a:uLnTx/>
                <a:uFillTx/>
                <a:latin typeface="微软雅黑" panose="020B0503020204020204" pitchFamily="34" charset="-122"/>
                <a:ea typeface="微软雅黑" panose="020B0503020204020204" pitchFamily="34" charset="-122"/>
                <a:cs typeface="+mn-ea"/>
              </a:defRPr>
            </a:lvl1pPr>
          </a:lstStyle>
          <a:p>
            <a:r>
              <a:rPr lang="en-US" altLang="zh-CN" dirty="0">
                <a:sym typeface="Arial" panose="020B0604020202090204" pitchFamily="34" charset="0"/>
              </a:rPr>
              <a:t>《</a:t>
            </a:r>
            <a:r>
              <a:rPr lang="zh-CN" altLang="en-US" dirty="0">
                <a:sym typeface="Arial" panose="020B0604020202090204" pitchFamily="34" charset="0"/>
              </a:rPr>
              <a:t>孔乙己</a:t>
            </a:r>
            <a:r>
              <a:rPr lang="en-US" altLang="zh-CN" dirty="0">
                <a:sym typeface="Arial" panose="020B0604020202090204" pitchFamily="34" charset="0"/>
              </a:rPr>
              <a:t>》</a:t>
            </a:r>
            <a:r>
              <a:rPr lang="zh-CN" altLang="en-US" dirty="0">
                <a:sym typeface="Arial" panose="020B0604020202090204" pitchFamily="34" charset="0"/>
              </a:rPr>
              <a:t>：“中秋过后，秋风是一天凉比一天，看看将近初冬；我整天的靠着火，也须穿上棉袄了”。</a:t>
            </a:r>
            <a:r>
              <a:rPr lang="zh-CN" altLang="en-US" dirty="0">
                <a:solidFill>
                  <a:srgbClr val="922D26"/>
                </a:solidFill>
                <a:sym typeface="Arial" panose="020B0604020202090204" pitchFamily="34" charset="0"/>
              </a:rPr>
              <a:t>自然环境的描写，暗示当时天气已经十分寒冷，为下文写孔乙己的悲惨遭遇作了铺垫。</a:t>
            </a:r>
            <a:endParaRPr lang="zh-CN" altLang="en-US" dirty="0">
              <a:solidFill>
                <a:srgbClr val="922D26"/>
              </a:solidFill>
              <a:sym typeface="Arial" panose="020B0604020202090204" pitchFamily="34" charset="0"/>
            </a:endParaRPr>
          </a:p>
        </p:txBody>
      </p:sp>
      <p:sp>
        <p:nvSpPr>
          <p:cNvPr id="5" name="文本框 4"/>
          <p:cNvSpPr txBox="1"/>
          <p:nvPr/>
        </p:nvSpPr>
        <p:spPr>
          <a:xfrm>
            <a:off x="1300275" y="1326623"/>
            <a:ext cx="2862507"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举例：</a:t>
            </a:r>
            <a:endParaRPr lang="zh-CN" altLang="en-US" dirty="0"/>
          </a:p>
        </p:txBody>
      </p:sp>
      <p:pic>
        <p:nvPicPr>
          <p:cNvPr id="2" name="图片 1"/>
          <p:cNvPicPr>
            <a:picLocks noChangeAspect="1"/>
          </p:cNvPicPr>
          <p:nvPr/>
        </p:nvPicPr>
        <p:blipFill>
          <a:blip r:embed="rId5">
            <a:extLst>
              <a:ext uri="{BEBA8EAE-BF5A-486C-A8C5-ECC9F3942E4B}">
                <a14:imgProps xmlns:a14="http://schemas.microsoft.com/office/drawing/2010/main">
                  <a14:imgLayer r:embed="rId6">
                    <a14:imgEffect>
                      <a14:brightnessContrast bright="5000"/>
                    </a14:imgEffect>
                    <a14:imgEffect>
                      <a14:colorTemperature colorTemp="7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459453" y="2177103"/>
            <a:ext cx="4108660" cy="45890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576073"/>
            <a:ext cx="10947854" cy="5445316"/>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3" name="组合 2"/>
          <p:cNvGrpSpPr/>
          <p:nvPr/>
        </p:nvGrpSpPr>
        <p:grpSpPr>
          <a:xfrm>
            <a:off x="5065483" y="23966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伏笔</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496823" y="1366396"/>
            <a:ext cx="9187130" cy="2116798"/>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61214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作者对将要在作品中出现的人物或事件，预先作的提示或暗示。使下文的情节不让读者感到疑惑，以求前后呼应，即</a:t>
            </a:r>
            <a:r>
              <a:rPr kumimoji="1"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前有伏笔后有照应</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。贵在“伏”字，比较隐蔽，是“隐性”的。</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2" name="组合 1"/>
          <p:cNvGrpSpPr/>
          <p:nvPr/>
        </p:nvGrpSpPr>
        <p:grpSpPr>
          <a:xfrm>
            <a:off x="1261872" y="3719326"/>
            <a:ext cx="9668256" cy="1855974"/>
            <a:chOff x="1261872" y="3719326"/>
            <a:chExt cx="9668256" cy="1855974"/>
          </a:xfrm>
        </p:grpSpPr>
        <p:sp>
          <p:nvSpPr>
            <p:cNvPr id="5" name="缺角矩形 4"/>
            <p:cNvSpPr/>
            <p:nvPr/>
          </p:nvSpPr>
          <p:spPr>
            <a:xfrm>
              <a:off x="1261872" y="3862323"/>
              <a:ext cx="9668256" cy="1712977"/>
            </a:xfrm>
            <a:prstGeom prst="plaque">
              <a:avLst>
                <a:gd name="adj" fmla="val 0"/>
              </a:avLst>
            </a:prstGeom>
            <a:blipFill>
              <a:blip r:embed="rId5"/>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文本框 13"/>
            <p:cNvSpPr txBox="1"/>
            <p:nvPr/>
          </p:nvSpPr>
          <p:spPr>
            <a:xfrm>
              <a:off x="1546908" y="3719326"/>
              <a:ext cx="1319189"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作用：</a:t>
              </a:r>
              <a:endParaRPr lang="zh-CN" altLang="en-US" dirty="0"/>
            </a:p>
          </p:txBody>
        </p:sp>
        <p:sp>
          <p:nvSpPr>
            <p:cNvPr id="32" name="文本框 31"/>
            <p:cNvSpPr txBox="1"/>
            <p:nvPr/>
          </p:nvSpPr>
          <p:spPr>
            <a:xfrm>
              <a:off x="1508048" y="4243239"/>
              <a:ext cx="9121552" cy="1120371"/>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R="0" lvl="0" indent="71120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可使全文前后呼应，结构更严谨，情节发展更合理，前因后果更分明。</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1026" name="Picture 2" descr="查看图片"/>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508048" y="1111043"/>
            <a:ext cx="686769" cy="65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500" fill="hold">
                                          <p:stCondLst>
                                            <p:cond delay="0"/>
                                          </p:stCondLst>
                                        </p:cTn>
                                        <p:tgtEl>
                                          <p:spTgt spid="2"/>
                                        </p:tgtEl>
                                        <p:attrNameLst>
                                          <p:attrName>style.opacity</p:attrName>
                                        </p:attrNameLst>
                                      </p:cBhvr>
                                    </p:anim>
                                    <p:anim to="" calcmode="lin" valueType="num">
                                      <p:cBhvr>
                                        <p:cTn id="8"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6022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5065483" y="28538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9459"/>
              <a:ext cx="1777596" cy="768350"/>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伏笔</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300275" y="2169624"/>
            <a:ext cx="6544313" cy="2838534"/>
          </a:xfrm>
          <a:prstGeom prst="rect">
            <a:avLst/>
          </a:prstGeom>
          <a:noFill/>
        </p:spPr>
        <p:txBody>
          <a:bodyPr wrap="square" anchor="t" anchorCtr="0">
            <a:normAutofit/>
          </a:bodyPr>
          <a:lstStyle>
            <a:defPPr>
              <a:defRPr lang="zh-CN"/>
            </a:defPPr>
            <a:lvl1pPr marR="0" lvl="0" indent="736600" algn="just" fontAlgn="auto">
              <a:lnSpc>
                <a:spcPct val="130000"/>
              </a:lnSpc>
              <a:spcBef>
                <a:spcPts val="0"/>
              </a:spcBef>
              <a:spcAft>
                <a:spcPts val="0"/>
              </a:spcAft>
              <a:buClrTx/>
              <a:buSzTx/>
              <a:defRPr kumimoji="1" sz="2800" b="0" i="0" u="none" strike="noStrike" cap="none" spc="0" normalizeH="0" baseline="0">
                <a:ln>
                  <a:noFill/>
                </a:ln>
                <a:solidFill>
                  <a:srgbClr val="4F3326"/>
                </a:solidFill>
                <a:effectLst/>
                <a:uLnTx/>
                <a:uFillTx/>
                <a:latin typeface="微软雅黑" panose="020B0503020204020204" pitchFamily="34" charset="-122"/>
                <a:ea typeface="微软雅黑" panose="020B0503020204020204" pitchFamily="34" charset="-122"/>
                <a:cs typeface="+mn-ea"/>
              </a:defRPr>
            </a:lvl1pPr>
          </a:lstStyle>
          <a:p>
            <a:r>
              <a:rPr lang="zh-CN" altLang="en-US">
                <a:sym typeface="Arial" panose="020B0604020202090204" pitchFamily="34" charset="0"/>
              </a:rPr>
              <a:t>林海音</a:t>
            </a:r>
            <a:r>
              <a:rPr lang="en-US" altLang="zh-CN" dirty="0">
                <a:sym typeface="Arial" panose="020B0604020202090204" pitchFamily="34" charset="0"/>
              </a:rPr>
              <a:t>《</a:t>
            </a:r>
            <a:r>
              <a:rPr lang="zh-CN" altLang="en-US" dirty="0">
                <a:sym typeface="Arial" panose="020B0604020202090204" pitchFamily="34" charset="0"/>
              </a:rPr>
              <a:t>爸爸的花儿</a:t>
            </a:r>
            <a:r>
              <a:rPr lang="zh-CN" altLang="en-US">
                <a:sym typeface="Arial" panose="020B0604020202090204" pitchFamily="34" charset="0"/>
              </a:rPr>
              <a:t>落了</a:t>
            </a:r>
            <a:r>
              <a:rPr lang="en-US" altLang="zh-CN" dirty="0">
                <a:sym typeface="Arial" panose="020B0604020202090204" pitchFamily="34" charset="0"/>
              </a:rPr>
              <a:t>》</a:t>
            </a:r>
            <a:r>
              <a:rPr lang="zh-CN" altLang="en-US" dirty="0">
                <a:sym typeface="Arial" panose="020B0604020202090204" pitchFamily="34" charset="0"/>
              </a:rPr>
              <a:t>中，爸爸离开人世这件事不是突然冒出的，前面已经埋下</a:t>
            </a:r>
            <a:r>
              <a:rPr lang="zh-CN" altLang="en-US">
                <a:sym typeface="Arial" panose="020B0604020202090204" pitchFamily="34" charset="0"/>
              </a:rPr>
              <a:t>了伏笔</a:t>
            </a:r>
            <a:r>
              <a:rPr lang="en-US" altLang="zh-CN" dirty="0">
                <a:sym typeface="Arial" panose="020B0604020202090204" pitchFamily="34" charset="0"/>
              </a:rPr>
              <a:t>——</a:t>
            </a:r>
            <a:r>
              <a:rPr lang="zh-CN" altLang="en-US" dirty="0">
                <a:sym typeface="Arial" panose="020B0604020202090204" pitchFamily="34" charset="0"/>
              </a:rPr>
              <a:t>爸爸说：“没有爸爸，你更要自己管自己，并且管弟弟和妹妹，你已经大了，是不是？”</a:t>
            </a:r>
            <a:endParaRPr lang="zh-CN" altLang="en-US" dirty="0">
              <a:sym typeface="Arial" panose="020B0604020202090204" pitchFamily="34" charset="0"/>
            </a:endParaRPr>
          </a:p>
        </p:txBody>
      </p:sp>
      <p:sp>
        <p:nvSpPr>
          <p:cNvPr id="5" name="文本框 4"/>
          <p:cNvSpPr txBox="1"/>
          <p:nvPr/>
        </p:nvSpPr>
        <p:spPr>
          <a:xfrm>
            <a:off x="1300275" y="1326623"/>
            <a:ext cx="2862507"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举例：</a:t>
            </a:r>
            <a:endParaRPr lang="zh-CN" altLang="en-US" dirty="0"/>
          </a:p>
        </p:txBody>
      </p:sp>
      <p:pic>
        <p:nvPicPr>
          <p:cNvPr id="2" name="图片 1"/>
          <p:cNvPicPr>
            <a:picLocks noChangeAspect="1"/>
          </p:cNvPicPr>
          <p:nvPr/>
        </p:nvPicPr>
        <p:blipFill>
          <a:blip r:embed="rId5">
            <a:extLst>
              <a:ext uri="{BEBA8EAE-BF5A-486C-A8C5-ECC9F3942E4B}">
                <a14:imgProps xmlns:a14="http://schemas.microsoft.com/office/drawing/2010/main">
                  <a14:imgLayer r:embed="rId6">
                    <a14:imgEffect>
                      <a14:artisticFilmGrain grainSize="5"/>
                    </a14:imgEffect>
                    <a14:imgEffect>
                      <a14:brightnessContrast bright="10000"/>
                    </a14:imgEffect>
                    <a14:imgEffect>
                      <a14:colorTemperature colorTemp="11200"/>
                    </a14:imgEffect>
                    <a14:imgEffect>
                      <a14:saturation sat="30000"/>
                    </a14:imgEffect>
                  </a14:imgLayer>
                </a14:imgProps>
              </a:ext>
              <a:ext uri="{28A0092B-C50C-407E-A947-70E740481C1C}">
                <a14:useLocalDpi xmlns:a14="http://schemas.microsoft.com/office/drawing/2010/main" val="0"/>
              </a:ext>
            </a:extLst>
          </a:blip>
          <a:stretch>
            <a:fillRect/>
          </a:stretch>
        </p:blipFill>
        <p:spPr>
          <a:xfrm flipH="1">
            <a:off x="7905548" y="2473200"/>
            <a:ext cx="3195202" cy="4384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576073"/>
            <a:ext cx="10947854" cy="5445316"/>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3" name="组合 2"/>
          <p:cNvGrpSpPr/>
          <p:nvPr/>
        </p:nvGrpSpPr>
        <p:grpSpPr>
          <a:xfrm>
            <a:off x="5065483" y="23966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照应</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496823" y="1565960"/>
            <a:ext cx="9187130" cy="1082669"/>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61214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篇章间的某些内容和意思在不同部位上的互相关照与呼应。</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7" name="组合 6"/>
          <p:cNvGrpSpPr/>
          <p:nvPr/>
        </p:nvGrpSpPr>
        <p:grpSpPr>
          <a:xfrm>
            <a:off x="1261872" y="3185926"/>
            <a:ext cx="9668256" cy="1436874"/>
            <a:chOff x="1261872" y="3185926"/>
            <a:chExt cx="9668256" cy="1436874"/>
          </a:xfrm>
        </p:grpSpPr>
        <p:sp>
          <p:nvSpPr>
            <p:cNvPr id="5" name="缺角矩形 4"/>
            <p:cNvSpPr/>
            <p:nvPr/>
          </p:nvSpPr>
          <p:spPr>
            <a:xfrm>
              <a:off x="1261872" y="3328923"/>
              <a:ext cx="9668256" cy="1293877"/>
            </a:xfrm>
            <a:prstGeom prst="plaque">
              <a:avLst>
                <a:gd name="adj" fmla="val 0"/>
              </a:avLst>
            </a:prstGeom>
            <a:blipFill>
              <a:blip r:embed="rId5"/>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文本框 13"/>
            <p:cNvSpPr txBox="1"/>
            <p:nvPr/>
          </p:nvSpPr>
          <p:spPr>
            <a:xfrm>
              <a:off x="1546908" y="3185926"/>
              <a:ext cx="1319189"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作用：</a:t>
              </a:r>
              <a:endParaRPr lang="zh-CN" altLang="en-US" dirty="0"/>
            </a:p>
          </p:txBody>
        </p:sp>
        <p:sp>
          <p:nvSpPr>
            <p:cNvPr id="32" name="文本框 31"/>
            <p:cNvSpPr txBox="1"/>
            <p:nvPr/>
          </p:nvSpPr>
          <p:spPr>
            <a:xfrm>
              <a:off x="1508048" y="3775943"/>
              <a:ext cx="9121552" cy="581762"/>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R="0" lvl="0" indent="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使情节连贯，脉络清晰，结构紧凑。</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1026" name="Picture 2" descr="查看图片"/>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508048" y="1250743"/>
            <a:ext cx="686769" cy="65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500" fill="hold">
                                          <p:stCondLst>
                                            <p:cond delay="0"/>
                                          </p:stCondLst>
                                        </p:cTn>
                                        <p:tgtEl>
                                          <p:spTgt spid="7"/>
                                        </p:tgtEl>
                                        <p:attrNameLst>
                                          <p:attrName>style.opacity</p:attrName>
                                        </p:attrNameLst>
                                      </p:cBhvr>
                                    </p:anim>
                                    <p:anim to="" calcmode="lin" valueType="num">
                                      <p:cBhvr>
                                        <p:cTn id="8"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6022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5065483" y="28538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照应</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300276" y="2097443"/>
            <a:ext cx="5745417" cy="3398687"/>
          </a:xfrm>
          <a:prstGeom prst="rect">
            <a:avLst/>
          </a:prstGeom>
          <a:noFill/>
        </p:spPr>
        <p:txBody>
          <a:bodyPr wrap="square" anchor="t" anchorCtr="0">
            <a:normAutofit/>
          </a:bodyPr>
          <a:lstStyle>
            <a:defPPr>
              <a:defRPr lang="zh-CN"/>
            </a:defPPr>
            <a:lvl1pPr marR="0" lvl="0" indent="736600" algn="just" fontAlgn="auto">
              <a:lnSpc>
                <a:spcPct val="130000"/>
              </a:lnSpc>
              <a:spcBef>
                <a:spcPts val="0"/>
              </a:spcBef>
              <a:spcAft>
                <a:spcPts val="0"/>
              </a:spcAft>
              <a:buClrTx/>
              <a:buSzTx/>
              <a:defRPr kumimoji="1" sz="2800" b="0" i="0" u="none" strike="noStrike" cap="none" spc="0" normalizeH="0" baseline="0">
                <a:ln>
                  <a:noFill/>
                </a:ln>
                <a:solidFill>
                  <a:srgbClr val="4F3326"/>
                </a:solidFill>
                <a:effectLst/>
                <a:uLnTx/>
                <a:uFillTx/>
                <a:latin typeface="微软雅黑" panose="020B0503020204020204" pitchFamily="34" charset="-122"/>
                <a:ea typeface="微软雅黑" panose="020B0503020204020204" pitchFamily="34" charset="-122"/>
                <a:cs typeface="+mn-ea"/>
              </a:defRPr>
            </a:lvl1pPr>
          </a:lstStyle>
          <a:p>
            <a:r>
              <a:rPr lang="zh-CN" altLang="en-US" dirty="0">
                <a:sym typeface="Arial" panose="020B0604020202090204" pitchFamily="34" charset="0"/>
              </a:rPr>
              <a:t>鲁迅的</a:t>
            </a:r>
            <a:r>
              <a:rPr lang="en-US" altLang="zh-CN" dirty="0">
                <a:sym typeface="Arial" panose="020B0604020202090204" pitchFamily="34" charset="0"/>
              </a:rPr>
              <a:t>《</a:t>
            </a:r>
            <a:r>
              <a:rPr lang="zh-CN" altLang="en-US" dirty="0">
                <a:sym typeface="Arial" panose="020B0604020202090204" pitchFamily="34" charset="0"/>
              </a:rPr>
              <a:t>故乡</a:t>
            </a:r>
            <a:r>
              <a:rPr lang="en-US" altLang="zh-CN" dirty="0">
                <a:sym typeface="Arial" panose="020B0604020202090204" pitchFamily="34" charset="0"/>
              </a:rPr>
              <a:t>》</a:t>
            </a:r>
            <a:r>
              <a:rPr lang="zh-CN" altLang="en-US" dirty="0">
                <a:sym typeface="Arial" panose="020B0604020202090204" pitchFamily="34" charset="0"/>
              </a:rPr>
              <a:t>，在开头部分使用一大段文字描写故乡的景色；在结尾部分又用简练的文字描绘心中那幅美丽的“图画”。这样使前后文形成了一种鲜明的比照，文章结构紧凑。</a:t>
            </a:r>
            <a:endParaRPr lang="zh-CN" altLang="en-US" dirty="0">
              <a:sym typeface="Arial" panose="020B0604020202090204" pitchFamily="34" charset="0"/>
            </a:endParaRPr>
          </a:p>
        </p:txBody>
      </p:sp>
      <p:sp>
        <p:nvSpPr>
          <p:cNvPr id="5" name="文本框 4"/>
          <p:cNvSpPr txBox="1"/>
          <p:nvPr/>
        </p:nvSpPr>
        <p:spPr>
          <a:xfrm>
            <a:off x="1300275" y="1326623"/>
            <a:ext cx="2862507"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举例：</a:t>
            </a:r>
            <a:endParaRPr lang="zh-CN" altLang="en-US" dirty="0"/>
          </a:p>
        </p:txBody>
      </p:sp>
      <p:pic>
        <p:nvPicPr>
          <p:cNvPr id="7" name="图片 6" descr="图片包含 游戏机&#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74692" y="963411"/>
            <a:ext cx="5055013" cy="53486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hqprint">
            <a:alphaModFix amt="85000"/>
            <a:extLst>
              <a:ext uri="{BEBA8EAE-BF5A-486C-A8C5-ECC9F3942E4B}">
                <a14:imgProps xmlns:a14="http://schemas.microsoft.com/office/drawing/2010/main">
                  <a14:imgLayer r:embed="rId2">
                    <a14:imgEffect>
                      <a14:brightnessContrast bright="10000" contrast="5000"/>
                    </a14:imgEffect>
                    <a14:imgEffect>
                      <a14:colorTemperature colorTemp="11200"/>
                    </a14:imgEffect>
                    <a14:imgEffect>
                      <a14:saturation sat="30000"/>
                    </a14:imgEffect>
                  </a14:imgLayer>
                </a14:imgProps>
              </a:ext>
              <a:ext uri="{28A0092B-C50C-407E-A947-70E740481C1C}">
                <a14:useLocalDpi xmlns:a14="http://schemas.microsoft.com/office/drawing/2010/main" val="0"/>
              </a:ext>
            </a:extLst>
          </a:blip>
          <a:srcRect l="7722" t="2" r="15722" b="29969"/>
          <a:stretch>
            <a:fillRect/>
          </a:stretch>
        </p:blipFill>
        <p:spPr>
          <a:xfrm>
            <a:off x="0" y="0"/>
            <a:ext cx="12192000" cy="6858000"/>
          </a:xfrm>
          <a:custGeom>
            <a:avLst/>
            <a:gdLst>
              <a:gd name="connsiteX0" fmla="*/ 0 w 11233916"/>
              <a:gd name="connsiteY0" fmla="*/ 0 h 6858000"/>
              <a:gd name="connsiteX1" fmla="*/ 11233916 w 11233916"/>
              <a:gd name="connsiteY1" fmla="*/ 0 h 6858000"/>
              <a:gd name="connsiteX2" fmla="*/ 11233916 w 11233916"/>
              <a:gd name="connsiteY2" fmla="*/ 6858000 h 6858000"/>
              <a:gd name="connsiteX3" fmla="*/ 0 w 112339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33916" h="6858000">
                <a:moveTo>
                  <a:pt x="0" y="0"/>
                </a:moveTo>
                <a:lnTo>
                  <a:pt x="11233916" y="0"/>
                </a:lnTo>
                <a:lnTo>
                  <a:pt x="11233916" y="6858000"/>
                </a:lnTo>
                <a:lnTo>
                  <a:pt x="0" y="6858000"/>
                </a:lnTo>
                <a:close/>
              </a:path>
            </a:pathLst>
          </a:custGeom>
        </p:spPr>
      </p:pic>
      <p:grpSp>
        <p:nvGrpSpPr>
          <p:cNvPr id="54" name="组合 53"/>
          <p:cNvGrpSpPr/>
          <p:nvPr/>
        </p:nvGrpSpPr>
        <p:grpSpPr>
          <a:xfrm>
            <a:off x="623888" y="958936"/>
            <a:ext cx="10931524" cy="4797903"/>
            <a:chOff x="623888" y="958936"/>
            <a:chExt cx="10931524" cy="4797903"/>
          </a:xfrm>
        </p:grpSpPr>
        <p:sp>
          <p:nvSpPr>
            <p:cNvPr id="37" name="缺角矩形 36"/>
            <p:cNvSpPr/>
            <p:nvPr/>
          </p:nvSpPr>
          <p:spPr>
            <a:xfrm>
              <a:off x="623888" y="958936"/>
              <a:ext cx="10931524" cy="4797903"/>
            </a:xfrm>
            <a:prstGeom prst="plaque">
              <a:avLst>
                <a:gd name="adj" fmla="val 0"/>
              </a:avLst>
            </a:prstGeom>
            <a:blipFill>
              <a:blip r:embed="rId3">
                <a:extLst>
                  <a:ext uri="{BEBA8EAE-BF5A-486C-A8C5-ECC9F3942E4B}">
                    <a14:imgProps xmlns:a14="http://schemas.microsoft.com/office/drawing/2010/main">
                      <a14:imgLayer r:embed="rId4">
                        <a14:imgEffect>
                          <a14:colorTemperature colorTemp="6800"/>
                        </a14:imgEffect>
                      </a14:imgLayer>
                    </a14:imgProps>
                  </a:ext>
                </a:extLst>
              </a:blip>
              <a:stretch>
                <a:fillRect/>
              </a:stretch>
            </a:blipFill>
            <a:ln>
              <a:gradFill flip="none" rotWithShape="1">
                <a:gsLst>
                  <a:gs pos="0">
                    <a:srgbClr val="836951">
                      <a:alpha val="0"/>
                    </a:srgbClr>
                  </a:gs>
                  <a:gs pos="100000">
                    <a:srgbClr val="83695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3" name="图片 12" descr="形状&#10;&#10;低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0753978" y="1101161"/>
              <a:ext cx="697981" cy="697981"/>
            </a:xfrm>
            <a:prstGeom prst="rect">
              <a:avLst/>
            </a:prstGeom>
          </p:spPr>
        </p:pic>
        <p:pic>
          <p:nvPicPr>
            <p:cNvPr id="51" name="图片 50" descr="形状&#10;&#10;低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a:off x="801788" y="1101161"/>
              <a:ext cx="697981" cy="697981"/>
            </a:xfrm>
            <a:prstGeom prst="rect">
              <a:avLst/>
            </a:prstGeom>
          </p:spPr>
        </p:pic>
        <p:pic>
          <p:nvPicPr>
            <p:cNvPr id="52" name="图片 51" descr="形状&#10;&#10;低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798657" y="4918718"/>
              <a:ext cx="697981" cy="697981"/>
            </a:xfrm>
            <a:prstGeom prst="rect">
              <a:avLst/>
            </a:prstGeom>
          </p:spPr>
        </p:pic>
        <p:pic>
          <p:nvPicPr>
            <p:cNvPr id="53" name="图片 52" descr="形状&#10;&#10;低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753978" y="4918718"/>
              <a:ext cx="697981" cy="697981"/>
            </a:xfrm>
            <a:prstGeom prst="rect">
              <a:avLst/>
            </a:prstGeom>
          </p:spPr>
        </p:pic>
      </p:grpSp>
      <p:pic>
        <p:nvPicPr>
          <p:cNvPr id="49" name="图片 48"/>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a14:imgEffect>
                    <a14:imgEffect>
                      <a14:colorTemperature colorTemp="8800"/>
                    </a14:imgEffect>
                    <a14:imgEffect>
                      <a14:saturation sat="50000"/>
                    </a14:imgEffect>
                  </a14:imgLayer>
                </a14:imgProps>
              </a:ext>
              <a:ext uri="{28A0092B-C50C-407E-A947-70E740481C1C}">
                <a14:useLocalDpi xmlns:a14="http://schemas.microsoft.com/office/drawing/2010/main" val="0"/>
              </a:ext>
            </a:extLst>
          </a:blip>
          <a:srcRect l="87" t="47220" r="163" b="13162"/>
          <a:stretch>
            <a:fillRect/>
          </a:stretch>
        </p:blipFill>
        <p:spPr>
          <a:xfrm rot="-60000">
            <a:off x="-27407" y="3733302"/>
            <a:ext cx="12246814" cy="3246675"/>
          </a:xfrm>
          <a:custGeom>
            <a:avLst/>
            <a:gdLst>
              <a:gd name="connsiteX0" fmla="*/ 12246814 w 12246814"/>
              <a:gd name="connsiteY0" fmla="*/ 0 h 3246675"/>
              <a:gd name="connsiteX1" fmla="*/ 12190143 w 12246814"/>
              <a:gd name="connsiteY1" fmla="*/ 3246675 h 3246675"/>
              <a:gd name="connsiteX2" fmla="*/ 0 w 12246814"/>
              <a:gd name="connsiteY2" fmla="*/ 3033896 h 3246675"/>
              <a:gd name="connsiteX3" fmla="*/ 52957 w 12246814"/>
              <a:gd name="connsiteY3" fmla="*/ 0 h 3246675"/>
            </a:gdLst>
            <a:ahLst/>
            <a:cxnLst>
              <a:cxn ang="0">
                <a:pos x="connsiteX0" y="connsiteY0"/>
              </a:cxn>
              <a:cxn ang="0">
                <a:pos x="connsiteX1" y="connsiteY1"/>
              </a:cxn>
              <a:cxn ang="0">
                <a:pos x="connsiteX2" y="connsiteY2"/>
              </a:cxn>
              <a:cxn ang="0">
                <a:pos x="connsiteX3" y="connsiteY3"/>
              </a:cxn>
            </a:cxnLst>
            <a:rect l="l" t="t" r="r" b="b"/>
            <a:pathLst>
              <a:path w="12246814" h="3246675">
                <a:moveTo>
                  <a:pt x="12246814" y="0"/>
                </a:moveTo>
                <a:lnTo>
                  <a:pt x="12190143" y="3246675"/>
                </a:lnTo>
                <a:lnTo>
                  <a:pt x="0" y="3033896"/>
                </a:lnTo>
                <a:lnTo>
                  <a:pt x="52957" y="0"/>
                </a:lnTo>
                <a:close/>
              </a:path>
            </a:pathLst>
          </a:custGeom>
        </p:spPr>
      </p:pic>
      <p:grpSp>
        <p:nvGrpSpPr>
          <p:cNvPr id="34" name="组合 33"/>
          <p:cNvGrpSpPr/>
          <p:nvPr/>
        </p:nvGrpSpPr>
        <p:grpSpPr>
          <a:xfrm>
            <a:off x="4636061" y="126545"/>
            <a:ext cx="2919878" cy="926770"/>
            <a:chOff x="4492463" y="-1281975"/>
            <a:chExt cx="3432338" cy="1089424"/>
          </a:xfrm>
        </p:grpSpPr>
        <p:grpSp>
          <p:nvGrpSpPr>
            <p:cNvPr id="28" name="组合 27"/>
            <p:cNvGrpSpPr/>
            <p:nvPr/>
          </p:nvGrpSpPr>
          <p:grpSpPr>
            <a:xfrm flipV="1">
              <a:off x="4492463" y="-1154820"/>
              <a:ext cx="3432338" cy="962269"/>
              <a:chOff x="3333550" y="983424"/>
              <a:chExt cx="5524900" cy="1139579"/>
            </a:xfrm>
            <a:gradFill>
              <a:gsLst>
                <a:gs pos="0">
                  <a:srgbClr val="E4D7C4"/>
                </a:gs>
                <a:gs pos="100000">
                  <a:srgbClr val="C1B19F"/>
                </a:gs>
              </a:gsLst>
              <a:lin ang="10800000" scaled="1"/>
            </a:gradFill>
            <a:effectLst>
              <a:outerShdw blurRad="444500" dist="317500" dir="5400000" sx="90000" sy="90000" algn="t" rotWithShape="0">
                <a:srgbClr val="52331D">
                  <a:alpha val="25000"/>
                </a:srgbClr>
              </a:outerShdw>
            </a:effectLst>
          </p:grpSpPr>
          <p:sp>
            <p:nvSpPr>
              <p:cNvPr id="29" name="波形 28"/>
              <p:cNvSpPr/>
              <p:nvPr/>
            </p:nvSpPr>
            <p:spPr>
              <a:xfrm>
                <a:off x="333355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0" name="波形 29"/>
              <p:cNvSpPr/>
              <p:nvPr/>
            </p:nvSpPr>
            <p:spPr>
              <a:xfrm flipH="1">
                <a:off x="609600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33" name="组合 32"/>
            <p:cNvGrpSpPr/>
            <p:nvPr/>
          </p:nvGrpSpPr>
          <p:grpSpPr>
            <a:xfrm>
              <a:off x="4576332" y="-1205184"/>
              <a:ext cx="3272268" cy="962268"/>
              <a:chOff x="4535033" y="-1205184"/>
              <a:chExt cx="3354866" cy="962268"/>
            </a:xfrm>
          </p:grpSpPr>
          <p:sp>
            <p:nvSpPr>
              <p:cNvPr id="24" name="波形 23"/>
              <p:cNvSpPr/>
              <p:nvPr/>
            </p:nvSpPr>
            <p:spPr>
              <a:xfrm flipV="1">
                <a:off x="4535033" y="-1205184"/>
                <a:ext cx="1677433" cy="962268"/>
              </a:xfrm>
              <a:prstGeom prst="wave">
                <a:avLst>
                  <a:gd name="adj1" fmla="val 6371"/>
                  <a:gd name="adj2" fmla="val 0"/>
                </a:avLst>
              </a:prstGeom>
              <a:gradFill flip="none" rotWithShape="1">
                <a:gsLst>
                  <a:gs pos="0">
                    <a:srgbClr val="DED2C0"/>
                  </a:gs>
                  <a:gs pos="100000">
                    <a:srgbClr val="F6EFDD"/>
                  </a:gs>
                </a:gsLst>
                <a:lin ang="90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5" name="波形 24"/>
              <p:cNvSpPr/>
              <p:nvPr/>
            </p:nvSpPr>
            <p:spPr>
              <a:xfrm flipH="1" flipV="1">
                <a:off x="6212466" y="-1205184"/>
                <a:ext cx="1677433" cy="962268"/>
              </a:xfrm>
              <a:prstGeom prst="wave">
                <a:avLst>
                  <a:gd name="adj1" fmla="val 6371"/>
                  <a:gd name="adj2" fmla="val 0"/>
                </a:avLst>
              </a:prstGeom>
              <a:gradFill flip="none" rotWithShape="1">
                <a:gsLst>
                  <a:gs pos="0">
                    <a:srgbClr val="DED2C0"/>
                  </a:gs>
                  <a:gs pos="100000">
                    <a:srgbClr val="F6EFDD"/>
                  </a:gs>
                </a:gsLst>
                <a:lin ang="48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21" name="组合 20"/>
            <p:cNvGrpSpPr/>
            <p:nvPr/>
          </p:nvGrpSpPr>
          <p:grpSpPr>
            <a:xfrm flipV="1">
              <a:off x="4665233" y="-1281975"/>
              <a:ext cx="3094468" cy="962268"/>
              <a:chOff x="3333550" y="983424"/>
              <a:chExt cx="5524900" cy="1139579"/>
            </a:xfrm>
            <a:noFill/>
            <a:effectLst/>
          </p:grpSpPr>
          <p:sp>
            <p:nvSpPr>
              <p:cNvPr id="22" name="波形 21"/>
              <p:cNvSpPr/>
              <p:nvPr/>
            </p:nvSpPr>
            <p:spPr>
              <a:xfrm>
                <a:off x="333355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3" name="波形 22"/>
              <p:cNvSpPr/>
              <p:nvPr/>
            </p:nvSpPr>
            <p:spPr>
              <a:xfrm flipH="1">
                <a:off x="609600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sp>
        <p:nvSpPr>
          <p:cNvPr id="2" name="文本框 1"/>
          <p:cNvSpPr txBox="1"/>
          <p:nvPr/>
        </p:nvSpPr>
        <p:spPr>
          <a:xfrm>
            <a:off x="1150779" y="1303536"/>
            <a:ext cx="9517222" cy="2736198"/>
          </a:xfrm>
          <a:prstGeom prst="rect">
            <a:avLst/>
          </a:prstGeom>
          <a:noFill/>
        </p:spPr>
        <p:txBody>
          <a:bodyPr wrap="square" anchor="ctr">
            <a:spAutoFit/>
          </a:bodyPr>
          <a:lstStyle>
            <a:defPPr>
              <a:defRPr lang="zh-CN"/>
            </a:defPPr>
            <a:lvl1pPr algn="ctr">
              <a:defRPr kumimoji="1" sz="2400" b="1">
                <a:solidFill>
                  <a:srgbClr val="1C0D0A"/>
                </a:solidFill>
                <a:latin typeface="微软雅黑" panose="020B0503020204020204" pitchFamily="34" charset="-122"/>
                <a:ea typeface="微软雅黑" panose="020B0503020204020204" pitchFamily="34" charset="-122"/>
                <a:cs typeface="+mn-ea"/>
              </a:defRPr>
            </a:lvl1pPr>
          </a:lstStyle>
          <a:p>
            <a:pPr indent="720090" algn="just">
              <a:lnSpc>
                <a:spcPct val="125000"/>
              </a:lnSpc>
              <a:defRPr/>
            </a:pP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情节是小说的框架和脉络，把握好故事情节，是赏析小说的基础，也是整体感知小说的起点。命题者在命制小说阅读题时，一般以情节为出发点，从整体上设置小说内容</a:t>
            </a:r>
            <a:r>
              <a:rPr kumimoji="1" lang="zh-CN" altLang="zh-CN"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理解</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的相关试题。</a:t>
            </a:r>
            <a:endParaRPr kumimoji="1" lang="en-US" altLang="zh-CN"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a:p>
            <a:pPr indent="720090" algn="just">
              <a:lnSpc>
                <a:spcPct val="125000"/>
              </a:lnSpc>
              <a:defRPr/>
            </a:pP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高考对小说情节的考查大致有三个命题角度，即</a:t>
            </a:r>
            <a:r>
              <a:rPr kumimoji="1" lang="en-US" altLang="zh-CN"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a:t>
            </a:r>
            <a:endPar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6" name="矩形 15"/>
          <p:cNvSpPr/>
          <p:nvPr/>
        </p:nvSpPr>
        <p:spPr>
          <a:xfrm>
            <a:off x="4995326" y="297663"/>
            <a:ext cx="2191626"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4000" i="0" u="none" strike="noStrike" kern="1200" cap="none" spc="0" normalizeH="0" baseline="0" noProof="0" dirty="0">
                <a:ln>
                  <a:noFill/>
                </a:ln>
                <a:solidFill>
                  <a:srgbClr val="54351F"/>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rPr>
              <a:t>考情分析</a:t>
            </a:r>
            <a:endParaRPr kumimoji="1" lang="zh-CN" altLang="en-US" sz="4000" i="0" u="none" strike="noStrike" kern="1200" cap="none" spc="0" normalizeH="0" baseline="0" noProof="0" dirty="0">
              <a:ln>
                <a:noFill/>
              </a:ln>
              <a:solidFill>
                <a:srgbClr val="54351F"/>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grpSp>
        <p:nvGrpSpPr>
          <p:cNvPr id="45" name="组合 44"/>
          <p:cNvGrpSpPr/>
          <p:nvPr/>
        </p:nvGrpSpPr>
        <p:grpSpPr>
          <a:xfrm>
            <a:off x="1107361" y="4127674"/>
            <a:ext cx="3166071" cy="887772"/>
            <a:chOff x="939116" y="3953256"/>
            <a:chExt cx="3166071" cy="887772"/>
          </a:xfrm>
        </p:grpSpPr>
        <p:sp>
          <p:nvSpPr>
            <p:cNvPr id="42" name="矩形: 圆角 41"/>
            <p:cNvSpPr/>
            <p:nvPr/>
          </p:nvSpPr>
          <p:spPr>
            <a:xfrm>
              <a:off x="939116" y="3990785"/>
              <a:ext cx="3166071" cy="850243"/>
            </a:xfrm>
            <a:prstGeom prst="roundRect">
              <a:avLst>
                <a:gd name="adj" fmla="val 21148"/>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150778" y="3953256"/>
              <a:ext cx="2932010" cy="743986"/>
            </a:xfrm>
            <a:prstGeom prst="rect">
              <a:avLst/>
            </a:prstGeom>
            <a:noFill/>
          </p:spPr>
          <p:txBody>
            <a:bodyPr wrap="square" anchor="ctr">
              <a:spAutoFit/>
            </a:bodyPr>
            <a:lstStyle>
              <a:defPPr>
                <a:defRPr lang="zh-CN"/>
              </a:defPPr>
              <a:lvl1pPr algn="ctr">
                <a:defRPr kumimoji="1" sz="2400" b="1">
                  <a:solidFill>
                    <a:srgbClr val="1C0D0A"/>
                  </a:solidFill>
                  <a:latin typeface="微软雅黑" panose="020B0503020204020204" pitchFamily="34" charset="-122"/>
                  <a:ea typeface="微软雅黑" panose="020B0503020204020204" pitchFamily="34" charset="-122"/>
                  <a:cs typeface="+mn-ea"/>
                </a:defRPr>
              </a:lvl1pPr>
            </a:lstStyle>
            <a:p>
              <a:pPr marR="0" lvl="0" algn="just" defTabSz="914400" rtl="0" eaLnBrk="1" fontAlgn="auto" latinLnBrk="0" hangingPunct="1">
                <a:lnSpc>
                  <a:spcPct val="150000"/>
                </a:lnSpc>
                <a:spcBef>
                  <a:spcPts val="0"/>
                </a:spcBef>
                <a:spcAft>
                  <a:spcPts val="0"/>
                </a:spcAft>
                <a:buClrTx/>
                <a:buSzTx/>
                <a:defRPr/>
              </a:pPr>
              <a:r>
                <a:rPr kumimoji="1" lang="zh-CN" altLang="en-US" sz="3200" b="1" i="0" u="none" strike="noStrike" kern="1200" cap="none" spc="0" normalizeH="0" baseline="0" noProof="0" dirty="0">
                  <a:ln>
                    <a:noFill/>
                  </a:ln>
                  <a:solidFill>
                    <a:srgbClr val="E4D7C4"/>
                  </a:solidFill>
                  <a:effectLst/>
                  <a:uLnTx/>
                  <a:uFillTx/>
                  <a:latin typeface="微软雅黑" panose="020B0503020204020204" pitchFamily="34" charset="-122"/>
                  <a:ea typeface="微软雅黑" panose="020B0503020204020204" pitchFamily="34" charset="-122"/>
                  <a:sym typeface="Arial" panose="020B0604020202090204" pitchFamily="34" charset="0"/>
                </a:rPr>
                <a:t>概括故事情节</a:t>
              </a:r>
              <a:endParaRPr kumimoji="1" lang="en-US" altLang="zh-CN" sz="3200" b="1" i="0" u="none" strike="noStrike" kern="1200" cap="none" spc="0" normalizeH="0" baseline="0" noProof="0" dirty="0">
                <a:ln>
                  <a:noFill/>
                </a:ln>
                <a:solidFill>
                  <a:srgbClr val="E4D7C4"/>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grpSp>
        <p:nvGrpSpPr>
          <p:cNvPr id="46" name="组合 45"/>
          <p:cNvGrpSpPr/>
          <p:nvPr/>
        </p:nvGrpSpPr>
        <p:grpSpPr>
          <a:xfrm>
            <a:off x="4438262" y="4127674"/>
            <a:ext cx="3315477" cy="887772"/>
            <a:chOff x="4528870" y="3953256"/>
            <a:chExt cx="3315477" cy="887772"/>
          </a:xfrm>
        </p:grpSpPr>
        <p:sp>
          <p:nvSpPr>
            <p:cNvPr id="43" name="矩形: 圆角 42"/>
            <p:cNvSpPr/>
            <p:nvPr/>
          </p:nvSpPr>
          <p:spPr>
            <a:xfrm>
              <a:off x="4528870" y="3990785"/>
              <a:ext cx="3166071" cy="850243"/>
            </a:xfrm>
            <a:prstGeom prst="roundRect">
              <a:avLst>
                <a:gd name="adj" fmla="val 21148"/>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4864600" y="3953256"/>
              <a:ext cx="2979747" cy="743986"/>
            </a:xfrm>
            <a:prstGeom prst="rect">
              <a:avLst/>
            </a:prstGeom>
            <a:noFill/>
          </p:spPr>
          <p:txBody>
            <a:bodyPr wrap="square" anchor="ctr">
              <a:spAutoFit/>
            </a:bodyPr>
            <a:lstStyle>
              <a:defPPr>
                <a:defRPr lang="zh-CN"/>
              </a:defPPr>
              <a:lvl1pPr algn="ctr">
                <a:defRPr kumimoji="1" sz="2400" b="1">
                  <a:solidFill>
                    <a:srgbClr val="1C0D0A"/>
                  </a:solidFill>
                  <a:latin typeface="微软雅黑" panose="020B0503020204020204" pitchFamily="34" charset="-122"/>
                  <a:ea typeface="微软雅黑" panose="020B0503020204020204" pitchFamily="34" charset="-122"/>
                  <a:cs typeface="+mn-ea"/>
                </a:defRPr>
              </a:lvl1pPr>
            </a:lstStyle>
            <a:p>
              <a:pPr marR="0" lvl="0" algn="just" defTabSz="914400" rtl="0" eaLnBrk="1" fontAlgn="auto" latinLnBrk="0" hangingPunct="1">
                <a:lnSpc>
                  <a:spcPct val="150000"/>
                </a:lnSpc>
                <a:spcBef>
                  <a:spcPts val="0"/>
                </a:spcBef>
                <a:spcAft>
                  <a:spcPts val="0"/>
                </a:spcAft>
                <a:buClrTx/>
                <a:buSzTx/>
                <a:defRPr/>
              </a:pPr>
              <a:r>
                <a:rPr kumimoji="1" lang="zh-CN" altLang="en-US" sz="3200" b="1" i="0" u="none" strike="noStrike" kern="1200" cap="none" spc="0" normalizeH="0" baseline="0" noProof="0" dirty="0">
                  <a:ln>
                    <a:noFill/>
                  </a:ln>
                  <a:solidFill>
                    <a:srgbClr val="E4D7C4"/>
                  </a:solidFill>
                  <a:effectLst/>
                  <a:uLnTx/>
                  <a:uFillTx/>
                  <a:latin typeface="微软雅黑" panose="020B0503020204020204" pitchFamily="34" charset="-122"/>
                  <a:ea typeface="微软雅黑" panose="020B0503020204020204" pitchFamily="34" charset="-122"/>
                  <a:sym typeface="Arial" panose="020B0604020202090204" pitchFamily="34" charset="0"/>
                </a:rPr>
                <a:t>赏析情节手法</a:t>
              </a:r>
              <a:endParaRPr kumimoji="1" lang="en-US" altLang="zh-CN" sz="3200" b="1" i="0" u="none" strike="noStrike" kern="1200" cap="none" spc="0" normalizeH="0" baseline="0" noProof="0" dirty="0">
                <a:ln>
                  <a:noFill/>
                </a:ln>
                <a:solidFill>
                  <a:srgbClr val="E4D7C4"/>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grpSp>
        <p:nvGrpSpPr>
          <p:cNvPr id="47" name="组合 46"/>
          <p:cNvGrpSpPr/>
          <p:nvPr/>
        </p:nvGrpSpPr>
        <p:grpSpPr>
          <a:xfrm>
            <a:off x="7918569" y="4127674"/>
            <a:ext cx="3166071" cy="887772"/>
            <a:chOff x="8118624" y="3953256"/>
            <a:chExt cx="3166071" cy="887772"/>
          </a:xfrm>
        </p:grpSpPr>
        <p:sp>
          <p:nvSpPr>
            <p:cNvPr id="44" name="矩形: 圆角 43"/>
            <p:cNvSpPr/>
            <p:nvPr/>
          </p:nvSpPr>
          <p:spPr>
            <a:xfrm>
              <a:off x="8118624" y="3990785"/>
              <a:ext cx="3166071" cy="850243"/>
            </a:xfrm>
            <a:prstGeom prst="roundRect">
              <a:avLst>
                <a:gd name="adj" fmla="val 21148"/>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8476934" y="3953256"/>
              <a:ext cx="2807761" cy="743986"/>
            </a:xfrm>
            <a:prstGeom prst="rect">
              <a:avLst/>
            </a:prstGeom>
            <a:noFill/>
          </p:spPr>
          <p:txBody>
            <a:bodyPr wrap="square" anchor="ctr">
              <a:spAutoFit/>
            </a:bodyPr>
            <a:lstStyle>
              <a:defPPr>
                <a:defRPr lang="zh-CN"/>
              </a:defPPr>
              <a:lvl1pPr algn="ctr">
                <a:defRPr kumimoji="1" sz="2400" b="1">
                  <a:solidFill>
                    <a:srgbClr val="1C0D0A"/>
                  </a:solidFill>
                  <a:latin typeface="微软雅黑" panose="020B0503020204020204" pitchFamily="34" charset="-122"/>
                  <a:ea typeface="微软雅黑" panose="020B0503020204020204" pitchFamily="34" charset="-122"/>
                  <a:cs typeface="+mn-ea"/>
                </a:defRPr>
              </a:lvl1pPr>
            </a:lstStyle>
            <a:p>
              <a:pPr marR="0" lvl="0" algn="just" defTabSz="914400" rtl="0" eaLnBrk="1" fontAlgn="auto" latinLnBrk="0" hangingPunct="1">
                <a:lnSpc>
                  <a:spcPct val="150000"/>
                </a:lnSpc>
                <a:spcBef>
                  <a:spcPts val="0"/>
                </a:spcBef>
                <a:spcAft>
                  <a:spcPts val="0"/>
                </a:spcAft>
                <a:buClrTx/>
                <a:buSzTx/>
                <a:defRPr/>
              </a:pPr>
              <a:r>
                <a:rPr kumimoji="1" lang="zh-CN" altLang="en-US" sz="3200" b="1" i="0" u="none" strike="noStrike" kern="1200" cap="none" spc="0" normalizeH="0" baseline="0" noProof="0" dirty="0">
                  <a:ln>
                    <a:noFill/>
                  </a:ln>
                  <a:solidFill>
                    <a:srgbClr val="E4D7C4"/>
                  </a:solidFill>
                  <a:effectLst/>
                  <a:uLnTx/>
                  <a:uFillTx/>
                  <a:latin typeface="微软雅黑" panose="020B0503020204020204" pitchFamily="34" charset="-122"/>
                  <a:ea typeface="微软雅黑" panose="020B0503020204020204" pitchFamily="34" charset="-122"/>
                  <a:sym typeface="Arial" panose="020B0604020202090204" pitchFamily="34" charset="0"/>
                </a:rPr>
                <a:t>分析情节作用</a:t>
              </a:r>
              <a:endParaRPr kumimoji="1" lang="en-US" altLang="zh-CN" sz="3200" b="1" i="0" u="none" strike="noStrike" kern="1200" cap="none" spc="0" normalizeH="0" baseline="0" noProof="0" dirty="0">
                <a:ln>
                  <a:noFill/>
                </a:ln>
                <a:solidFill>
                  <a:srgbClr val="E4D7C4"/>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anim calcmode="lin" valueType="num">
                                      <p:cBhvr>
                                        <p:cTn id="13" dur="500" fill="hold"/>
                                        <p:tgtEl>
                                          <p:spTgt spid="46"/>
                                        </p:tgtEl>
                                        <p:attrNameLst>
                                          <p:attrName>ppt_x</p:attrName>
                                        </p:attrNameLst>
                                      </p:cBhvr>
                                      <p:tavLst>
                                        <p:tav tm="0">
                                          <p:val>
                                            <p:strVal val="#ppt_x"/>
                                          </p:val>
                                        </p:tav>
                                        <p:tav tm="100000">
                                          <p:val>
                                            <p:strVal val="#ppt_x"/>
                                          </p:val>
                                        </p:tav>
                                      </p:tavLst>
                                    </p:anim>
                                    <p:anim calcmode="lin" valueType="num">
                                      <p:cBhvr>
                                        <p:cTn id="14" dur="500" fill="hold"/>
                                        <p:tgtEl>
                                          <p:spTgt spid="4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anim calcmode="lin" valueType="num">
                                      <p:cBhvr>
                                        <p:cTn id="18" dur="500" fill="hold"/>
                                        <p:tgtEl>
                                          <p:spTgt spid="47"/>
                                        </p:tgtEl>
                                        <p:attrNameLst>
                                          <p:attrName>ppt_x</p:attrName>
                                        </p:attrNameLst>
                                      </p:cBhvr>
                                      <p:tavLst>
                                        <p:tav tm="0">
                                          <p:val>
                                            <p:strVal val="#ppt_x"/>
                                          </p:val>
                                        </p:tav>
                                        <p:tav tm="100000">
                                          <p:val>
                                            <p:strVal val="#ppt_x"/>
                                          </p:val>
                                        </p:tav>
                                      </p:tavLst>
                                    </p:anim>
                                    <p:anim calcmode="lin" valueType="num">
                                      <p:cBhvr>
                                        <p:cTn id="1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576073"/>
            <a:ext cx="10947854" cy="5445316"/>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3" name="组合 2"/>
          <p:cNvGrpSpPr/>
          <p:nvPr/>
        </p:nvGrpSpPr>
        <p:grpSpPr>
          <a:xfrm>
            <a:off x="5065483" y="23966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对比</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496823" y="1565960"/>
            <a:ext cx="9187130" cy="1082669"/>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61214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把两种对立的事物或者同一事物的两个不同方面，放在一起相互比较。</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2" name="组合 1"/>
          <p:cNvGrpSpPr/>
          <p:nvPr/>
        </p:nvGrpSpPr>
        <p:grpSpPr>
          <a:xfrm>
            <a:off x="1261872" y="3185926"/>
            <a:ext cx="9668256" cy="1436874"/>
            <a:chOff x="1261872" y="3185926"/>
            <a:chExt cx="9668256" cy="1436874"/>
          </a:xfrm>
        </p:grpSpPr>
        <p:sp>
          <p:nvSpPr>
            <p:cNvPr id="5" name="缺角矩形 4"/>
            <p:cNvSpPr/>
            <p:nvPr/>
          </p:nvSpPr>
          <p:spPr>
            <a:xfrm>
              <a:off x="1261872" y="3328923"/>
              <a:ext cx="9668256" cy="1293877"/>
            </a:xfrm>
            <a:prstGeom prst="plaque">
              <a:avLst>
                <a:gd name="adj" fmla="val 0"/>
              </a:avLst>
            </a:prstGeom>
            <a:blipFill>
              <a:blip r:embed="rId5"/>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文本框 13"/>
            <p:cNvSpPr txBox="1"/>
            <p:nvPr/>
          </p:nvSpPr>
          <p:spPr>
            <a:xfrm>
              <a:off x="1546908" y="3185926"/>
              <a:ext cx="1319189"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作用：</a:t>
              </a:r>
              <a:endParaRPr lang="zh-CN" altLang="en-US" dirty="0"/>
            </a:p>
          </p:txBody>
        </p:sp>
        <p:sp>
          <p:nvSpPr>
            <p:cNvPr id="32" name="文本框 31"/>
            <p:cNvSpPr txBox="1"/>
            <p:nvPr/>
          </p:nvSpPr>
          <p:spPr>
            <a:xfrm>
              <a:off x="1508048" y="3775943"/>
              <a:ext cx="9121552" cy="581762"/>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R="0" lvl="0" indent="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渲染气氛、表现人物或突出主题。</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1026" name="Picture 2" descr="查看图片"/>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508048" y="1250743"/>
            <a:ext cx="686769" cy="65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500" fill="hold">
                                          <p:stCondLst>
                                            <p:cond delay="0"/>
                                          </p:stCondLst>
                                        </p:cTn>
                                        <p:tgtEl>
                                          <p:spTgt spid="2"/>
                                        </p:tgtEl>
                                        <p:attrNameLst>
                                          <p:attrName>style.opacity</p:attrName>
                                        </p:attrNameLst>
                                      </p:cBhvr>
                                    </p:anim>
                                    <p:anim to="" calcmode="lin" valueType="num">
                                      <p:cBhvr>
                                        <p:cTn id="8"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6022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5065483" y="28538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对比</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104901" y="2002717"/>
            <a:ext cx="9563100" cy="2601546"/>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R="0" lvl="0" defTabSz="914400" rtl="0" eaLnBrk="1" fontAlgn="auto" latinLnBrk="0" hangingPunct="1">
              <a:lnSpc>
                <a:spcPct val="150000"/>
              </a:lnSpc>
              <a:spcBef>
                <a:spcPts val="0"/>
              </a:spcBef>
              <a:spcAft>
                <a:spcPts val="0"/>
              </a:spcAft>
              <a:buClrTx/>
              <a:buSzTx/>
              <a:defRPr/>
            </a:pP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孔乙己</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：酒客们的笑与孔乙己的悲形成对比。</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a:p>
            <a:pPr marR="0" lvl="0" defTabSz="914400" rtl="0" eaLnBrk="1" fontAlgn="auto" latinLnBrk="0" hangingPunct="1">
              <a:lnSpc>
                <a:spcPct val="150000"/>
              </a:lnSpc>
              <a:spcBef>
                <a:spcPts val="0"/>
              </a:spcBef>
              <a:spcAft>
                <a:spcPts val="0"/>
              </a:spcAft>
              <a:buClrTx/>
              <a:buSzTx/>
              <a:defRPr/>
            </a:pP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范进中举</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：胡屠夫对范进中举前后态度的变化对比。</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a:p>
            <a:pPr marR="0" lvl="0" defTabSz="914400" rtl="0" eaLnBrk="1" fontAlgn="auto" latinLnBrk="0" hangingPunct="1">
              <a:lnSpc>
                <a:spcPct val="150000"/>
              </a:lnSpc>
              <a:spcBef>
                <a:spcPts val="0"/>
              </a:spcBef>
              <a:spcAft>
                <a:spcPts val="0"/>
              </a:spcAft>
              <a:buClrTx/>
              <a:buSzTx/>
              <a:defRPr/>
            </a:pP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我的叔叔于勒</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：菲力普夫妇对于勒前后态度的变化对比。</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a:p>
            <a:pPr marR="0" lvl="0" defTabSz="914400" rtl="0" eaLnBrk="1" fontAlgn="auto" latinLnBrk="0" hangingPunct="1">
              <a:lnSpc>
                <a:spcPct val="150000"/>
              </a:lnSpc>
              <a:spcBef>
                <a:spcPts val="0"/>
              </a:spcBef>
              <a:spcAft>
                <a:spcPts val="0"/>
              </a:spcAft>
              <a:buClrTx/>
              <a:buSzTx/>
              <a:defRPr/>
            </a:pP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故乡</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：闰土少年与中年的外貌变化对比。</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5" name="文本框 4"/>
          <p:cNvSpPr txBox="1"/>
          <p:nvPr/>
        </p:nvSpPr>
        <p:spPr>
          <a:xfrm>
            <a:off x="1300275" y="1326623"/>
            <a:ext cx="2862507"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举例：</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576073"/>
            <a:ext cx="10947854" cy="5445316"/>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3" name="组合 2"/>
          <p:cNvGrpSpPr/>
          <p:nvPr/>
        </p:nvGrpSpPr>
        <p:grpSpPr>
          <a:xfrm>
            <a:off x="5065483" y="23966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衬托</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496823" y="1565960"/>
            <a:ext cx="9187130" cy="1082669"/>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61214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描绘某一事物来表现另一事物的艺术手法，它分为正衬和反衬两种。</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2" name="组合 1"/>
          <p:cNvGrpSpPr/>
          <p:nvPr/>
        </p:nvGrpSpPr>
        <p:grpSpPr>
          <a:xfrm>
            <a:off x="1261872" y="3185926"/>
            <a:ext cx="9668256" cy="1436874"/>
            <a:chOff x="1261872" y="3185926"/>
            <a:chExt cx="9668256" cy="1436874"/>
          </a:xfrm>
        </p:grpSpPr>
        <p:sp>
          <p:nvSpPr>
            <p:cNvPr id="5" name="缺角矩形 4"/>
            <p:cNvSpPr/>
            <p:nvPr/>
          </p:nvSpPr>
          <p:spPr>
            <a:xfrm>
              <a:off x="1261872" y="3328923"/>
              <a:ext cx="9668256" cy="1293877"/>
            </a:xfrm>
            <a:prstGeom prst="plaque">
              <a:avLst>
                <a:gd name="adj" fmla="val 0"/>
              </a:avLst>
            </a:prstGeom>
            <a:blipFill>
              <a:blip r:embed="rId5"/>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文本框 13"/>
            <p:cNvSpPr txBox="1"/>
            <p:nvPr/>
          </p:nvSpPr>
          <p:spPr>
            <a:xfrm>
              <a:off x="1546908" y="3185926"/>
              <a:ext cx="1319189"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作用：</a:t>
              </a:r>
              <a:endParaRPr lang="zh-CN" altLang="en-US" dirty="0"/>
            </a:p>
          </p:txBody>
        </p:sp>
        <p:sp>
          <p:nvSpPr>
            <p:cNvPr id="32" name="文本框 31"/>
            <p:cNvSpPr txBox="1"/>
            <p:nvPr/>
          </p:nvSpPr>
          <p:spPr>
            <a:xfrm>
              <a:off x="1508048" y="3775943"/>
              <a:ext cx="9121552" cy="581762"/>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R="0" lvl="0" indent="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使文章更生动，人物、事物形象更突出，主题更鲜明。</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1026" name="Picture 2" descr="查看图片"/>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508048" y="1250743"/>
            <a:ext cx="686769" cy="65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500" fill="hold">
                                          <p:stCondLst>
                                            <p:cond delay="0"/>
                                          </p:stCondLst>
                                        </p:cTn>
                                        <p:tgtEl>
                                          <p:spTgt spid="2"/>
                                        </p:tgtEl>
                                        <p:attrNameLst>
                                          <p:attrName>style.opacity</p:attrName>
                                        </p:attrNameLst>
                                      </p:cBhvr>
                                    </p:anim>
                                    <p:anim to="" calcmode="lin" valueType="num">
                                      <p:cBhvr>
                                        <p:cTn id="8"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6022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5065483" y="28538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衬托</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104901" y="1884223"/>
            <a:ext cx="7009196" cy="4343322"/>
          </a:xfrm>
          <a:prstGeom prst="rect">
            <a:avLst/>
          </a:prstGeom>
          <a:noFill/>
        </p:spPr>
        <p:txBody>
          <a:bodyPr wrap="square" anchor="t" anchorCtr="0">
            <a:noAutofit/>
          </a:bodyPr>
          <a:lstStyle>
            <a:defPPr>
              <a:defRPr lang="zh-CN"/>
            </a:defPPr>
            <a:lvl1pPr marR="0" lvl="0" indent="736600" algn="just" fontAlgn="auto">
              <a:lnSpc>
                <a:spcPct val="130000"/>
              </a:lnSpc>
              <a:spcBef>
                <a:spcPts val="0"/>
              </a:spcBef>
              <a:spcAft>
                <a:spcPts val="0"/>
              </a:spcAft>
              <a:buClrTx/>
              <a:buSzTx/>
              <a:defRPr kumimoji="1" sz="2800" b="0" i="0" u="none" strike="noStrike" cap="none" spc="0" normalizeH="0" baseline="0">
                <a:ln>
                  <a:noFill/>
                </a:ln>
                <a:solidFill>
                  <a:srgbClr val="4F3326"/>
                </a:solidFill>
                <a:effectLst/>
                <a:uLnTx/>
                <a:uFillTx/>
                <a:latin typeface="微软雅黑" panose="020B0503020204020204" pitchFamily="34" charset="-122"/>
                <a:ea typeface="微软雅黑" panose="020B0503020204020204" pitchFamily="34" charset="-122"/>
                <a:cs typeface="+mn-ea"/>
              </a:defRPr>
            </a:lvl1pPr>
          </a:lstStyle>
          <a:p>
            <a:r>
              <a:rPr lang="en-US" altLang="zh-CN">
                <a:sym typeface="Arial" panose="020B0604020202090204" pitchFamily="34" charset="0"/>
              </a:rPr>
              <a:t>《</a:t>
            </a:r>
            <a:r>
              <a:rPr lang="zh-CN" altLang="en-US">
                <a:sym typeface="Arial" panose="020B0604020202090204" pitchFamily="34" charset="0"/>
              </a:rPr>
              <a:t>林黛玉进贾府</a:t>
            </a:r>
            <a:r>
              <a:rPr lang="en-US" altLang="zh-CN" dirty="0">
                <a:sym typeface="Arial" panose="020B0604020202090204" pitchFamily="34" charset="0"/>
              </a:rPr>
              <a:t>》</a:t>
            </a:r>
            <a:r>
              <a:rPr lang="zh-CN" altLang="en-US" dirty="0">
                <a:sym typeface="Arial" panose="020B0604020202090204" pitchFamily="34" charset="0"/>
              </a:rPr>
              <a:t>一节，贾宝玉出场前，先写王夫人嘱咐林黛玉，说贾宝玉是“孽根祸胎”“混世魔王”；又写林黛玉曾听母亲说过，贾宝玉“顽劣异常，极恶读书，最喜在内帏厮混。”作者通过封建正统人物对宝玉的评价，从侧面衬托贾宝玉这一封建社会叛逆者的性格形象。</a:t>
            </a:r>
            <a:endParaRPr lang="zh-CN" altLang="en-US" dirty="0">
              <a:sym typeface="Arial" panose="020B0604020202090204" pitchFamily="34" charset="0"/>
            </a:endParaRPr>
          </a:p>
        </p:txBody>
      </p:sp>
      <p:sp>
        <p:nvSpPr>
          <p:cNvPr id="5" name="文本框 4"/>
          <p:cNvSpPr txBox="1"/>
          <p:nvPr/>
        </p:nvSpPr>
        <p:spPr>
          <a:xfrm>
            <a:off x="1300275" y="1326623"/>
            <a:ext cx="2862507"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举例：</a:t>
            </a:r>
            <a:endParaRPr lang="zh-CN" altLang="en-US" dirty="0"/>
          </a:p>
        </p:txBody>
      </p:sp>
      <p:pic>
        <p:nvPicPr>
          <p:cNvPr id="9" name="图片 8" descr="女人穿着戏服&#10;&#10;描述已自动生成"/>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Effect>
                      <a14:colorTemperature colorTemp="72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8610647" y="1405288"/>
            <a:ext cx="3387565" cy="54527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576073"/>
            <a:ext cx="10947854" cy="5445316"/>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3" name="组合 2"/>
          <p:cNvGrpSpPr/>
          <p:nvPr/>
        </p:nvGrpSpPr>
        <p:grpSpPr>
          <a:xfrm>
            <a:off x="5065483" y="23966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突转</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496823" y="1624928"/>
            <a:ext cx="9187130" cy="1599733"/>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61214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在小说结尾部分，作者常常采用突转的方法形成情节的某种“巧合”，某种意料之外的反转，或者是人物性格的“急剧改变”。</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2" name="组合 1"/>
          <p:cNvGrpSpPr/>
          <p:nvPr/>
        </p:nvGrpSpPr>
        <p:grpSpPr>
          <a:xfrm>
            <a:off x="1261872" y="3427226"/>
            <a:ext cx="9668256" cy="1957574"/>
            <a:chOff x="1261872" y="3427226"/>
            <a:chExt cx="9668256" cy="1957574"/>
          </a:xfrm>
        </p:grpSpPr>
        <p:sp>
          <p:nvSpPr>
            <p:cNvPr id="5" name="缺角矩形 4"/>
            <p:cNvSpPr/>
            <p:nvPr/>
          </p:nvSpPr>
          <p:spPr>
            <a:xfrm>
              <a:off x="1261872" y="3570223"/>
              <a:ext cx="9668256" cy="1814577"/>
            </a:xfrm>
            <a:prstGeom prst="plaque">
              <a:avLst>
                <a:gd name="adj" fmla="val 0"/>
              </a:avLst>
            </a:prstGeom>
            <a:blipFill>
              <a:blip r:embed="rId5"/>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文本框 13"/>
            <p:cNvSpPr txBox="1"/>
            <p:nvPr/>
          </p:nvSpPr>
          <p:spPr>
            <a:xfrm>
              <a:off x="1546908" y="3427226"/>
              <a:ext cx="1319189"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作用：</a:t>
              </a:r>
              <a:endParaRPr lang="zh-CN" altLang="en-US" dirty="0"/>
            </a:p>
          </p:txBody>
        </p:sp>
        <p:sp>
          <p:nvSpPr>
            <p:cNvPr id="32" name="文本框 31"/>
            <p:cNvSpPr txBox="1"/>
            <p:nvPr/>
          </p:nvSpPr>
          <p:spPr>
            <a:xfrm>
              <a:off x="1508048" y="3963839"/>
              <a:ext cx="9121552" cy="1120371"/>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R="0" lvl="0" indent="71120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达到意料之外</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、情理之中的效果，对表现小说主旨起到画龙点睛的作用。</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1026" name="Picture 2" descr="查看图片"/>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508048" y="1250743"/>
            <a:ext cx="686769" cy="65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500" fill="hold">
                                          <p:stCondLst>
                                            <p:cond delay="0"/>
                                          </p:stCondLst>
                                        </p:cTn>
                                        <p:tgtEl>
                                          <p:spTgt spid="2"/>
                                        </p:tgtEl>
                                        <p:attrNameLst>
                                          <p:attrName>style.opacity</p:attrName>
                                        </p:attrNameLst>
                                      </p:cBhvr>
                                    </p:anim>
                                    <p:anim to="" calcmode="lin" valueType="num">
                                      <p:cBhvr>
                                        <p:cTn id="8"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6022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5065483" y="28538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突转</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1300275" y="2010547"/>
            <a:ext cx="9367726" cy="3398687"/>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R="0" lvl="0" indent="723900" defTabSz="914400" rtl="0" eaLnBrk="1" fontAlgn="auto" latinLnBrk="0" hangingPunct="1">
              <a:lnSpc>
                <a:spcPct val="130000"/>
              </a:lnSpc>
              <a:spcBef>
                <a:spcPts val="0"/>
              </a:spcBef>
              <a:spcAft>
                <a:spcPts val="0"/>
              </a:spcAft>
              <a:buClrTx/>
              <a:buSzTx/>
              <a:defRPr/>
            </a:pP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一则好新闻</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中，张记者为造成轰动效应，把偷东西写成抢银行。在众人的关注和夸奖声里，小张飘飘然起来。他回到家里刚开口说自己写了一篇好新闻，父亲就骂了起来：“你弟弟去偷东西，反而被人写成了抢银行，这记者真缺德！”文章的末尾是“张记者瘫坐在地上”。这大喜大悲、大起大落的情节，真让人啼笑皆非。</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5" name="文本框 4"/>
          <p:cNvSpPr txBox="1"/>
          <p:nvPr/>
        </p:nvSpPr>
        <p:spPr>
          <a:xfrm>
            <a:off x="1300275" y="1326623"/>
            <a:ext cx="2862507"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举例：</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3000"/>
                    </a14:imgEffect>
                    <a14:imgEffect>
                      <a14:colorTemperature colorTemp="11200"/>
                    </a14:imgEffect>
                    <a14:imgEffect>
                      <a14:saturation sat="66000"/>
                    </a14:imgEffect>
                  </a14:imgLayer>
                </a14:imgProps>
              </a:ext>
            </a:extLst>
          </a:blip>
          <a:srcRect b="29341"/>
          <a:stretch>
            <a:fillRect/>
          </a:stretch>
        </p:blipFill>
        <p:spPr>
          <a:xfrm>
            <a:off x="0" y="4304345"/>
            <a:ext cx="12189069" cy="2553655"/>
          </a:xfrm>
          <a:custGeom>
            <a:avLst/>
            <a:gdLst>
              <a:gd name="connsiteX0" fmla="*/ 0 w 12189069"/>
              <a:gd name="connsiteY0" fmla="*/ 0 h 2553655"/>
              <a:gd name="connsiteX1" fmla="*/ 12189069 w 12189069"/>
              <a:gd name="connsiteY1" fmla="*/ 0 h 2553655"/>
              <a:gd name="connsiteX2" fmla="*/ 12189069 w 12189069"/>
              <a:gd name="connsiteY2" fmla="*/ 2553655 h 2553655"/>
              <a:gd name="connsiteX3" fmla="*/ 0 w 12189069"/>
              <a:gd name="connsiteY3" fmla="*/ 2553655 h 2553655"/>
            </a:gdLst>
            <a:ahLst/>
            <a:cxnLst>
              <a:cxn ang="0">
                <a:pos x="connsiteX0" y="connsiteY0"/>
              </a:cxn>
              <a:cxn ang="0">
                <a:pos x="connsiteX1" y="connsiteY1"/>
              </a:cxn>
              <a:cxn ang="0">
                <a:pos x="connsiteX2" y="connsiteY2"/>
              </a:cxn>
              <a:cxn ang="0">
                <a:pos x="connsiteX3" y="connsiteY3"/>
              </a:cxn>
            </a:cxnLst>
            <a:rect l="l" t="t" r="r" b="b"/>
            <a:pathLst>
              <a:path w="12189069" h="2553655">
                <a:moveTo>
                  <a:pt x="0" y="0"/>
                </a:moveTo>
                <a:lnTo>
                  <a:pt x="12189069" y="0"/>
                </a:lnTo>
                <a:lnTo>
                  <a:pt x="12189069" y="2553655"/>
                </a:lnTo>
                <a:lnTo>
                  <a:pt x="0" y="2553655"/>
                </a:lnTo>
                <a:close/>
              </a:path>
            </a:pathLst>
          </a:custGeom>
        </p:spPr>
      </p:pic>
      <p:grpSp>
        <p:nvGrpSpPr>
          <p:cNvPr id="21" name="组合 20"/>
          <p:cNvGrpSpPr/>
          <p:nvPr/>
        </p:nvGrpSpPr>
        <p:grpSpPr>
          <a:xfrm>
            <a:off x="482600" y="953343"/>
            <a:ext cx="11226802" cy="4989709"/>
            <a:chOff x="482600" y="953343"/>
            <a:chExt cx="11226802" cy="4989709"/>
          </a:xfrm>
        </p:grpSpPr>
        <p:sp>
          <p:nvSpPr>
            <p:cNvPr id="22" name="缺角矩形 21"/>
            <p:cNvSpPr/>
            <p:nvPr/>
          </p:nvSpPr>
          <p:spPr>
            <a:xfrm>
              <a:off x="482600" y="953343"/>
              <a:ext cx="11226802" cy="4989709"/>
            </a:xfrm>
            <a:prstGeom prst="plaque">
              <a:avLst>
                <a:gd name="adj" fmla="val 0"/>
              </a:avLst>
            </a:prstGeom>
            <a:blipFill>
              <a:blip r:embed="rId3">
                <a:extLst>
                  <a:ext uri="{BEBA8EAE-BF5A-486C-A8C5-ECC9F3942E4B}">
                    <a14:imgProps xmlns:a14="http://schemas.microsoft.com/office/drawing/2010/main">
                      <a14:imgLayer r:embed="rId4">
                        <a14:imgEffect>
                          <a14:brightnessContrast bright="2000"/>
                        </a14:imgEffect>
                      </a14:imgLayer>
                    </a14:imgProps>
                  </a:ext>
                </a:extLst>
              </a:blip>
              <a:stretch>
                <a:fillRect/>
              </a:stretch>
            </a:blipFill>
            <a:ln>
              <a:gradFill flip="none" rotWithShape="1">
                <a:gsLst>
                  <a:gs pos="0">
                    <a:srgbClr val="836951">
                      <a:alpha val="0"/>
                    </a:srgbClr>
                  </a:gs>
                  <a:gs pos="100000">
                    <a:srgbClr val="836951"/>
                  </a:gs>
                </a:gsLst>
                <a:lin ang="16200000" scaled="1"/>
                <a:tileRect/>
              </a:gradFill>
            </a:ln>
            <a:effectLst>
              <a:outerShdw blurRad="508000" dist="508000" dir="5400000" sx="92000" sy="92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23" name="图片 22" descr="形状&#10;&#10;低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0896293" y="1083511"/>
              <a:ext cx="723861" cy="723861"/>
            </a:xfrm>
            <a:prstGeom prst="rect">
              <a:avLst/>
            </a:prstGeom>
          </p:spPr>
        </p:pic>
        <p:pic>
          <p:nvPicPr>
            <p:cNvPr id="24" name="图片 23" descr="形状&#10;&#10;低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a:off x="575096" y="1083511"/>
              <a:ext cx="723861" cy="723861"/>
            </a:xfrm>
            <a:prstGeom prst="rect">
              <a:avLst/>
            </a:prstGeom>
          </p:spPr>
        </p:pic>
        <p:pic>
          <p:nvPicPr>
            <p:cNvPr id="25" name="图片 24" descr="形状&#10;&#10;低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571848" y="5089022"/>
              <a:ext cx="723861" cy="723861"/>
            </a:xfrm>
            <a:prstGeom prst="rect">
              <a:avLst/>
            </a:prstGeom>
          </p:spPr>
        </p:pic>
        <p:pic>
          <p:nvPicPr>
            <p:cNvPr id="26" name="图片 25" descr="形状&#10;&#10;低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896293" y="5089022"/>
              <a:ext cx="723861" cy="723861"/>
            </a:xfrm>
            <a:prstGeom prst="rect">
              <a:avLst/>
            </a:prstGeom>
          </p:spPr>
        </p:pic>
      </p:grpSp>
      <p:pic>
        <p:nvPicPr>
          <p:cNvPr id="5" name="图片 4" descr="形状&#10;&#10;低可信度描述已自动生成"/>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a:stretch>
            <a:fillRect/>
          </a:stretch>
        </p:blipFill>
        <p:spPr>
          <a:xfrm rot="2700000">
            <a:off x="4760381" y="351489"/>
            <a:ext cx="326492" cy="326492"/>
          </a:xfrm>
          <a:prstGeom prst="rect">
            <a:avLst/>
          </a:prstGeom>
        </p:spPr>
      </p:pic>
      <p:pic>
        <p:nvPicPr>
          <p:cNvPr id="6" name="图片 5" descr="形状&#10;&#10;低可信度描述已自动生成"/>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rot="13500000">
            <a:off x="7105128" y="351490"/>
            <a:ext cx="326490" cy="326490"/>
          </a:xfrm>
          <a:prstGeom prst="rect">
            <a:avLst/>
          </a:prstGeom>
        </p:spPr>
      </p:pic>
      <p:sp>
        <p:nvSpPr>
          <p:cNvPr id="56" name="文本框 55"/>
          <p:cNvSpPr txBox="1"/>
          <p:nvPr/>
        </p:nvSpPr>
        <p:spPr>
          <a:xfrm>
            <a:off x="975884" y="1400918"/>
            <a:ext cx="10240233" cy="1120371"/>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54351F"/>
                </a:solidFill>
                <a:effectLst/>
                <a:uLnTx/>
                <a:uFillTx/>
                <a:latin typeface="微软雅黑" panose="020B0503020204020204" pitchFamily="34" charset="-122"/>
                <a:ea typeface="微软雅黑" panose="020B0503020204020204" pitchFamily="34" charset="-122"/>
                <a:sym typeface="Arial" panose="020B0604020202090204" pitchFamily="34" charset="0"/>
              </a:rPr>
              <a:t>情节是小说中用以表现主题或刻画人物性格的一系列有组织的生活事件。这些生活事件要组织起来，就有一定的模式。</a:t>
            </a:r>
            <a:endParaRPr kumimoji="1" lang="zh-CN" altLang="en-US" sz="2800" b="0" i="0" u="none" strike="noStrike" kern="1200" cap="none" spc="0" normalizeH="0" baseline="0" noProof="0" dirty="0">
              <a:ln>
                <a:noFill/>
              </a:ln>
              <a:solidFill>
                <a:srgbClr val="54351F"/>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8" name="PA-!!矩形: 折角 17"/>
          <p:cNvSpPr/>
          <p:nvPr>
            <p:custDataLst>
              <p:tags r:id="rId6"/>
            </p:custDataLst>
          </p:nvPr>
        </p:nvSpPr>
        <p:spPr>
          <a:xfrm>
            <a:off x="1325344" y="2669147"/>
            <a:ext cx="764703" cy="2407432"/>
          </a:xfrm>
          <a:prstGeom prst="rect">
            <a:avLst/>
          </a:prstGeom>
          <a:blipFill dpi="0" rotWithShape="1">
            <a:blip r:embed="rId7">
              <a:extLst>
                <a:ext uri="{BEBA8EAE-BF5A-486C-A8C5-ECC9F3942E4B}">
                  <a14:imgProps xmlns:a14="http://schemas.microsoft.com/office/drawing/2010/main">
                    <a14:imgLayer r:embed="rId8">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mn-cs"/>
              </a:rPr>
              <a:t>线性结构</a:t>
            </a:r>
            <a:endParaRPr kumimoji="0" lang="zh-CN" altLang="en-US" sz="24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mn-cs"/>
            </a:endParaRPr>
          </a:p>
        </p:txBody>
      </p:sp>
      <p:sp>
        <p:nvSpPr>
          <p:cNvPr id="39" name="PA-矩形 38"/>
          <p:cNvSpPr/>
          <p:nvPr>
            <p:custDataLst>
              <p:tags r:id="rId9"/>
            </p:custDataLst>
          </p:nvPr>
        </p:nvSpPr>
        <p:spPr>
          <a:xfrm>
            <a:off x="2790531" y="2669147"/>
            <a:ext cx="764703" cy="2407432"/>
          </a:xfrm>
          <a:prstGeom prst="rect">
            <a:avLst/>
          </a:prstGeom>
          <a:blipFill dpi="0" rotWithShape="1">
            <a:blip r:embed="rId7">
              <a:extLst>
                <a:ext uri="{BEBA8EAE-BF5A-486C-A8C5-ECC9F3942E4B}">
                  <a14:imgProps xmlns:a14="http://schemas.microsoft.com/office/drawing/2010/main">
                    <a14:imgLayer r:embed="rId8">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4F3326"/>
                </a:solidFill>
                <a:latin typeface="微软雅黑" panose="020B0503020204020204" pitchFamily="34" charset="-122"/>
                <a:ea typeface="微软雅黑" panose="020B0503020204020204" pitchFamily="34" charset="-122"/>
              </a:rPr>
              <a:t>摇摆式</a:t>
            </a:r>
            <a:endParaRPr lang="zh-CN" altLang="en-US" sz="2400" b="1" dirty="0">
              <a:solidFill>
                <a:srgbClr val="4F3326"/>
              </a:solidFill>
              <a:latin typeface="微软雅黑" panose="020B0503020204020204" pitchFamily="34" charset="-122"/>
              <a:ea typeface="微软雅黑" panose="020B0503020204020204" pitchFamily="34" charset="-122"/>
            </a:endParaRPr>
          </a:p>
        </p:txBody>
      </p:sp>
      <p:sp>
        <p:nvSpPr>
          <p:cNvPr id="40" name="PA-矩形 39"/>
          <p:cNvSpPr/>
          <p:nvPr>
            <p:custDataLst>
              <p:tags r:id="rId10"/>
            </p:custDataLst>
          </p:nvPr>
        </p:nvSpPr>
        <p:spPr>
          <a:xfrm>
            <a:off x="4255718" y="2669147"/>
            <a:ext cx="764703" cy="2407432"/>
          </a:xfrm>
          <a:prstGeom prst="rect">
            <a:avLst/>
          </a:prstGeom>
          <a:blipFill dpi="0" rotWithShape="1">
            <a:blip r:embed="rId7">
              <a:extLst>
                <a:ext uri="{BEBA8EAE-BF5A-486C-A8C5-ECC9F3942E4B}">
                  <a14:imgProps xmlns:a14="http://schemas.microsoft.com/office/drawing/2010/main">
                    <a14:imgLayer r:embed="rId8">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4F3326"/>
                </a:solidFill>
                <a:latin typeface="微软雅黑" panose="020B0503020204020204" pitchFamily="34" charset="-122"/>
                <a:ea typeface="微软雅黑" panose="020B0503020204020204" pitchFamily="34" charset="-122"/>
              </a:rPr>
              <a:t>欧</a:t>
            </a:r>
            <a:endParaRPr lang="en-US" altLang="zh-CN" sz="2400" b="1" dirty="0">
              <a:solidFill>
                <a:srgbClr val="4F3326"/>
              </a:solidFill>
              <a:latin typeface="微软雅黑" panose="020B0503020204020204" pitchFamily="34" charset="-122"/>
              <a:ea typeface="微软雅黑" panose="020B0503020204020204" pitchFamily="34" charset="-122"/>
            </a:endParaRPr>
          </a:p>
          <a:p>
            <a:pPr algn="ctr"/>
            <a:r>
              <a:rPr lang="en-US" altLang="zh-CN" sz="2400" b="1" dirty="0">
                <a:solidFill>
                  <a:srgbClr val="4F3326"/>
                </a:solidFill>
                <a:latin typeface="微软雅黑" panose="020B0503020204020204" pitchFamily="34" charset="-122"/>
                <a:ea typeface="微软雅黑" panose="020B0503020204020204" pitchFamily="34" charset="-122"/>
              </a:rPr>
              <a:t>•</a:t>
            </a:r>
            <a:endParaRPr lang="en-US" altLang="zh-CN" sz="2400" b="1" dirty="0">
              <a:solidFill>
                <a:srgbClr val="4F3326"/>
              </a:solidFill>
              <a:latin typeface="微软雅黑" panose="020B0503020204020204" pitchFamily="34" charset="-122"/>
              <a:ea typeface="微软雅黑" panose="020B0503020204020204" pitchFamily="34" charset="-122"/>
            </a:endParaRPr>
          </a:p>
          <a:p>
            <a:pPr algn="ctr"/>
            <a:r>
              <a:rPr lang="zh-CN" altLang="en-US" sz="2400" b="1" dirty="0">
                <a:solidFill>
                  <a:srgbClr val="4F3326"/>
                </a:solidFill>
                <a:latin typeface="微软雅黑" panose="020B0503020204020204" pitchFamily="34" charset="-122"/>
                <a:ea typeface="微软雅黑" panose="020B0503020204020204" pitchFamily="34" charset="-122"/>
              </a:rPr>
              <a:t>亨利式</a:t>
            </a:r>
            <a:endParaRPr lang="zh-CN" altLang="en-US" sz="2400" b="1" dirty="0">
              <a:solidFill>
                <a:srgbClr val="4F3326"/>
              </a:solidFill>
              <a:latin typeface="微软雅黑" panose="020B0503020204020204" pitchFamily="34" charset="-122"/>
              <a:ea typeface="微软雅黑" panose="020B0503020204020204" pitchFamily="34" charset="-122"/>
            </a:endParaRPr>
          </a:p>
        </p:txBody>
      </p:sp>
      <p:sp>
        <p:nvSpPr>
          <p:cNvPr id="41" name="PA-矩形 40"/>
          <p:cNvSpPr/>
          <p:nvPr>
            <p:custDataLst>
              <p:tags r:id="rId11"/>
            </p:custDataLst>
          </p:nvPr>
        </p:nvSpPr>
        <p:spPr>
          <a:xfrm>
            <a:off x="5720905" y="2669147"/>
            <a:ext cx="764703" cy="2407432"/>
          </a:xfrm>
          <a:prstGeom prst="rect">
            <a:avLst/>
          </a:prstGeom>
          <a:blipFill dpi="0" rotWithShape="1">
            <a:blip r:embed="rId7">
              <a:extLst>
                <a:ext uri="{BEBA8EAE-BF5A-486C-A8C5-ECC9F3942E4B}">
                  <a14:imgProps xmlns:a14="http://schemas.microsoft.com/office/drawing/2010/main">
                    <a14:imgLayer r:embed="rId8">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4F3326"/>
                </a:solidFill>
                <a:latin typeface="微软雅黑" panose="020B0503020204020204" pitchFamily="34" charset="-122"/>
                <a:ea typeface="微软雅黑" panose="020B0503020204020204" pitchFamily="34" charset="-122"/>
              </a:rPr>
              <a:t>延迟式</a:t>
            </a:r>
            <a:endParaRPr lang="zh-CN" altLang="en-US" sz="2400" b="1" dirty="0">
              <a:solidFill>
                <a:srgbClr val="4F3326"/>
              </a:solidFill>
              <a:latin typeface="微软雅黑" panose="020B0503020204020204" pitchFamily="34" charset="-122"/>
              <a:ea typeface="微软雅黑" panose="020B0503020204020204" pitchFamily="34" charset="-122"/>
            </a:endParaRPr>
          </a:p>
        </p:txBody>
      </p:sp>
      <p:sp>
        <p:nvSpPr>
          <p:cNvPr id="42" name="PA-矩形 41"/>
          <p:cNvSpPr/>
          <p:nvPr>
            <p:custDataLst>
              <p:tags r:id="rId12"/>
            </p:custDataLst>
          </p:nvPr>
        </p:nvSpPr>
        <p:spPr>
          <a:xfrm>
            <a:off x="7186091" y="2669147"/>
            <a:ext cx="764703" cy="2407432"/>
          </a:xfrm>
          <a:prstGeom prst="rect">
            <a:avLst/>
          </a:prstGeom>
          <a:blipFill dpi="0" rotWithShape="1">
            <a:blip r:embed="rId7">
              <a:extLst>
                <a:ext uri="{BEBA8EAE-BF5A-486C-A8C5-ECC9F3942E4B}">
                  <a14:imgProps xmlns:a14="http://schemas.microsoft.com/office/drawing/2010/main">
                    <a14:imgLayer r:embed="rId8">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4F3326"/>
                </a:solidFill>
                <a:latin typeface="微软雅黑" panose="020B0503020204020204" pitchFamily="34" charset="-122"/>
                <a:ea typeface="微软雅黑" panose="020B0503020204020204" pitchFamily="34" charset="-122"/>
              </a:rPr>
              <a:t>对话式</a:t>
            </a:r>
            <a:endParaRPr lang="zh-CN" altLang="en-US" sz="2400" b="1" dirty="0">
              <a:solidFill>
                <a:srgbClr val="4F3326"/>
              </a:solidFill>
              <a:latin typeface="微软雅黑" panose="020B0503020204020204" pitchFamily="34" charset="-122"/>
              <a:ea typeface="微软雅黑" panose="020B0503020204020204" pitchFamily="34" charset="-122"/>
            </a:endParaRPr>
          </a:p>
        </p:txBody>
      </p:sp>
      <p:sp>
        <p:nvSpPr>
          <p:cNvPr id="43" name="PA-矩形 42"/>
          <p:cNvSpPr/>
          <p:nvPr>
            <p:custDataLst>
              <p:tags r:id="rId13"/>
            </p:custDataLst>
          </p:nvPr>
        </p:nvSpPr>
        <p:spPr>
          <a:xfrm>
            <a:off x="8651277" y="2669147"/>
            <a:ext cx="764703" cy="2407432"/>
          </a:xfrm>
          <a:prstGeom prst="rect">
            <a:avLst/>
          </a:prstGeom>
          <a:blipFill dpi="0" rotWithShape="1">
            <a:blip r:embed="rId7">
              <a:extLst>
                <a:ext uri="{BEBA8EAE-BF5A-486C-A8C5-ECC9F3942E4B}">
                  <a14:imgProps xmlns:a14="http://schemas.microsoft.com/office/drawing/2010/main">
                    <a14:imgLayer r:embed="rId8">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4F3326"/>
                </a:solidFill>
                <a:latin typeface="微软雅黑" panose="020B0503020204020204" pitchFamily="34" charset="-122"/>
                <a:ea typeface="微软雅黑" panose="020B0503020204020204" pitchFamily="34" charset="-122"/>
              </a:rPr>
              <a:t>意识流式</a:t>
            </a:r>
            <a:endParaRPr lang="zh-CN" altLang="en-US" sz="2400" b="1" dirty="0">
              <a:solidFill>
                <a:srgbClr val="4F3326"/>
              </a:solidFill>
              <a:latin typeface="微软雅黑" panose="020B0503020204020204" pitchFamily="34" charset="-122"/>
              <a:ea typeface="微软雅黑" panose="020B0503020204020204" pitchFamily="34" charset="-122"/>
            </a:endParaRPr>
          </a:p>
        </p:txBody>
      </p:sp>
      <p:sp>
        <p:nvSpPr>
          <p:cNvPr id="35" name="PA-矩形 34"/>
          <p:cNvSpPr/>
          <p:nvPr>
            <p:custDataLst>
              <p:tags r:id="rId14"/>
            </p:custDataLst>
          </p:nvPr>
        </p:nvSpPr>
        <p:spPr>
          <a:xfrm>
            <a:off x="10116463" y="2669147"/>
            <a:ext cx="764703" cy="2407432"/>
          </a:xfrm>
          <a:prstGeom prst="rect">
            <a:avLst/>
          </a:prstGeom>
          <a:blipFill dpi="0" rotWithShape="1">
            <a:blip r:embed="rId7">
              <a:extLst>
                <a:ext uri="{BEBA8EAE-BF5A-486C-A8C5-ECC9F3942E4B}">
                  <a14:imgProps xmlns:a14="http://schemas.microsoft.com/office/drawing/2010/main">
                    <a14:imgLayer r:embed="rId8">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4F3326"/>
                </a:solidFill>
                <a:latin typeface="微软雅黑" panose="020B0503020204020204" pitchFamily="34" charset="-122"/>
                <a:ea typeface="微软雅黑" panose="020B0503020204020204" pitchFamily="34" charset="-122"/>
              </a:rPr>
              <a:t>蒙太奇式</a:t>
            </a:r>
            <a:endParaRPr lang="zh-CN" altLang="en-US" sz="2400" b="1" dirty="0">
              <a:solidFill>
                <a:srgbClr val="4F3326"/>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a:off x="2311560" y="3860800"/>
            <a:ext cx="2574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777503" y="3860800"/>
            <a:ext cx="2574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243446" y="3860800"/>
            <a:ext cx="2574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09389" y="3860800"/>
            <a:ext cx="2574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175332" y="3860800"/>
            <a:ext cx="2574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641275" y="3860800"/>
            <a:ext cx="2574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636061" y="230368"/>
            <a:ext cx="2919878" cy="926770"/>
            <a:chOff x="4652885" y="-1374764"/>
            <a:chExt cx="2919878" cy="926770"/>
          </a:xfrm>
        </p:grpSpPr>
        <p:grpSp>
          <p:nvGrpSpPr>
            <p:cNvPr id="4" name="组合 3"/>
            <p:cNvGrpSpPr/>
            <p:nvPr/>
          </p:nvGrpSpPr>
          <p:grpSpPr>
            <a:xfrm>
              <a:off x="4652885" y="-1374764"/>
              <a:ext cx="2919878" cy="926770"/>
              <a:chOff x="4492463" y="-1281975"/>
              <a:chExt cx="3432338" cy="1089424"/>
            </a:xfrm>
          </p:grpSpPr>
          <p:grpSp>
            <p:nvGrpSpPr>
              <p:cNvPr id="9" name="组合 8"/>
              <p:cNvGrpSpPr/>
              <p:nvPr/>
            </p:nvGrpSpPr>
            <p:grpSpPr>
              <a:xfrm flipV="1">
                <a:off x="4492463" y="-1154820"/>
                <a:ext cx="3432338" cy="962269"/>
                <a:chOff x="3333550" y="983424"/>
                <a:chExt cx="5524900" cy="1139579"/>
              </a:xfrm>
              <a:gradFill>
                <a:gsLst>
                  <a:gs pos="0">
                    <a:srgbClr val="E4D7C4"/>
                  </a:gs>
                  <a:gs pos="100000">
                    <a:srgbClr val="C1B19F"/>
                  </a:gs>
                </a:gsLst>
                <a:lin ang="10800000" scaled="1"/>
              </a:gradFill>
              <a:effectLst>
                <a:outerShdw blurRad="444500" dist="317500" dir="5400000" sx="90000" sy="90000" algn="t" rotWithShape="0">
                  <a:srgbClr val="52331D">
                    <a:alpha val="25000"/>
                  </a:srgbClr>
                </a:outerShdw>
              </a:effectLst>
            </p:grpSpPr>
            <p:sp>
              <p:nvSpPr>
                <p:cNvPr id="19" name="波形 18"/>
                <p:cNvSpPr/>
                <p:nvPr/>
              </p:nvSpPr>
              <p:spPr>
                <a:xfrm>
                  <a:off x="333355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0" name="波形 19"/>
                <p:cNvSpPr/>
                <p:nvPr/>
              </p:nvSpPr>
              <p:spPr>
                <a:xfrm flipH="1">
                  <a:off x="609600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0" name="组合 9"/>
              <p:cNvGrpSpPr/>
              <p:nvPr/>
            </p:nvGrpSpPr>
            <p:grpSpPr>
              <a:xfrm>
                <a:off x="4576332" y="-1205184"/>
                <a:ext cx="3272268" cy="962268"/>
                <a:chOff x="4535033" y="-1205184"/>
                <a:chExt cx="3354866" cy="962268"/>
              </a:xfrm>
            </p:grpSpPr>
            <p:sp>
              <p:nvSpPr>
                <p:cNvPr id="14" name="波形 13"/>
                <p:cNvSpPr/>
                <p:nvPr/>
              </p:nvSpPr>
              <p:spPr>
                <a:xfrm flipV="1">
                  <a:off x="4535033" y="-1205184"/>
                  <a:ext cx="1677433" cy="962268"/>
                </a:xfrm>
                <a:prstGeom prst="wave">
                  <a:avLst>
                    <a:gd name="adj1" fmla="val 6371"/>
                    <a:gd name="adj2" fmla="val 0"/>
                  </a:avLst>
                </a:prstGeom>
                <a:gradFill flip="none" rotWithShape="1">
                  <a:gsLst>
                    <a:gs pos="0">
                      <a:srgbClr val="DED2C0"/>
                    </a:gs>
                    <a:gs pos="100000">
                      <a:srgbClr val="F6EFDD"/>
                    </a:gs>
                  </a:gsLst>
                  <a:lin ang="90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波形 15"/>
                <p:cNvSpPr/>
                <p:nvPr/>
              </p:nvSpPr>
              <p:spPr>
                <a:xfrm flipH="1" flipV="1">
                  <a:off x="6212466" y="-1205184"/>
                  <a:ext cx="1677433" cy="962268"/>
                </a:xfrm>
                <a:prstGeom prst="wave">
                  <a:avLst>
                    <a:gd name="adj1" fmla="val 6371"/>
                    <a:gd name="adj2" fmla="val 0"/>
                  </a:avLst>
                </a:prstGeom>
                <a:gradFill flip="none" rotWithShape="1">
                  <a:gsLst>
                    <a:gs pos="0">
                      <a:srgbClr val="DED2C0"/>
                    </a:gs>
                    <a:gs pos="100000">
                      <a:srgbClr val="F6EFDD"/>
                    </a:gs>
                  </a:gsLst>
                  <a:lin ang="48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1" name="组合 10"/>
              <p:cNvGrpSpPr/>
              <p:nvPr/>
            </p:nvGrpSpPr>
            <p:grpSpPr>
              <a:xfrm flipV="1">
                <a:off x="4665233" y="-1281975"/>
                <a:ext cx="3094468" cy="962268"/>
                <a:chOff x="3333550" y="983424"/>
                <a:chExt cx="5524900" cy="1139579"/>
              </a:xfrm>
              <a:noFill/>
              <a:effectLst/>
            </p:grpSpPr>
            <p:sp>
              <p:nvSpPr>
                <p:cNvPr id="12" name="波形 11"/>
                <p:cNvSpPr/>
                <p:nvPr/>
              </p:nvSpPr>
              <p:spPr>
                <a:xfrm>
                  <a:off x="333355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3" name="波形 12"/>
                <p:cNvSpPr/>
                <p:nvPr/>
              </p:nvSpPr>
              <p:spPr>
                <a:xfrm flipH="1">
                  <a:off x="609600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sp>
          <p:nvSpPr>
            <p:cNvPr id="7" name="矩形 6"/>
            <p:cNvSpPr/>
            <p:nvPr/>
          </p:nvSpPr>
          <p:spPr>
            <a:xfrm>
              <a:off x="4754869" y="-1203646"/>
              <a:ext cx="2706190"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4000" dirty="0">
                  <a:solidFill>
                    <a:srgbClr val="54351F"/>
                  </a:solidFill>
                  <a:latin typeface="鸿雷行书简体" panose="00000505000000000000" pitchFamily="2" charset="-122"/>
                  <a:ea typeface="鸿雷行书简体" panose="00000505000000000000" pitchFamily="2" charset="-122"/>
                  <a:cs typeface="+mn-ea"/>
                  <a:sym typeface="Arial" panose="020B0604020202090204" pitchFamily="34" charset="0"/>
                </a:rPr>
                <a:t>4</a:t>
              </a:r>
              <a:r>
                <a:rPr kumimoji="1" lang="en-US" altLang="zh-CN" sz="4000" i="0" u="none" strike="noStrike" kern="1200" cap="none" spc="0" normalizeH="0" baseline="0" noProof="0" dirty="0">
                  <a:ln>
                    <a:noFill/>
                  </a:ln>
                  <a:solidFill>
                    <a:srgbClr val="54351F"/>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rPr>
                <a:t>.</a:t>
              </a:r>
              <a:r>
                <a:rPr kumimoji="1" lang="zh-CN" altLang="en-US" sz="4000" i="0" u="none" strike="noStrike" kern="1200" cap="none" spc="0" normalizeH="0" baseline="0" noProof="0" dirty="0">
                  <a:ln>
                    <a:noFill/>
                  </a:ln>
                  <a:solidFill>
                    <a:srgbClr val="54351F"/>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rPr>
                <a:t>叙事模式</a:t>
              </a:r>
              <a:endParaRPr kumimoji="1" lang="zh-CN" altLang="en-US" sz="4000" i="0" u="none" strike="noStrike" kern="1200" cap="none" spc="0" normalizeH="0" baseline="0" noProof="0" dirty="0">
                <a:ln>
                  <a:noFill/>
                </a:ln>
                <a:solidFill>
                  <a:srgbClr val="54351F"/>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22" name="图形 20"/>
          <p:cNvSpPr/>
          <p:nvPr/>
        </p:nvSpPr>
        <p:spPr>
          <a:xfrm>
            <a:off x="482600" y="870008"/>
            <a:ext cx="11226800" cy="5630232"/>
          </a:xfrm>
          <a:custGeom>
            <a:avLst/>
            <a:gdLst>
              <a:gd name="connsiteX0" fmla="*/ 0 w 3201257"/>
              <a:gd name="connsiteY0" fmla="*/ 0 h 4245618"/>
              <a:gd name="connsiteX1" fmla="*/ 0 w 3201257"/>
              <a:gd name="connsiteY1" fmla="*/ 4115086 h 4245618"/>
              <a:gd name="connsiteX2" fmla="*/ 3334 w 3201257"/>
              <a:gd name="connsiteY2" fmla="*/ 4108799 h 4245618"/>
              <a:gd name="connsiteX3" fmla="*/ 10668 w 3201257"/>
              <a:gd name="connsiteY3" fmla="*/ 4127564 h 4245618"/>
              <a:gd name="connsiteX4" fmla="*/ 64770 w 3201257"/>
              <a:gd name="connsiteY4" fmla="*/ 4115753 h 4245618"/>
              <a:gd name="connsiteX5" fmla="*/ 64389 w 3201257"/>
              <a:gd name="connsiteY5" fmla="*/ 4122896 h 4245618"/>
              <a:gd name="connsiteX6" fmla="*/ 94393 w 3201257"/>
              <a:gd name="connsiteY6" fmla="*/ 4136898 h 4245618"/>
              <a:gd name="connsiteX7" fmla="*/ 112871 w 3201257"/>
              <a:gd name="connsiteY7" fmla="*/ 4135184 h 4245618"/>
              <a:gd name="connsiteX8" fmla="*/ 121730 w 3201257"/>
              <a:gd name="connsiteY8" fmla="*/ 4127849 h 4245618"/>
              <a:gd name="connsiteX9" fmla="*/ 134779 w 3201257"/>
              <a:gd name="connsiteY9" fmla="*/ 4143947 h 4245618"/>
              <a:gd name="connsiteX10" fmla="*/ 156972 w 3201257"/>
              <a:gd name="connsiteY10" fmla="*/ 4138517 h 4245618"/>
              <a:gd name="connsiteX11" fmla="*/ 163449 w 3201257"/>
              <a:gd name="connsiteY11" fmla="*/ 4150233 h 4245618"/>
              <a:gd name="connsiteX12" fmla="*/ 172117 w 3201257"/>
              <a:gd name="connsiteY12" fmla="*/ 4151376 h 4245618"/>
              <a:gd name="connsiteX13" fmla="*/ 181261 w 3201257"/>
              <a:gd name="connsiteY13" fmla="*/ 4159568 h 4245618"/>
              <a:gd name="connsiteX14" fmla="*/ 197358 w 3201257"/>
              <a:gd name="connsiteY14" fmla="*/ 4148138 h 4245618"/>
              <a:gd name="connsiteX15" fmla="*/ 204311 w 3201257"/>
              <a:gd name="connsiteY15" fmla="*/ 4163092 h 4245618"/>
              <a:gd name="connsiteX16" fmla="*/ 217265 w 3201257"/>
              <a:gd name="connsiteY16" fmla="*/ 4166616 h 4245618"/>
              <a:gd name="connsiteX17" fmla="*/ 232124 w 3201257"/>
              <a:gd name="connsiteY17" fmla="*/ 4172426 h 4245618"/>
              <a:gd name="connsiteX18" fmla="*/ 243269 w 3201257"/>
              <a:gd name="connsiteY18" fmla="*/ 4182618 h 4245618"/>
              <a:gd name="connsiteX19" fmla="*/ 257366 w 3201257"/>
              <a:gd name="connsiteY19" fmla="*/ 4187762 h 4245618"/>
              <a:gd name="connsiteX20" fmla="*/ 273463 w 3201257"/>
              <a:gd name="connsiteY20" fmla="*/ 4195953 h 4245618"/>
              <a:gd name="connsiteX21" fmla="*/ 311563 w 3201257"/>
              <a:gd name="connsiteY21" fmla="*/ 4169759 h 4245618"/>
              <a:gd name="connsiteX22" fmla="*/ 319088 w 3201257"/>
              <a:gd name="connsiteY22" fmla="*/ 4186904 h 4245618"/>
              <a:gd name="connsiteX23" fmla="*/ 333756 w 3201257"/>
              <a:gd name="connsiteY23" fmla="*/ 4202811 h 4245618"/>
              <a:gd name="connsiteX24" fmla="*/ 355854 w 3201257"/>
              <a:gd name="connsiteY24" fmla="*/ 4216241 h 4245618"/>
              <a:gd name="connsiteX25" fmla="*/ 381572 w 3201257"/>
              <a:gd name="connsiteY25" fmla="*/ 4215765 h 4245618"/>
              <a:gd name="connsiteX26" fmla="*/ 386715 w 3201257"/>
              <a:gd name="connsiteY26" fmla="*/ 4235768 h 4245618"/>
              <a:gd name="connsiteX27" fmla="*/ 401288 w 3201257"/>
              <a:gd name="connsiteY27" fmla="*/ 4224528 h 4245618"/>
              <a:gd name="connsiteX28" fmla="*/ 422053 w 3201257"/>
              <a:gd name="connsiteY28" fmla="*/ 4225100 h 4245618"/>
              <a:gd name="connsiteX29" fmla="*/ 432340 w 3201257"/>
              <a:gd name="connsiteY29" fmla="*/ 4222718 h 4245618"/>
              <a:gd name="connsiteX30" fmla="*/ 437579 w 3201257"/>
              <a:gd name="connsiteY30" fmla="*/ 4228148 h 4245618"/>
              <a:gd name="connsiteX31" fmla="*/ 450151 w 3201257"/>
              <a:gd name="connsiteY31" fmla="*/ 4231196 h 4245618"/>
              <a:gd name="connsiteX32" fmla="*/ 475964 w 3201257"/>
              <a:gd name="connsiteY32" fmla="*/ 4220432 h 4245618"/>
              <a:gd name="connsiteX33" fmla="*/ 477869 w 3201257"/>
              <a:gd name="connsiteY33" fmla="*/ 4227576 h 4245618"/>
              <a:gd name="connsiteX34" fmla="*/ 483584 w 3201257"/>
              <a:gd name="connsiteY34" fmla="*/ 4225481 h 4245618"/>
              <a:gd name="connsiteX35" fmla="*/ 501110 w 3201257"/>
              <a:gd name="connsiteY35" fmla="*/ 4245483 h 4245618"/>
              <a:gd name="connsiteX36" fmla="*/ 516160 w 3201257"/>
              <a:gd name="connsiteY36" fmla="*/ 4239864 h 4245618"/>
              <a:gd name="connsiteX37" fmla="*/ 555784 w 3201257"/>
              <a:gd name="connsiteY37" fmla="*/ 4222528 h 4245618"/>
              <a:gd name="connsiteX38" fmla="*/ 570452 w 3201257"/>
              <a:gd name="connsiteY38" fmla="*/ 4215860 h 4245618"/>
              <a:gd name="connsiteX39" fmla="*/ 578358 w 3201257"/>
              <a:gd name="connsiteY39" fmla="*/ 4225385 h 4245618"/>
              <a:gd name="connsiteX40" fmla="*/ 592550 w 3201257"/>
              <a:gd name="connsiteY40" fmla="*/ 4220623 h 4245618"/>
              <a:gd name="connsiteX41" fmla="*/ 599694 w 3201257"/>
              <a:gd name="connsiteY41" fmla="*/ 4233006 h 4245618"/>
              <a:gd name="connsiteX42" fmla="*/ 620554 w 3201257"/>
              <a:gd name="connsiteY42" fmla="*/ 4217004 h 4245618"/>
              <a:gd name="connsiteX43" fmla="*/ 628650 w 3201257"/>
              <a:gd name="connsiteY43" fmla="*/ 4212336 h 4245618"/>
              <a:gd name="connsiteX44" fmla="*/ 640937 w 3201257"/>
              <a:gd name="connsiteY44" fmla="*/ 4209193 h 4245618"/>
              <a:gd name="connsiteX45" fmla="*/ 664845 w 3201257"/>
              <a:gd name="connsiteY45" fmla="*/ 4219290 h 4245618"/>
              <a:gd name="connsiteX46" fmla="*/ 684371 w 3201257"/>
              <a:gd name="connsiteY46" fmla="*/ 4212622 h 4245618"/>
              <a:gd name="connsiteX47" fmla="*/ 708470 w 3201257"/>
              <a:gd name="connsiteY47" fmla="*/ 4218242 h 4245618"/>
              <a:gd name="connsiteX48" fmla="*/ 719233 w 3201257"/>
              <a:gd name="connsiteY48" fmla="*/ 4202049 h 4245618"/>
              <a:gd name="connsiteX49" fmla="*/ 746284 w 3201257"/>
              <a:gd name="connsiteY49" fmla="*/ 4226148 h 4245618"/>
              <a:gd name="connsiteX50" fmla="*/ 776954 w 3201257"/>
              <a:gd name="connsiteY50" fmla="*/ 4203478 h 4245618"/>
              <a:gd name="connsiteX51" fmla="*/ 782955 w 3201257"/>
              <a:gd name="connsiteY51" fmla="*/ 4211574 h 4245618"/>
              <a:gd name="connsiteX52" fmla="*/ 793242 w 3201257"/>
              <a:gd name="connsiteY52" fmla="*/ 4197573 h 4245618"/>
              <a:gd name="connsiteX53" fmla="*/ 811721 w 3201257"/>
              <a:gd name="connsiteY53" fmla="*/ 4200811 h 4245618"/>
              <a:gd name="connsiteX54" fmla="*/ 834771 w 3201257"/>
              <a:gd name="connsiteY54" fmla="*/ 4203383 h 4245618"/>
              <a:gd name="connsiteX55" fmla="*/ 836200 w 3201257"/>
              <a:gd name="connsiteY55" fmla="*/ 4217384 h 4245618"/>
              <a:gd name="connsiteX56" fmla="*/ 854678 w 3201257"/>
              <a:gd name="connsiteY56" fmla="*/ 4209479 h 4245618"/>
              <a:gd name="connsiteX57" fmla="*/ 861155 w 3201257"/>
              <a:gd name="connsiteY57" fmla="*/ 4211765 h 4245618"/>
              <a:gd name="connsiteX58" fmla="*/ 878110 w 3201257"/>
              <a:gd name="connsiteY58" fmla="*/ 4206812 h 4245618"/>
              <a:gd name="connsiteX59" fmla="*/ 907542 w 3201257"/>
              <a:gd name="connsiteY59" fmla="*/ 4189762 h 4245618"/>
              <a:gd name="connsiteX60" fmla="*/ 920972 w 3201257"/>
              <a:gd name="connsiteY60" fmla="*/ 4175760 h 4245618"/>
              <a:gd name="connsiteX61" fmla="*/ 933450 w 3201257"/>
              <a:gd name="connsiteY61" fmla="*/ 4163187 h 4245618"/>
              <a:gd name="connsiteX62" fmla="*/ 958120 w 3201257"/>
              <a:gd name="connsiteY62" fmla="*/ 4162806 h 4245618"/>
              <a:gd name="connsiteX63" fmla="*/ 973836 w 3201257"/>
              <a:gd name="connsiteY63" fmla="*/ 4171664 h 4245618"/>
              <a:gd name="connsiteX64" fmla="*/ 995648 w 3201257"/>
              <a:gd name="connsiteY64" fmla="*/ 4166711 h 4245618"/>
              <a:gd name="connsiteX65" fmla="*/ 999077 w 3201257"/>
              <a:gd name="connsiteY65" fmla="*/ 4181285 h 4245618"/>
              <a:gd name="connsiteX66" fmla="*/ 1025557 w 3201257"/>
              <a:gd name="connsiteY66" fmla="*/ 4197191 h 4245618"/>
              <a:gd name="connsiteX67" fmla="*/ 1053465 w 3201257"/>
              <a:gd name="connsiteY67" fmla="*/ 4190143 h 4245618"/>
              <a:gd name="connsiteX68" fmla="*/ 1076039 w 3201257"/>
              <a:gd name="connsiteY68" fmla="*/ 4179189 h 4245618"/>
              <a:gd name="connsiteX69" fmla="*/ 1104710 w 3201257"/>
              <a:gd name="connsiteY69" fmla="*/ 4175570 h 4245618"/>
              <a:gd name="connsiteX70" fmla="*/ 1113187 w 3201257"/>
              <a:gd name="connsiteY70" fmla="*/ 4186904 h 4245618"/>
              <a:gd name="connsiteX71" fmla="*/ 1124331 w 3201257"/>
              <a:gd name="connsiteY71" fmla="*/ 4190619 h 4245618"/>
              <a:gd name="connsiteX72" fmla="*/ 1144238 w 3201257"/>
              <a:gd name="connsiteY72" fmla="*/ 4198715 h 4245618"/>
              <a:gd name="connsiteX73" fmla="*/ 1155668 w 3201257"/>
              <a:gd name="connsiteY73" fmla="*/ 4210812 h 4245618"/>
              <a:gd name="connsiteX74" fmla="*/ 1166146 w 3201257"/>
              <a:gd name="connsiteY74" fmla="*/ 4225957 h 4245618"/>
              <a:gd name="connsiteX75" fmla="*/ 1177766 w 3201257"/>
              <a:gd name="connsiteY75" fmla="*/ 4221766 h 4245618"/>
              <a:gd name="connsiteX76" fmla="*/ 1198340 w 3201257"/>
              <a:gd name="connsiteY76" fmla="*/ 4206145 h 4245618"/>
              <a:gd name="connsiteX77" fmla="*/ 1234726 w 3201257"/>
              <a:gd name="connsiteY77" fmla="*/ 4182809 h 4245618"/>
              <a:gd name="connsiteX78" fmla="*/ 1257110 w 3201257"/>
              <a:gd name="connsiteY78" fmla="*/ 4174522 h 4245618"/>
              <a:gd name="connsiteX79" fmla="*/ 1276826 w 3201257"/>
              <a:gd name="connsiteY79" fmla="*/ 4185952 h 4245618"/>
              <a:gd name="connsiteX80" fmla="*/ 1309688 w 3201257"/>
              <a:gd name="connsiteY80" fmla="*/ 4169093 h 4245618"/>
              <a:gd name="connsiteX81" fmla="*/ 1320165 w 3201257"/>
              <a:gd name="connsiteY81" fmla="*/ 4169474 h 4245618"/>
              <a:gd name="connsiteX82" fmla="*/ 1328452 w 3201257"/>
              <a:gd name="connsiteY82" fmla="*/ 4160425 h 4245618"/>
              <a:gd name="connsiteX83" fmla="*/ 1343120 w 3201257"/>
              <a:gd name="connsiteY83" fmla="*/ 4175474 h 4245618"/>
              <a:gd name="connsiteX84" fmla="*/ 1352455 w 3201257"/>
              <a:gd name="connsiteY84" fmla="*/ 4178332 h 4245618"/>
              <a:gd name="connsiteX85" fmla="*/ 1367695 w 3201257"/>
              <a:gd name="connsiteY85" fmla="*/ 4171855 h 4245618"/>
              <a:gd name="connsiteX86" fmla="*/ 1383030 w 3201257"/>
              <a:gd name="connsiteY86" fmla="*/ 4188714 h 4245618"/>
              <a:gd name="connsiteX87" fmla="*/ 1400651 w 3201257"/>
              <a:gd name="connsiteY87" fmla="*/ 4186047 h 4245618"/>
              <a:gd name="connsiteX88" fmla="*/ 1421130 w 3201257"/>
              <a:gd name="connsiteY88" fmla="*/ 4172141 h 4245618"/>
              <a:gd name="connsiteX89" fmla="*/ 1426750 w 3201257"/>
              <a:gd name="connsiteY89" fmla="*/ 4171569 h 4245618"/>
              <a:gd name="connsiteX90" fmla="*/ 1441895 w 3201257"/>
              <a:gd name="connsiteY90" fmla="*/ 4167759 h 4245618"/>
              <a:gd name="connsiteX91" fmla="*/ 1452372 w 3201257"/>
              <a:gd name="connsiteY91" fmla="*/ 4166235 h 4245618"/>
              <a:gd name="connsiteX92" fmla="*/ 1458754 w 3201257"/>
              <a:gd name="connsiteY92" fmla="*/ 4171569 h 4245618"/>
              <a:gd name="connsiteX93" fmla="*/ 1487234 w 3201257"/>
              <a:gd name="connsiteY93" fmla="*/ 4151186 h 4245618"/>
              <a:gd name="connsiteX94" fmla="*/ 1516761 w 3201257"/>
              <a:gd name="connsiteY94" fmla="*/ 4160425 h 4245618"/>
              <a:gd name="connsiteX95" fmla="*/ 1568101 w 3201257"/>
              <a:gd name="connsiteY95" fmla="*/ 4126802 h 4245618"/>
              <a:gd name="connsiteX96" fmla="*/ 1577626 w 3201257"/>
              <a:gd name="connsiteY96" fmla="*/ 4138898 h 4245618"/>
              <a:gd name="connsiteX97" fmla="*/ 1589056 w 3201257"/>
              <a:gd name="connsiteY97" fmla="*/ 4143851 h 4245618"/>
              <a:gd name="connsiteX98" fmla="*/ 1601724 w 3201257"/>
              <a:gd name="connsiteY98" fmla="*/ 4136993 h 4245618"/>
              <a:gd name="connsiteX99" fmla="*/ 1631061 w 3201257"/>
              <a:gd name="connsiteY99" fmla="*/ 4133755 h 4245618"/>
              <a:gd name="connsiteX100" fmla="*/ 1646015 w 3201257"/>
              <a:gd name="connsiteY100" fmla="*/ 4134041 h 4245618"/>
              <a:gd name="connsiteX101" fmla="*/ 1659160 w 3201257"/>
              <a:gd name="connsiteY101" fmla="*/ 4128707 h 4245618"/>
              <a:gd name="connsiteX102" fmla="*/ 1684211 w 3201257"/>
              <a:gd name="connsiteY102" fmla="*/ 4127754 h 4245618"/>
              <a:gd name="connsiteX103" fmla="*/ 1703261 w 3201257"/>
              <a:gd name="connsiteY103" fmla="*/ 4141756 h 4245618"/>
              <a:gd name="connsiteX104" fmla="*/ 1721263 w 3201257"/>
              <a:gd name="connsiteY104" fmla="*/ 4134422 h 4245618"/>
              <a:gd name="connsiteX105" fmla="*/ 1734407 w 3201257"/>
              <a:gd name="connsiteY105" fmla="*/ 4132898 h 4245618"/>
              <a:gd name="connsiteX106" fmla="*/ 1747552 w 3201257"/>
              <a:gd name="connsiteY106" fmla="*/ 4130040 h 4245618"/>
              <a:gd name="connsiteX107" fmla="*/ 1758601 w 3201257"/>
              <a:gd name="connsiteY107" fmla="*/ 4132707 h 4245618"/>
              <a:gd name="connsiteX108" fmla="*/ 1761268 w 3201257"/>
              <a:gd name="connsiteY108" fmla="*/ 4136612 h 4245618"/>
              <a:gd name="connsiteX109" fmla="*/ 1777460 w 3201257"/>
              <a:gd name="connsiteY109" fmla="*/ 4136898 h 4245618"/>
              <a:gd name="connsiteX110" fmla="*/ 1791176 w 3201257"/>
              <a:gd name="connsiteY110" fmla="*/ 4140137 h 4245618"/>
              <a:gd name="connsiteX111" fmla="*/ 1829467 w 3201257"/>
              <a:gd name="connsiteY111" fmla="*/ 4128707 h 4245618"/>
              <a:gd name="connsiteX112" fmla="*/ 1870329 w 3201257"/>
              <a:gd name="connsiteY112" fmla="*/ 4126992 h 4245618"/>
              <a:gd name="connsiteX113" fmla="*/ 1886617 w 3201257"/>
              <a:gd name="connsiteY113" fmla="*/ 4146709 h 4245618"/>
              <a:gd name="connsiteX114" fmla="*/ 1920431 w 3201257"/>
              <a:gd name="connsiteY114" fmla="*/ 4131183 h 4245618"/>
              <a:gd name="connsiteX115" fmla="*/ 1933861 w 3201257"/>
              <a:gd name="connsiteY115" fmla="*/ 4132898 h 4245618"/>
              <a:gd name="connsiteX116" fmla="*/ 1943100 w 3201257"/>
              <a:gd name="connsiteY116" fmla="*/ 4130993 h 4245618"/>
              <a:gd name="connsiteX117" fmla="*/ 1951577 w 3201257"/>
              <a:gd name="connsiteY117" fmla="*/ 4134041 h 4245618"/>
              <a:gd name="connsiteX118" fmla="*/ 1966627 w 3201257"/>
              <a:gd name="connsiteY118" fmla="*/ 4124897 h 4245618"/>
              <a:gd name="connsiteX119" fmla="*/ 1984058 w 3201257"/>
              <a:gd name="connsiteY119" fmla="*/ 4128230 h 4245618"/>
              <a:gd name="connsiteX120" fmla="*/ 2000155 w 3201257"/>
              <a:gd name="connsiteY120" fmla="*/ 4134517 h 4245618"/>
              <a:gd name="connsiteX121" fmla="*/ 2017490 w 3201257"/>
              <a:gd name="connsiteY121" fmla="*/ 4135660 h 4245618"/>
              <a:gd name="connsiteX122" fmla="*/ 2028730 w 3201257"/>
              <a:gd name="connsiteY122" fmla="*/ 4134041 h 4245618"/>
              <a:gd name="connsiteX123" fmla="*/ 2052161 w 3201257"/>
              <a:gd name="connsiteY123" fmla="*/ 4140518 h 4245618"/>
              <a:gd name="connsiteX124" fmla="*/ 2078831 w 3201257"/>
              <a:gd name="connsiteY124" fmla="*/ 4134326 h 4245618"/>
              <a:gd name="connsiteX125" fmla="*/ 2092071 w 3201257"/>
              <a:gd name="connsiteY125" fmla="*/ 4136803 h 4245618"/>
              <a:gd name="connsiteX126" fmla="*/ 2130933 w 3201257"/>
              <a:gd name="connsiteY126" fmla="*/ 4121468 h 4245618"/>
              <a:gd name="connsiteX127" fmla="*/ 2144078 w 3201257"/>
              <a:gd name="connsiteY127" fmla="*/ 4125373 h 4245618"/>
              <a:gd name="connsiteX128" fmla="*/ 2158270 w 3201257"/>
              <a:gd name="connsiteY128" fmla="*/ 4128707 h 4245618"/>
              <a:gd name="connsiteX129" fmla="*/ 2182082 w 3201257"/>
              <a:gd name="connsiteY129" fmla="*/ 4135279 h 4245618"/>
              <a:gd name="connsiteX130" fmla="*/ 2208086 w 3201257"/>
              <a:gd name="connsiteY130" fmla="*/ 4129945 h 4245618"/>
              <a:gd name="connsiteX131" fmla="*/ 2218849 w 3201257"/>
              <a:gd name="connsiteY131" fmla="*/ 4138422 h 4245618"/>
              <a:gd name="connsiteX132" fmla="*/ 2243709 w 3201257"/>
              <a:gd name="connsiteY132" fmla="*/ 4132898 h 4245618"/>
              <a:gd name="connsiteX133" fmla="*/ 2265807 w 3201257"/>
              <a:gd name="connsiteY133" fmla="*/ 4143947 h 4245618"/>
              <a:gd name="connsiteX134" fmla="*/ 2285810 w 3201257"/>
              <a:gd name="connsiteY134" fmla="*/ 4141756 h 4245618"/>
              <a:gd name="connsiteX135" fmla="*/ 2321338 w 3201257"/>
              <a:gd name="connsiteY135" fmla="*/ 4124420 h 4245618"/>
              <a:gd name="connsiteX136" fmla="*/ 2332958 w 3201257"/>
              <a:gd name="connsiteY136" fmla="*/ 4147947 h 4245618"/>
              <a:gd name="connsiteX137" fmla="*/ 2360962 w 3201257"/>
              <a:gd name="connsiteY137" fmla="*/ 4139660 h 4245618"/>
              <a:gd name="connsiteX138" fmla="*/ 2384679 w 3201257"/>
              <a:gd name="connsiteY138" fmla="*/ 4153948 h 4245618"/>
              <a:gd name="connsiteX139" fmla="*/ 2411921 w 3201257"/>
              <a:gd name="connsiteY139" fmla="*/ 4156996 h 4245618"/>
              <a:gd name="connsiteX140" fmla="*/ 2418874 w 3201257"/>
              <a:gd name="connsiteY140" fmla="*/ 4173760 h 4245618"/>
              <a:gd name="connsiteX141" fmla="*/ 2454783 w 3201257"/>
              <a:gd name="connsiteY141" fmla="*/ 4172807 h 4245618"/>
              <a:gd name="connsiteX142" fmla="*/ 2465928 w 3201257"/>
              <a:gd name="connsiteY142" fmla="*/ 4178618 h 4245618"/>
              <a:gd name="connsiteX143" fmla="*/ 2492502 w 3201257"/>
              <a:gd name="connsiteY143" fmla="*/ 4170998 h 4245618"/>
              <a:gd name="connsiteX144" fmla="*/ 2510981 w 3201257"/>
              <a:gd name="connsiteY144" fmla="*/ 4181189 h 4245618"/>
              <a:gd name="connsiteX145" fmla="*/ 2527459 w 3201257"/>
              <a:gd name="connsiteY145" fmla="*/ 4170426 h 4245618"/>
              <a:gd name="connsiteX146" fmla="*/ 2542032 w 3201257"/>
              <a:gd name="connsiteY146" fmla="*/ 4154710 h 4245618"/>
              <a:gd name="connsiteX147" fmla="*/ 2561368 w 3201257"/>
              <a:gd name="connsiteY147" fmla="*/ 4184047 h 4245618"/>
              <a:gd name="connsiteX148" fmla="*/ 2590991 w 3201257"/>
              <a:gd name="connsiteY148" fmla="*/ 4188905 h 4245618"/>
              <a:gd name="connsiteX149" fmla="*/ 2621090 w 3201257"/>
              <a:gd name="connsiteY149" fmla="*/ 4184809 h 4245618"/>
              <a:gd name="connsiteX150" fmla="*/ 2629186 w 3201257"/>
              <a:gd name="connsiteY150" fmla="*/ 4187857 h 4245618"/>
              <a:gd name="connsiteX151" fmla="*/ 2642997 w 3201257"/>
              <a:gd name="connsiteY151" fmla="*/ 4179856 h 4245618"/>
              <a:gd name="connsiteX152" fmla="*/ 2662904 w 3201257"/>
              <a:gd name="connsiteY152" fmla="*/ 4171379 h 4245618"/>
              <a:gd name="connsiteX153" fmla="*/ 2680049 w 3201257"/>
              <a:gd name="connsiteY153" fmla="*/ 4173379 h 4245618"/>
              <a:gd name="connsiteX154" fmla="*/ 2695385 w 3201257"/>
              <a:gd name="connsiteY154" fmla="*/ 4167569 h 4245618"/>
              <a:gd name="connsiteX155" fmla="*/ 2711768 w 3201257"/>
              <a:gd name="connsiteY155" fmla="*/ 4174236 h 4245618"/>
              <a:gd name="connsiteX156" fmla="*/ 2720912 w 3201257"/>
              <a:gd name="connsiteY156" fmla="*/ 4172712 h 4245618"/>
              <a:gd name="connsiteX157" fmla="*/ 2736628 w 3201257"/>
              <a:gd name="connsiteY157" fmla="*/ 4182047 h 4245618"/>
              <a:gd name="connsiteX158" fmla="*/ 2747963 w 3201257"/>
              <a:gd name="connsiteY158" fmla="*/ 4195191 h 4245618"/>
              <a:gd name="connsiteX159" fmla="*/ 2772537 w 3201257"/>
              <a:gd name="connsiteY159" fmla="*/ 4226433 h 4245618"/>
              <a:gd name="connsiteX160" fmla="*/ 2787206 w 3201257"/>
              <a:gd name="connsiteY160" fmla="*/ 4207764 h 4245618"/>
              <a:gd name="connsiteX161" fmla="*/ 2799588 w 3201257"/>
              <a:gd name="connsiteY161" fmla="*/ 4205573 h 4245618"/>
              <a:gd name="connsiteX162" fmla="*/ 2864358 w 3201257"/>
              <a:gd name="connsiteY162" fmla="*/ 4172141 h 4245618"/>
              <a:gd name="connsiteX163" fmla="*/ 2902172 w 3201257"/>
              <a:gd name="connsiteY163" fmla="*/ 4165759 h 4245618"/>
              <a:gd name="connsiteX164" fmla="*/ 2914460 w 3201257"/>
              <a:gd name="connsiteY164" fmla="*/ 4161758 h 4245618"/>
              <a:gd name="connsiteX165" fmla="*/ 2921699 w 3201257"/>
              <a:gd name="connsiteY165" fmla="*/ 4155091 h 4245618"/>
              <a:gd name="connsiteX166" fmla="*/ 2949035 w 3201257"/>
              <a:gd name="connsiteY166" fmla="*/ 4165568 h 4245618"/>
              <a:gd name="connsiteX167" fmla="*/ 2967609 w 3201257"/>
              <a:gd name="connsiteY167" fmla="*/ 4190429 h 4245618"/>
              <a:gd name="connsiteX168" fmla="*/ 2979896 w 3201257"/>
              <a:gd name="connsiteY168" fmla="*/ 4184428 h 4245618"/>
              <a:gd name="connsiteX169" fmla="*/ 2989993 w 3201257"/>
              <a:gd name="connsiteY169" fmla="*/ 4178046 h 4245618"/>
              <a:gd name="connsiteX170" fmla="*/ 3006662 w 3201257"/>
              <a:gd name="connsiteY170" fmla="*/ 4185666 h 4245618"/>
              <a:gd name="connsiteX171" fmla="*/ 3019235 w 3201257"/>
              <a:gd name="connsiteY171" fmla="*/ 4197001 h 4245618"/>
              <a:gd name="connsiteX172" fmla="*/ 3031046 w 3201257"/>
              <a:gd name="connsiteY172" fmla="*/ 4194620 h 4245618"/>
              <a:gd name="connsiteX173" fmla="*/ 3062573 w 3201257"/>
              <a:gd name="connsiteY173" fmla="*/ 4191095 h 4245618"/>
              <a:gd name="connsiteX174" fmla="*/ 3060668 w 3201257"/>
              <a:gd name="connsiteY174" fmla="*/ 4204145 h 4245618"/>
              <a:gd name="connsiteX175" fmla="*/ 3075528 w 3201257"/>
              <a:gd name="connsiteY175" fmla="*/ 4207002 h 4245618"/>
              <a:gd name="connsiteX176" fmla="*/ 3087243 w 3201257"/>
              <a:gd name="connsiteY176" fmla="*/ 4212336 h 4245618"/>
              <a:gd name="connsiteX177" fmla="*/ 3116295 w 3201257"/>
              <a:gd name="connsiteY177" fmla="*/ 4201668 h 4245618"/>
              <a:gd name="connsiteX178" fmla="*/ 3153156 w 3201257"/>
              <a:gd name="connsiteY178" fmla="*/ 4233006 h 4245618"/>
              <a:gd name="connsiteX179" fmla="*/ 3178969 w 3201257"/>
              <a:gd name="connsiteY179" fmla="*/ 4223195 h 4245618"/>
              <a:gd name="connsiteX180" fmla="*/ 3182303 w 3201257"/>
              <a:gd name="connsiteY180" fmla="*/ 4243578 h 4245618"/>
              <a:gd name="connsiteX181" fmla="*/ 3201257 w 3201257"/>
              <a:gd name="connsiteY181" fmla="*/ 4237387 h 4245618"/>
              <a:gd name="connsiteX182" fmla="*/ 3201257 w 3201257"/>
              <a:gd name="connsiteY182" fmla="*/ 0 h 4245618"/>
              <a:gd name="connsiteX183" fmla="*/ 0 w 3201257"/>
              <a:gd name="connsiteY183" fmla="*/ 0 h 424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201257" h="4245618">
                <a:moveTo>
                  <a:pt x="0" y="0"/>
                </a:moveTo>
                <a:lnTo>
                  <a:pt x="0" y="4115086"/>
                </a:lnTo>
                <a:cubicBezTo>
                  <a:pt x="953" y="4113181"/>
                  <a:pt x="1810" y="4111085"/>
                  <a:pt x="3334" y="4108799"/>
                </a:cubicBezTo>
                <a:cubicBezTo>
                  <a:pt x="11906" y="4108609"/>
                  <a:pt x="9716" y="4122230"/>
                  <a:pt x="10668" y="4127564"/>
                </a:cubicBezTo>
                <a:cubicBezTo>
                  <a:pt x="28575" y="4131469"/>
                  <a:pt x="47816" y="4118991"/>
                  <a:pt x="64770" y="4115753"/>
                </a:cubicBezTo>
                <a:cubicBezTo>
                  <a:pt x="65151" y="4118134"/>
                  <a:pt x="64961" y="4121563"/>
                  <a:pt x="64389" y="4122896"/>
                </a:cubicBezTo>
                <a:cubicBezTo>
                  <a:pt x="74962" y="4126421"/>
                  <a:pt x="82963" y="4134898"/>
                  <a:pt x="94393" y="4136898"/>
                </a:cubicBezTo>
                <a:cubicBezTo>
                  <a:pt x="100394" y="4137946"/>
                  <a:pt x="107252" y="4138041"/>
                  <a:pt x="112871" y="4135184"/>
                </a:cubicBezTo>
                <a:cubicBezTo>
                  <a:pt x="116777" y="4133183"/>
                  <a:pt x="118491" y="4129469"/>
                  <a:pt x="121730" y="4127849"/>
                </a:cubicBezTo>
                <a:cubicBezTo>
                  <a:pt x="123730" y="4133183"/>
                  <a:pt x="129064" y="4142232"/>
                  <a:pt x="134779" y="4143947"/>
                </a:cubicBezTo>
                <a:cubicBezTo>
                  <a:pt x="140780" y="4145756"/>
                  <a:pt x="151067" y="4140327"/>
                  <a:pt x="156972" y="4138517"/>
                </a:cubicBezTo>
                <a:cubicBezTo>
                  <a:pt x="160306" y="4141470"/>
                  <a:pt x="159544" y="4148138"/>
                  <a:pt x="163449" y="4150233"/>
                </a:cubicBezTo>
                <a:cubicBezTo>
                  <a:pt x="166306" y="4151853"/>
                  <a:pt x="169164" y="4149757"/>
                  <a:pt x="172117" y="4151376"/>
                </a:cubicBezTo>
                <a:cubicBezTo>
                  <a:pt x="176403" y="4153853"/>
                  <a:pt x="174689" y="4159853"/>
                  <a:pt x="181261" y="4159568"/>
                </a:cubicBezTo>
                <a:cubicBezTo>
                  <a:pt x="185928" y="4159377"/>
                  <a:pt x="192881" y="4150043"/>
                  <a:pt x="197358" y="4148138"/>
                </a:cubicBezTo>
                <a:cubicBezTo>
                  <a:pt x="200406" y="4152424"/>
                  <a:pt x="200692" y="4159282"/>
                  <a:pt x="204311" y="4163092"/>
                </a:cubicBezTo>
                <a:cubicBezTo>
                  <a:pt x="208979" y="4167949"/>
                  <a:pt x="210884" y="4165759"/>
                  <a:pt x="217265" y="4166616"/>
                </a:cubicBezTo>
                <a:cubicBezTo>
                  <a:pt x="222599" y="4167378"/>
                  <a:pt x="227838" y="4169093"/>
                  <a:pt x="232124" y="4172426"/>
                </a:cubicBezTo>
                <a:cubicBezTo>
                  <a:pt x="236220" y="4175665"/>
                  <a:pt x="238316" y="4180523"/>
                  <a:pt x="243269" y="4182618"/>
                </a:cubicBezTo>
                <a:cubicBezTo>
                  <a:pt x="250603" y="4185761"/>
                  <a:pt x="251079" y="4180713"/>
                  <a:pt x="257366" y="4187762"/>
                </a:cubicBezTo>
                <a:cubicBezTo>
                  <a:pt x="262795" y="4193953"/>
                  <a:pt x="262795" y="4198715"/>
                  <a:pt x="273463" y="4195953"/>
                </a:cubicBezTo>
                <a:cubicBezTo>
                  <a:pt x="288893" y="4191857"/>
                  <a:pt x="301562" y="4180904"/>
                  <a:pt x="311563" y="4169759"/>
                </a:cubicBezTo>
                <a:cubicBezTo>
                  <a:pt x="315373" y="4171760"/>
                  <a:pt x="316135" y="4182809"/>
                  <a:pt x="319088" y="4186904"/>
                </a:cubicBezTo>
                <a:cubicBezTo>
                  <a:pt x="323088" y="4192334"/>
                  <a:pt x="329184" y="4197668"/>
                  <a:pt x="333756" y="4202811"/>
                </a:cubicBezTo>
                <a:cubicBezTo>
                  <a:pt x="339662" y="4209479"/>
                  <a:pt x="345662" y="4215384"/>
                  <a:pt x="355854" y="4216241"/>
                </a:cubicBezTo>
                <a:cubicBezTo>
                  <a:pt x="364331" y="4217004"/>
                  <a:pt x="373094" y="4214241"/>
                  <a:pt x="381572" y="4215765"/>
                </a:cubicBezTo>
                <a:cubicBezTo>
                  <a:pt x="383667" y="4222338"/>
                  <a:pt x="382715" y="4229767"/>
                  <a:pt x="386715" y="4235768"/>
                </a:cubicBezTo>
                <a:cubicBezTo>
                  <a:pt x="395097" y="4237101"/>
                  <a:pt x="396050" y="4228053"/>
                  <a:pt x="401288" y="4224528"/>
                </a:cubicBezTo>
                <a:cubicBezTo>
                  <a:pt x="409004" y="4219385"/>
                  <a:pt x="414338" y="4225290"/>
                  <a:pt x="422053" y="4225100"/>
                </a:cubicBezTo>
                <a:cubicBezTo>
                  <a:pt x="425768" y="4225576"/>
                  <a:pt x="429197" y="4224814"/>
                  <a:pt x="432340" y="4222718"/>
                </a:cubicBezTo>
                <a:cubicBezTo>
                  <a:pt x="435864" y="4222528"/>
                  <a:pt x="437579" y="4224338"/>
                  <a:pt x="437579" y="4228148"/>
                </a:cubicBezTo>
                <a:cubicBezTo>
                  <a:pt x="440055" y="4233291"/>
                  <a:pt x="444246" y="4234339"/>
                  <a:pt x="450151" y="4231196"/>
                </a:cubicBezTo>
                <a:cubicBezTo>
                  <a:pt x="458915" y="4227862"/>
                  <a:pt x="467487" y="4224338"/>
                  <a:pt x="475964" y="4220432"/>
                </a:cubicBezTo>
                <a:cubicBezTo>
                  <a:pt x="478441" y="4222147"/>
                  <a:pt x="479108" y="4224528"/>
                  <a:pt x="477869" y="4227576"/>
                </a:cubicBezTo>
                <a:cubicBezTo>
                  <a:pt x="480250" y="4228719"/>
                  <a:pt x="482060" y="4228053"/>
                  <a:pt x="483584" y="4225481"/>
                </a:cubicBezTo>
                <a:cubicBezTo>
                  <a:pt x="491871" y="4228719"/>
                  <a:pt x="493871" y="4243483"/>
                  <a:pt x="501110" y="4245483"/>
                </a:cubicBezTo>
                <a:cubicBezTo>
                  <a:pt x="505016" y="4246531"/>
                  <a:pt x="513017" y="4241197"/>
                  <a:pt x="516160" y="4239864"/>
                </a:cubicBezTo>
                <a:cubicBezTo>
                  <a:pt x="529400" y="4234148"/>
                  <a:pt x="542354" y="4227767"/>
                  <a:pt x="555784" y="4222528"/>
                </a:cubicBezTo>
                <a:cubicBezTo>
                  <a:pt x="561118" y="4220432"/>
                  <a:pt x="566166" y="4220337"/>
                  <a:pt x="570452" y="4215860"/>
                </a:cubicBezTo>
                <a:cubicBezTo>
                  <a:pt x="575120" y="4217670"/>
                  <a:pt x="573596" y="4223099"/>
                  <a:pt x="578358" y="4225385"/>
                </a:cubicBezTo>
                <a:cubicBezTo>
                  <a:pt x="583121" y="4227672"/>
                  <a:pt x="588836" y="4222338"/>
                  <a:pt x="592550" y="4220623"/>
                </a:cubicBezTo>
                <a:cubicBezTo>
                  <a:pt x="593312" y="4224623"/>
                  <a:pt x="595027" y="4231672"/>
                  <a:pt x="599694" y="4233006"/>
                </a:cubicBezTo>
                <a:cubicBezTo>
                  <a:pt x="607314" y="4229196"/>
                  <a:pt x="613124" y="4221575"/>
                  <a:pt x="620554" y="4217004"/>
                </a:cubicBezTo>
                <a:cubicBezTo>
                  <a:pt x="622363" y="4214051"/>
                  <a:pt x="625031" y="4212527"/>
                  <a:pt x="628650" y="4212336"/>
                </a:cubicBezTo>
                <a:cubicBezTo>
                  <a:pt x="633032" y="4212241"/>
                  <a:pt x="637127" y="4211193"/>
                  <a:pt x="640937" y="4209193"/>
                </a:cubicBezTo>
                <a:cubicBezTo>
                  <a:pt x="653415" y="4212241"/>
                  <a:pt x="648748" y="4226338"/>
                  <a:pt x="664845" y="4219290"/>
                </a:cubicBezTo>
                <a:cubicBezTo>
                  <a:pt x="670560" y="4216813"/>
                  <a:pt x="677799" y="4212146"/>
                  <a:pt x="684371" y="4212622"/>
                </a:cubicBezTo>
                <a:cubicBezTo>
                  <a:pt x="689134" y="4222147"/>
                  <a:pt x="699040" y="4224909"/>
                  <a:pt x="708470" y="4218242"/>
                </a:cubicBezTo>
                <a:cubicBezTo>
                  <a:pt x="713232" y="4214908"/>
                  <a:pt x="719614" y="4208145"/>
                  <a:pt x="719233" y="4202049"/>
                </a:cubicBezTo>
                <a:cubicBezTo>
                  <a:pt x="728663" y="4207764"/>
                  <a:pt x="735235" y="4224242"/>
                  <a:pt x="746284" y="4226148"/>
                </a:cubicBezTo>
                <a:cubicBezTo>
                  <a:pt x="759333" y="4228338"/>
                  <a:pt x="769811" y="4212336"/>
                  <a:pt x="776954" y="4203478"/>
                </a:cubicBezTo>
                <a:cubicBezTo>
                  <a:pt x="779050" y="4206050"/>
                  <a:pt x="781050" y="4208812"/>
                  <a:pt x="782955" y="4211574"/>
                </a:cubicBezTo>
                <a:cubicBezTo>
                  <a:pt x="789623" y="4212622"/>
                  <a:pt x="791718" y="4202049"/>
                  <a:pt x="793242" y="4197573"/>
                </a:cubicBezTo>
                <a:cubicBezTo>
                  <a:pt x="798957" y="4199763"/>
                  <a:pt x="806101" y="4199668"/>
                  <a:pt x="811721" y="4200811"/>
                </a:cubicBezTo>
                <a:cubicBezTo>
                  <a:pt x="817817" y="4202049"/>
                  <a:pt x="829532" y="4200144"/>
                  <a:pt x="834771" y="4203383"/>
                </a:cubicBezTo>
                <a:cubicBezTo>
                  <a:pt x="834676" y="4208145"/>
                  <a:pt x="835152" y="4212717"/>
                  <a:pt x="836200" y="4217384"/>
                </a:cubicBezTo>
                <a:cubicBezTo>
                  <a:pt x="844487" y="4220909"/>
                  <a:pt x="847725" y="4209955"/>
                  <a:pt x="854678" y="4209479"/>
                </a:cubicBezTo>
                <a:cubicBezTo>
                  <a:pt x="855536" y="4209479"/>
                  <a:pt x="859250" y="4211670"/>
                  <a:pt x="861155" y="4211765"/>
                </a:cubicBezTo>
                <a:cubicBezTo>
                  <a:pt x="865442" y="4212050"/>
                  <a:pt x="874109" y="4208240"/>
                  <a:pt x="878110" y="4206812"/>
                </a:cubicBezTo>
                <a:cubicBezTo>
                  <a:pt x="888587" y="4203097"/>
                  <a:pt x="898112" y="4195667"/>
                  <a:pt x="907542" y="4189762"/>
                </a:cubicBezTo>
                <a:cubicBezTo>
                  <a:pt x="914019" y="4185761"/>
                  <a:pt x="916591" y="4181856"/>
                  <a:pt x="920972" y="4175760"/>
                </a:cubicBezTo>
                <a:cubicBezTo>
                  <a:pt x="923735" y="4171950"/>
                  <a:pt x="927449" y="4162806"/>
                  <a:pt x="933450" y="4163187"/>
                </a:cubicBezTo>
                <a:cubicBezTo>
                  <a:pt x="938403" y="4179094"/>
                  <a:pt x="949262" y="4161568"/>
                  <a:pt x="958120" y="4162806"/>
                </a:cubicBezTo>
                <a:cubicBezTo>
                  <a:pt x="958406" y="4165568"/>
                  <a:pt x="971169" y="4170903"/>
                  <a:pt x="973836" y="4171664"/>
                </a:cubicBezTo>
                <a:cubicBezTo>
                  <a:pt x="982504" y="4174141"/>
                  <a:pt x="989171" y="4173570"/>
                  <a:pt x="995648" y="4166711"/>
                </a:cubicBezTo>
                <a:cubicBezTo>
                  <a:pt x="1000125" y="4169855"/>
                  <a:pt x="1001268" y="4174712"/>
                  <a:pt x="999077" y="4181285"/>
                </a:cubicBezTo>
                <a:cubicBezTo>
                  <a:pt x="1002316" y="4195667"/>
                  <a:pt x="1011174" y="4201001"/>
                  <a:pt x="1025557" y="4197191"/>
                </a:cubicBezTo>
                <a:cubicBezTo>
                  <a:pt x="1036034" y="4195763"/>
                  <a:pt x="1043940" y="4194143"/>
                  <a:pt x="1053465" y="4190143"/>
                </a:cubicBezTo>
                <a:cubicBezTo>
                  <a:pt x="1060799" y="4187095"/>
                  <a:pt x="1068134" y="4180523"/>
                  <a:pt x="1076039" y="4179189"/>
                </a:cubicBezTo>
                <a:cubicBezTo>
                  <a:pt x="1086041" y="4177474"/>
                  <a:pt x="1094899" y="4180046"/>
                  <a:pt x="1104710" y="4175570"/>
                </a:cubicBezTo>
                <a:cubicBezTo>
                  <a:pt x="1108805" y="4178618"/>
                  <a:pt x="1109091" y="4183952"/>
                  <a:pt x="1113187" y="4186904"/>
                </a:cubicBezTo>
                <a:cubicBezTo>
                  <a:pt x="1116997" y="4189571"/>
                  <a:pt x="1119854" y="4188619"/>
                  <a:pt x="1124331" y="4190619"/>
                </a:cubicBezTo>
                <a:cubicBezTo>
                  <a:pt x="1124331" y="4204335"/>
                  <a:pt x="1132713" y="4205573"/>
                  <a:pt x="1144238" y="4198715"/>
                </a:cubicBezTo>
                <a:cubicBezTo>
                  <a:pt x="1149477" y="4201478"/>
                  <a:pt x="1153287" y="4205573"/>
                  <a:pt x="1155668" y="4210812"/>
                </a:cubicBezTo>
                <a:cubicBezTo>
                  <a:pt x="1158907" y="4216051"/>
                  <a:pt x="1162431" y="4221099"/>
                  <a:pt x="1166146" y="4225957"/>
                </a:cubicBezTo>
                <a:cubicBezTo>
                  <a:pt x="1170623" y="4227386"/>
                  <a:pt x="1174242" y="4224147"/>
                  <a:pt x="1177766" y="4221766"/>
                </a:cubicBezTo>
                <a:cubicBezTo>
                  <a:pt x="1185005" y="4217004"/>
                  <a:pt x="1191292" y="4211098"/>
                  <a:pt x="1198340" y="4206145"/>
                </a:cubicBezTo>
                <a:cubicBezTo>
                  <a:pt x="1208532" y="4199001"/>
                  <a:pt x="1222724" y="4185095"/>
                  <a:pt x="1234726" y="4182809"/>
                </a:cubicBezTo>
                <a:cubicBezTo>
                  <a:pt x="1239964" y="4195096"/>
                  <a:pt x="1252918" y="4175760"/>
                  <a:pt x="1257110" y="4174522"/>
                </a:cubicBezTo>
                <a:cubicBezTo>
                  <a:pt x="1266349" y="4171760"/>
                  <a:pt x="1267968" y="4184428"/>
                  <a:pt x="1276826" y="4185952"/>
                </a:cubicBezTo>
                <a:cubicBezTo>
                  <a:pt x="1288066" y="4187857"/>
                  <a:pt x="1299401" y="4171569"/>
                  <a:pt x="1309688" y="4169093"/>
                </a:cubicBezTo>
                <a:cubicBezTo>
                  <a:pt x="1313117" y="4169950"/>
                  <a:pt x="1316641" y="4170140"/>
                  <a:pt x="1320165" y="4169474"/>
                </a:cubicBezTo>
                <a:cubicBezTo>
                  <a:pt x="1323404" y="4166902"/>
                  <a:pt x="1326166" y="4163854"/>
                  <a:pt x="1328452" y="4160425"/>
                </a:cubicBezTo>
                <a:cubicBezTo>
                  <a:pt x="1337024" y="4161949"/>
                  <a:pt x="1336358" y="4171283"/>
                  <a:pt x="1343120" y="4175474"/>
                </a:cubicBezTo>
                <a:cubicBezTo>
                  <a:pt x="1345216" y="4179570"/>
                  <a:pt x="1348264" y="4180523"/>
                  <a:pt x="1352455" y="4178332"/>
                </a:cubicBezTo>
                <a:cubicBezTo>
                  <a:pt x="1358265" y="4178046"/>
                  <a:pt x="1363313" y="4175855"/>
                  <a:pt x="1367695" y="4171855"/>
                </a:cubicBezTo>
                <a:cubicBezTo>
                  <a:pt x="1376648" y="4175760"/>
                  <a:pt x="1371219" y="4188619"/>
                  <a:pt x="1383030" y="4188714"/>
                </a:cubicBezTo>
                <a:cubicBezTo>
                  <a:pt x="1388364" y="4188714"/>
                  <a:pt x="1395889" y="4178237"/>
                  <a:pt x="1400651" y="4186047"/>
                </a:cubicBezTo>
                <a:cubicBezTo>
                  <a:pt x="1407890" y="4182332"/>
                  <a:pt x="1413796" y="4173665"/>
                  <a:pt x="1421130" y="4172141"/>
                </a:cubicBezTo>
                <a:cubicBezTo>
                  <a:pt x="1422940" y="4170712"/>
                  <a:pt x="1424750" y="4170616"/>
                  <a:pt x="1426750" y="4171569"/>
                </a:cubicBezTo>
                <a:cubicBezTo>
                  <a:pt x="1431989" y="4173284"/>
                  <a:pt x="1437037" y="4171950"/>
                  <a:pt x="1441895" y="4167759"/>
                </a:cubicBezTo>
                <a:cubicBezTo>
                  <a:pt x="1445419" y="4167283"/>
                  <a:pt x="1448848" y="4166711"/>
                  <a:pt x="1452372" y="4166235"/>
                </a:cubicBezTo>
                <a:cubicBezTo>
                  <a:pt x="1454468" y="4168045"/>
                  <a:pt x="1456658" y="4169759"/>
                  <a:pt x="1458754" y="4171569"/>
                </a:cubicBezTo>
                <a:cubicBezTo>
                  <a:pt x="1469612" y="4174712"/>
                  <a:pt x="1481328" y="4157282"/>
                  <a:pt x="1487234" y="4151186"/>
                </a:cubicBezTo>
                <a:cubicBezTo>
                  <a:pt x="1494854" y="4160520"/>
                  <a:pt x="1505903" y="4159091"/>
                  <a:pt x="1516761" y="4160425"/>
                </a:cubicBezTo>
                <a:cubicBezTo>
                  <a:pt x="1524191" y="4192048"/>
                  <a:pt x="1561719" y="4133088"/>
                  <a:pt x="1568101" y="4126802"/>
                </a:cubicBezTo>
                <a:cubicBezTo>
                  <a:pt x="1573911" y="4126802"/>
                  <a:pt x="1574578" y="4135470"/>
                  <a:pt x="1577626" y="4138898"/>
                </a:cubicBezTo>
                <a:cubicBezTo>
                  <a:pt x="1578959" y="4144137"/>
                  <a:pt x="1582769" y="4145852"/>
                  <a:pt x="1589056" y="4143851"/>
                </a:cubicBezTo>
                <a:cubicBezTo>
                  <a:pt x="1593247" y="4141565"/>
                  <a:pt x="1597533" y="4139279"/>
                  <a:pt x="1601724" y="4136993"/>
                </a:cubicBezTo>
                <a:cubicBezTo>
                  <a:pt x="1611249" y="4132040"/>
                  <a:pt x="1620298" y="4133660"/>
                  <a:pt x="1631061" y="4133755"/>
                </a:cubicBezTo>
                <a:cubicBezTo>
                  <a:pt x="1636014" y="4133755"/>
                  <a:pt x="1641158" y="4134422"/>
                  <a:pt x="1646015" y="4134041"/>
                </a:cubicBezTo>
                <a:cubicBezTo>
                  <a:pt x="1652492" y="4133469"/>
                  <a:pt x="1653159" y="4130993"/>
                  <a:pt x="1659160" y="4128707"/>
                </a:cubicBezTo>
                <a:cubicBezTo>
                  <a:pt x="1664018" y="4126897"/>
                  <a:pt x="1679162" y="4124611"/>
                  <a:pt x="1684211" y="4127754"/>
                </a:cubicBezTo>
                <a:cubicBezTo>
                  <a:pt x="1693736" y="4133660"/>
                  <a:pt x="1686211" y="4146423"/>
                  <a:pt x="1703261" y="4141756"/>
                </a:cubicBezTo>
                <a:cubicBezTo>
                  <a:pt x="1709547" y="4140041"/>
                  <a:pt x="1714691" y="4136041"/>
                  <a:pt x="1721263" y="4134422"/>
                </a:cubicBezTo>
                <a:cubicBezTo>
                  <a:pt x="1725835" y="4135279"/>
                  <a:pt x="1730216" y="4134707"/>
                  <a:pt x="1734407" y="4132898"/>
                </a:cubicBezTo>
                <a:cubicBezTo>
                  <a:pt x="1738693" y="4131469"/>
                  <a:pt x="1743075" y="4130516"/>
                  <a:pt x="1747552" y="4130040"/>
                </a:cubicBezTo>
                <a:cubicBezTo>
                  <a:pt x="1752124" y="4127754"/>
                  <a:pt x="1755839" y="4128611"/>
                  <a:pt x="1758601" y="4132707"/>
                </a:cubicBezTo>
                <a:cubicBezTo>
                  <a:pt x="1759458" y="4134041"/>
                  <a:pt x="1760315" y="4135279"/>
                  <a:pt x="1761268" y="4136612"/>
                </a:cubicBezTo>
                <a:cubicBezTo>
                  <a:pt x="1766221" y="4138898"/>
                  <a:pt x="1772317" y="4136517"/>
                  <a:pt x="1777460" y="4136898"/>
                </a:cubicBezTo>
                <a:cubicBezTo>
                  <a:pt x="1782032" y="4137279"/>
                  <a:pt x="1786509" y="4139851"/>
                  <a:pt x="1791176" y="4140137"/>
                </a:cubicBezTo>
                <a:cubicBezTo>
                  <a:pt x="1805083" y="4140994"/>
                  <a:pt x="1817084" y="4133564"/>
                  <a:pt x="1829467" y="4128707"/>
                </a:cubicBezTo>
                <a:cubicBezTo>
                  <a:pt x="1831277" y="4147852"/>
                  <a:pt x="1862995" y="4127278"/>
                  <a:pt x="1870329" y="4126992"/>
                </a:cubicBezTo>
                <a:cubicBezTo>
                  <a:pt x="1881473" y="4126611"/>
                  <a:pt x="1882235" y="4137851"/>
                  <a:pt x="1886617" y="4146709"/>
                </a:cubicBezTo>
                <a:cubicBezTo>
                  <a:pt x="1900142" y="4144232"/>
                  <a:pt x="1909763" y="4139374"/>
                  <a:pt x="1920431" y="4131183"/>
                </a:cubicBezTo>
                <a:cubicBezTo>
                  <a:pt x="1921764" y="4136231"/>
                  <a:pt x="1929575" y="4133564"/>
                  <a:pt x="1933861" y="4132898"/>
                </a:cubicBezTo>
                <a:cubicBezTo>
                  <a:pt x="1936718" y="4131183"/>
                  <a:pt x="1939862" y="4130516"/>
                  <a:pt x="1943100" y="4130993"/>
                </a:cubicBezTo>
                <a:cubicBezTo>
                  <a:pt x="1945481" y="4132993"/>
                  <a:pt x="1948339" y="4134041"/>
                  <a:pt x="1951577" y="4134041"/>
                </a:cubicBezTo>
                <a:cubicBezTo>
                  <a:pt x="1962436" y="4134707"/>
                  <a:pt x="1959293" y="4127468"/>
                  <a:pt x="1966627" y="4124897"/>
                </a:cubicBezTo>
                <a:cubicBezTo>
                  <a:pt x="1973580" y="4122515"/>
                  <a:pt x="1976723" y="4133564"/>
                  <a:pt x="1984058" y="4128230"/>
                </a:cubicBezTo>
                <a:cubicBezTo>
                  <a:pt x="1992725" y="4136136"/>
                  <a:pt x="1988439" y="4143280"/>
                  <a:pt x="2000155" y="4134517"/>
                </a:cubicBezTo>
                <a:cubicBezTo>
                  <a:pt x="2008537" y="4128230"/>
                  <a:pt x="2006727" y="4133469"/>
                  <a:pt x="2017490" y="4135660"/>
                </a:cubicBezTo>
                <a:cubicBezTo>
                  <a:pt x="2026349" y="4137470"/>
                  <a:pt x="2022443" y="4133279"/>
                  <a:pt x="2028730" y="4134041"/>
                </a:cubicBezTo>
                <a:cubicBezTo>
                  <a:pt x="2037017" y="4135184"/>
                  <a:pt x="2042732" y="4141946"/>
                  <a:pt x="2052161" y="4140518"/>
                </a:cubicBezTo>
                <a:cubicBezTo>
                  <a:pt x="2060829" y="4139184"/>
                  <a:pt x="2069211" y="4136136"/>
                  <a:pt x="2078831" y="4134326"/>
                </a:cubicBezTo>
                <a:cubicBezTo>
                  <a:pt x="2088356" y="4132612"/>
                  <a:pt x="2085308" y="4134993"/>
                  <a:pt x="2092071" y="4136803"/>
                </a:cubicBezTo>
                <a:cubicBezTo>
                  <a:pt x="2108930" y="4141280"/>
                  <a:pt x="2117027" y="4121658"/>
                  <a:pt x="2130933" y="4121468"/>
                </a:cubicBezTo>
                <a:cubicBezTo>
                  <a:pt x="2133219" y="4128230"/>
                  <a:pt x="2138648" y="4125563"/>
                  <a:pt x="2144078" y="4125373"/>
                </a:cubicBezTo>
                <a:cubicBezTo>
                  <a:pt x="2151412" y="4125087"/>
                  <a:pt x="2152174" y="4124897"/>
                  <a:pt x="2158270" y="4128707"/>
                </a:cubicBezTo>
                <a:cubicBezTo>
                  <a:pt x="2165795" y="4133374"/>
                  <a:pt x="2172557" y="4137089"/>
                  <a:pt x="2182082" y="4135279"/>
                </a:cubicBezTo>
                <a:cubicBezTo>
                  <a:pt x="2189893" y="4133850"/>
                  <a:pt x="2199608" y="4127468"/>
                  <a:pt x="2208086" y="4129945"/>
                </a:cubicBezTo>
                <a:cubicBezTo>
                  <a:pt x="2212848" y="4131278"/>
                  <a:pt x="2214753" y="4136517"/>
                  <a:pt x="2218849" y="4138422"/>
                </a:cubicBezTo>
                <a:cubicBezTo>
                  <a:pt x="2227040" y="4142328"/>
                  <a:pt x="2236375" y="4135565"/>
                  <a:pt x="2243709" y="4132898"/>
                </a:cubicBezTo>
                <a:cubicBezTo>
                  <a:pt x="2251043" y="4139756"/>
                  <a:pt x="2253615" y="4145852"/>
                  <a:pt x="2265807" y="4143947"/>
                </a:cubicBezTo>
                <a:cubicBezTo>
                  <a:pt x="2273046" y="4142804"/>
                  <a:pt x="2278190" y="4143661"/>
                  <a:pt x="2285810" y="4141756"/>
                </a:cubicBezTo>
                <a:cubicBezTo>
                  <a:pt x="2297906" y="4138613"/>
                  <a:pt x="2308955" y="4124801"/>
                  <a:pt x="2321338" y="4124420"/>
                </a:cubicBezTo>
                <a:cubicBezTo>
                  <a:pt x="2336483" y="4124039"/>
                  <a:pt x="2320957" y="4143185"/>
                  <a:pt x="2332958" y="4147947"/>
                </a:cubicBezTo>
                <a:cubicBezTo>
                  <a:pt x="2342388" y="4151757"/>
                  <a:pt x="2352199" y="4139851"/>
                  <a:pt x="2360962" y="4139660"/>
                </a:cubicBezTo>
                <a:cubicBezTo>
                  <a:pt x="2371820" y="4139374"/>
                  <a:pt x="2374106" y="4152519"/>
                  <a:pt x="2384679" y="4153948"/>
                </a:cubicBezTo>
                <a:cubicBezTo>
                  <a:pt x="2393252" y="4155091"/>
                  <a:pt x="2403729" y="4153281"/>
                  <a:pt x="2411921" y="4156996"/>
                </a:cubicBezTo>
                <a:cubicBezTo>
                  <a:pt x="2420969" y="4160996"/>
                  <a:pt x="2412778" y="4167092"/>
                  <a:pt x="2418874" y="4173760"/>
                </a:cubicBezTo>
                <a:cubicBezTo>
                  <a:pt x="2431161" y="4173284"/>
                  <a:pt x="2442115" y="4170807"/>
                  <a:pt x="2454783" y="4172807"/>
                </a:cubicBezTo>
                <a:cubicBezTo>
                  <a:pt x="2459831" y="4173570"/>
                  <a:pt x="2461927" y="4177474"/>
                  <a:pt x="2465928" y="4178618"/>
                </a:cubicBezTo>
                <a:cubicBezTo>
                  <a:pt x="2474119" y="4180904"/>
                  <a:pt x="2486406" y="4176427"/>
                  <a:pt x="2492502" y="4170998"/>
                </a:cubicBezTo>
                <a:cubicBezTo>
                  <a:pt x="2500027" y="4174998"/>
                  <a:pt x="2504123" y="4174808"/>
                  <a:pt x="2510981" y="4181189"/>
                </a:cubicBezTo>
                <a:cubicBezTo>
                  <a:pt x="2518791" y="4180618"/>
                  <a:pt x="2524220" y="4177094"/>
                  <a:pt x="2527459" y="4170426"/>
                </a:cubicBezTo>
                <a:cubicBezTo>
                  <a:pt x="2531745" y="4164616"/>
                  <a:pt x="2536603" y="4159377"/>
                  <a:pt x="2542032" y="4154710"/>
                </a:cubicBezTo>
                <a:cubicBezTo>
                  <a:pt x="2549747" y="4163663"/>
                  <a:pt x="2553653" y="4175189"/>
                  <a:pt x="2561368" y="4184047"/>
                </a:cubicBezTo>
                <a:cubicBezTo>
                  <a:pt x="2571845" y="4196048"/>
                  <a:pt x="2575560" y="4195858"/>
                  <a:pt x="2590991" y="4188905"/>
                </a:cubicBezTo>
                <a:cubicBezTo>
                  <a:pt x="2602706" y="4183666"/>
                  <a:pt x="2609279" y="4179284"/>
                  <a:pt x="2621090" y="4184809"/>
                </a:cubicBezTo>
                <a:cubicBezTo>
                  <a:pt x="2622899" y="4188714"/>
                  <a:pt x="2625566" y="4189666"/>
                  <a:pt x="2629186" y="4187857"/>
                </a:cubicBezTo>
                <a:cubicBezTo>
                  <a:pt x="2634806" y="4187285"/>
                  <a:pt x="2639378" y="4184618"/>
                  <a:pt x="2642997" y="4179856"/>
                </a:cubicBezTo>
                <a:cubicBezTo>
                  <a:pt x="2648426" y="4175855"/>
                  <a:pt x="2655284" y="4168712"/>
                  <a:pt x="2662904" y="4171379"/>
                </a:cubicBezTo>
                <a:cubicBezTo>
                  <a:pt x="2667476" y="4176713"/>
                  <a:pt x="2673096" y="4177379"/>
                  <a:pt x="2680049" y="4173379"/>
                </a:cubicBezTo>
                <a:cubicBezTo>
                  <a:pt x="2685193" y="4171474"/>
                  <a:pt x="2690241" y="4169569"/>
                  <a:pt x="2695385" y="4167569"/>
                </a:cubicBezTo>
                <a:cubicBezTo>
                  <a:pt x="2701862" y="4167569"/>
                  <a:pt x="2707386" y="4169664"/>
                  <a:pt x="2711768" y="4174236"/>
                </a:cubicBezTo>
                <a:cubicBezTo>
                  <a:pt x="2714816" y="4173950"/>
                  <a:pt x="2717864" y="4173379"/>
                  <a:pt x="2720912" y="4172712"/>
                </a:cubicBezTo>
                <a:cubicBezTo>
                  <a:pt x="2718054" y="4184237"/>
                  <a:pt x="2731389" y="4179951"/>
                  <a:pt x="2736628" y="4182047"/>
                </a:cubicBezTo>
                <a:cubicBezTo>
                  <a:pt x="2743391" y="4182428"/>
                  <a:pt x="2747201" y="4186809"/>
                  <a:pt x="2747963" y="4195191"/>
                </a:cubicBezTo>
                <a:cubicBezTo>
                  <a:pt x="2753582" y="4207574"/>
                  <a:pt x="2761774" y="4217956"/>
                  <a:pt x="2772537" y="4226433"/>
                </a:cubicBezTo>
                <a:cubicBezTo>
                  <a:pt x="2779966" y="4223099"/>
                  <a:pt x="2780919" y="4212813"/>
                  <a:pt x="2787206" y="4207764"/>
                </a:cubicBezTo>
                <a:cubicBezTo>
                  <a:pt x="2794635" y="4201764"/>
                  <a:pt x="2789587" y="4205383"/>
                  <a:pt x="2799588" y="4205573"/>
                </a:cubicBezTo>
                <a:cubicBezTo>
                  <a:pt x="2827306" y="4206050"/>
                  <a:pt x="2845022" y="4187571"/>
                  <a:pt x="2864358" y="4172141"/>
                </a:cubicBezTo>
                <a:cubicBezTo>
                  <a:pt x="2875788" y="4178141"/>
                  <a:pt x="2891599" y="4169188"/>
                  <a:pt x="2902172" y="4165759"/>
                </a:cubicBezTo>
                <a:cubicBezTo>
                  <a:pt x="2906268" y="4164521"/>
                  <a:pt x="2910364" y="4163282"/>
                  <a:pt x="2914460" y="4161758"/>
                </a:cubicBezTo>
                <a:cubicBezTo>
                  <a:pt x="2916270" y="4158901"/>
                  <a:pt x="2918651" y="4156615"/>
                  <a:pt x="2921699" y="4155091"/>
                </a:cubicBezTo>
                <a:cubicBezTo>
                  <a:pt x="2928176" y="4166426"/>
                  <a:pt x="2936462" y="4168712"/>
                  <a:pt x="2949035" y="4165568"/>
                </a:cubicBezTo>
                <a:cubicBezTo>
                  <a:pt x="2956084" y="4174046"/>
                  <a:pt x="2959513" y="4182618"/>
                  <a:pt x="2967609" y="4190429"/>
                </a:cubicBezTo>
                <a:cubicBezTo>
                  <a:pt x="2972657" y="4190048"/>
                  <a:pt x="2976753" y="4188047"/>
                  <a:pt x="2979896" y="4184428"/>
                </a:cubicBezTo>
                <a:cubicBezTo>
                  <a:pt x="2982659" y="4181475"/>
                  <a:pt x="2986088" y="4179380"/>
                  <a:pt x="2989993" y="4178046"/>
                </a:cubicBezTo>
                <a:cubicBezTo>
                  <a:pt x="2993993" y="4177570"/>
                  <a:pt x="3003804" y="4183571"/>
                  <a:pt x="3006662" y="4185666"/>
                </a:cubicBezTo>
                <a:cubicBezTo>
                  <a:pt x="3010853" y="4188714"/>
                  <a:pt x="3013996" y="4195382"/>
                  <a:pt x="3019235" y="4197001"/>
                </a:cubicBezTo>
                <a:cubicBezTo>
                  <a:pt x="3023140" y="4196239"/>
                  <a:pt x="3027140" y="4195382"/>
                  <a:pt x="3031046" y="4194620"/>
                </a:cubicBezTo>
                <a:cubicBezTo>
                  <a:pt x="3041333" y="4190619"/>
                  <a:pt x="3051905" y="4189476"/>
                  <a:pt x="3062573" y="4191095"/>
                </a:cubicBezTo>
                <a:cubicBezTo>
                  <a:pt x="3062573" y="4194334"/>
                  <a:pt x="3059716" y="4201382"/>
                  <a:pt x="3060668" y="4204145"/>
                </a:cubicBezTo>
                <a:cubicBezTo>
                  <a:pt x="3062669" y="4210050"/>
                  <a:pt x="3071146" y="4205859"/>
                  <a:pt x="3075528" y="4207002"/>
                </a:cubicBezTo>
                <a:cubicBezTo>
                  <a:pt x="3080099" y="4208240"/>
                  <a:pt x="3082385" y="4211098"/>
                  <a:pt x="3087243" y="4212336"/>
                </a:cubicBezTo>
                <a:cubicBezTo>
                  <a:pt x="3097245" y="4214908"/>
                  <a:pt x="3108389" y="4206335"/>
                  <a:pt x="3116295" y="4201668"/>
                </a:cubicBezTo>
                <a:cubicBezTo>
                  <a:pt x="3129248" y="4210050"/>
                  <a:pt x="3135154" y="4231767"/>
                  <a:pt x="3153156" y="4233006"/>
                </a:cubicBezTo>
                <a:cubicBezTo>
                  <a:pt x="3163634" y="4233672"/>
                  <a:pt x="3169253" y="4225671"/>
                  <a:pt x="3178969" y="4223195"/>
                </a:cubicBezTo>
                <a:cubicBezTo>
                  <a:pt x="3180969" y="4229862"/>
                  <a:pt x="3182017" y="4236625"/>
                  <a:pt x="3182303" y="4243578"/>
                </a:cubicBezTo>
                <a:cubicBezTo>
                  <a:pt x="3188684" y="4242531"/>
                  <a:pt x="3194971" y="4239959"/>
                  <a:pt x="3201257" y="4237387"/>
                </a:cubicBezTo>
                <a:lnTo>
                  <a:pt x="3201257" y="0"/>
                </a:lnTo>
                <a:lnTo>
                  <a:pt x="0" y="0"/>
                </a:lnTo>
                <a:close/>
              </a:path>
            </a:pathLst>
          </a:custGeom>
          <a:solidFill>
            <a:srgbClr val="FFFBE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 name="矩形: 圆角 34"/>
          <p:cNvSpPr/>
          <p:nvPr/>
        </p:nvSpPr>
        <p:spPr>
          <a:xfrm>
            <a:off x="736600" y="2044602"/>
            <a:ext cx="10467328" cy="2017430"/>
          </a:xfrm>
          <a:prstGeom prst="roundRect">
            <a:avLst>
              <a:gd name="adj" fmla="val 3598"/>
            </a:avLst>
          </a:prstGeom>
          <a:blipFill>
            <a:blip r:embed="rId1"/>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pic>
        <p:nvPicPr>
          <p:cNvPr id="5" name="图片 4" descr="形状&#10;&#10;低可信度描述已自动生成"/>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a:stretch>
            <a:fillRect/>
          </a:stretch>
        </p:blipFill>
        <p:spPr>
          <a:xfrm rot="2700000">
            <a:off x="4760381" y="351489"/>
            <a:ext cx="326492" cy="326492"/>
          </a:xfrm>
          <a:prstGeom prst="rect">
            <a:avLst/>
          </a:prstGeom>
        </p:spPr>
      </p:pic>
      <p:pic>
        <p:nvPicPr>
          <p:cNvPr id="6" name="图片 5" descr="形状&#10;&#10;低可信度描述已自动生成"/>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3500000">
            <a:off x="7105128" y="351490"/>
            <a:ext cx="326490" cy="326490"/>
          </a:xfrm>
          <a:prstGeom prst="rect">
            <a:avLst/>
          </a:prstGeom>
        </p:spPr>
      </p:pic>
      <p:sp>
        <p:nvSpPr>
          <p:cNvPr id="3" name="文本框 2"/>
          <p:cNvSpPr txBox="1"/>
          <p:nvPr/>
        </p:nvSpPr>
        <p:spPr>
          <a:xfrm>
            <a:off x="988072" y="2336911"/>
            <a:ext cx="1892194" cy="581762"/>
          </a:xfrm>
          <a:prstGeom prst="roundRect">
            <a:avLst>
              <a:gd name="adj" fmla="val 18401"/>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b="1" dirty="0">
                <a:solidFill>
                  <a:srgbClr val="EAE3D8"/>
                </a:solidFill>
                <a:latin typeface="+mj-ea"/>
                <a:ea typeface="+mj-ea"/>
                <a:sym typeface="Arial" panose="020B0604020202090204" pitchFamily="34" charset="0"/>
              </a:rPr>
              <a:t>单线结构：</a:t>
            </a:r>
            <a:endParaRPr lang="zh-CN" altLang="en-US" sz="2800" b="1" dirty="0">
              <a:solidFill>
                <a:srgbClr val="EAE3D8"/>
              </a:solidFill>
              <a:latin typeface="+mj-ea"/>
              <a:ea typeface="+mj-ea"/>
            </a:endParaRPr>
          </a:p>
        </p:txBody>
      </p:sp>
      <p:sp>
        <p:nvSpPr>
          <p:cNvPr id="4" name="文本框 3"/>
          <p:cNvSpPr txBox="1"/>
          <p:nvPr/>
        </p:nvSpPr>
        <p:spPr>
          <a:xfrm>
            <a:off x="3058639" y="2321877"/>
            <a:ext cx="5890797" cy="581762"/>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R="0" lvl="0" indent="0" algn="l"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开端 →</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 </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发展 →</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 </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高潮 →</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 </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结局</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7" name="文本框 6"/>
          <p:cNvSpPr txBox="1"/>
          <p:nvPr/>
        </p:nvSpPr>
        <p:spPr>
          <a:xfrm>
            <a:off x="988072" y="3205627"/>
            <a:ext cx="1892194" cy="581762"/>
          </a:xfrm>
          <a:prstGeom prst="roundRect">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双线结构：</a:t>
            </a:r>
            <a:endParaRPr lang="zh-CN" altLang="en-US" dirty="0"/>
          </a:p>
        </p:txBody>
      </p:sp>
      <p:sp>
        <p:nvSpPr>
          <p:cNvPr id="9" name="文本框 8"/>
          <p:cNvSpPr txBox="1"/>
          <p:nvPr/>
        </p:nvSpPr>
        <p:spPr>
          <a:xfrm>
            <a:off x="3058639" y="3140854"/>
            <a:ext cx="8088689" cy="581762"/>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R="0" lvl="0" indent="0" algn="l"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由两条线索组成，或 → 明 → 暗或 → 主 → 次。</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1" name="文本框 10"/>
          <p:cNvSpPr txBox="1"/>
          <p:nvPr/>
        </p:nvSpPr>
        <p:spPr>
          <a:xfrm>
            <a:off x="1001593" y="4322665"/>
            <a:ext cx="1781257" cy="523220"/>
          </a:xfrm>
          <a:prstGeom prst="rect">
            <a:avLst/>
          </a:prstGeom>
          <a:noFill/>
        </p:spPr>
        <p:txBody>
          <a:bodyPr wrap="none" anchor="ctr">
            <a:spAutoFit/>
          </a:bodyPr>
          <a:lstStyle>
            <a:defPPr>
              <a:defRPr lang="zh-CN"/>
            </a:defPPr>
            <a:lvl1pPr indent="0" algn="just">
              <a:lnSpc>
                <a:spcPct val="100000"/>
              </a:lnSpc>
              <a:defRPr kumimoji="1" sz="2800" b="0">
                <a:solidFill>
                  <a:schemeClr val="bg1"/>
                </a:solidFill>
                <a:latin typeface="微软雅黑" panose="020B0503020204020204" pitchFamily="34" charset="-122"/>
                <a:ea typeface="微软雅黑" panose="020B0503020204020204" pitchFamily="34" charset="-122"/>
                <a:cs typeface="+mn-ea"/>
              </a:defRPr>
            </a:lvl1pPr>
          </a:lstStyle>
          <a:p>
            <a:pPr marL="514350" marR="0" lvl="0" indent="-514350" algn="l" defTabSz="914400" rtl="0" eaLnBrk="1" fontAlgn="auto" latinLnBrk="0" hangingPunct="1">
              <a:lnSpc>
                <a:spcPct val="100000"/>
              </a:lnSpc>
              <a:spcBef>
                <a:spcPts val="0"/>
              </a:spcBef>
              <a:spcAft>
                <a:spcPts val="0"/>
              </a:spcAft>
              <a:buClrTx/>
              <a:buSzTx/>
              <a:buFont typeface="+mj-lt"/>
              <a:buAutoNum type="alphaLcPeriod"/>
              <a:defRPr/>
            </a:pPr>
            <a:r>
              <a:rPr kumimoji="1" lang="zh-CN" altLang="en-US" sz="28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明线：</a:t>
            </a:r>
            <a:endParaRPr kumimoji="1" lang="zh-CN" altLang="en-US" sz="28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981827" y="4927479"/>
            <a:ext cx="3263322" cy="973472"/>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just" defTabSz="914400" rtl="0" eaLnBrk="1" fontAlgn="auto" latinLnBrk="0" hangingPunct="1">
              <a:lnSpc>
                <a:spcPct val="125000"/>
              </a:lnSpc>
              <a:spcBef>
                <a:spcPts val="0"/>
              </a:spcBef>
              <a:spcAft>
                <a:spcPts val="0"/>
              </a:spcAft>
              <a:buClrTx/>
              <a:buSzTx/>
              <a:buFontTx/>
              <a:buNone/>
              <a:defRPr/>
            </a:pPr>
            <a:r>
              <a:rPr kumimoji="1" lang="zh-CN" altLang="en-US" sz="24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由人物活动或事件发展所直接呈现出来的线索。</a:t>
            </a:r>
            <a:endParaRPr kumimoji="1" lang="zh-CN" altLang="en-US" sz="24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3" name="文本框 12"/>
          <p:cNvSpPr txBox="1"/>
          <p:nvPr/>
        </p:nvSpPr>
        <p:spPr>
          <a:xfrm>
            <a:off x="6843798" y="4322665"/>
            <a:ext cx="1781257" cy="523220"/>
          </a:xfrm>
          <a:prstGeom prst="rect">
            <a:avLst/>
          </a:prstGeom>
          <a:noFill/>
        </p:spPr>
        <p:txBody>
          <a:bodyPr wrap="none" anchor="ctr">
            <a:spAutoFit/>
          </a:bodyPr>
          <a:lstStyle>
            <a:defPPr>
              <a:defRPr lang="zh-CN"/>
            </a:defPPr>
            <a:lvl1pPr indent="0" algn="just">
              <a:lnSpc>
                <a:spcPct val="100000"/>
              </a:lnSpc>
              <a:defRPr kumimoji="1" sz="2800" b="0">
                <a:solidFill>
                  <a:schemeClr val="bg1"/>
                </a:solidFill>
                <a:latin typeface="微软雅黑" panose="020B0503020204020204" pitchFamily="34" charset="-122"/>
                <a:ea typeface="微软雅黑" panose="020B0503020204020204" pitchFamily="34" charset="-122"/>
                <a:cs typeface="+mn-ea"/>
              </a:defRPr>
            </a:lvl1pPr>
          </a:lstStyle>
          <a:p>
            <a:pPr marL="514350" marR="0" lvl="0" indent="-514350" algn="l" defTabSz="914400" rtl="0" eaLnBrk="1" fontAlgn="auto" latinLnBrk="0" hangingPunct="1">
              <a:lnSpc>
                <a:spcPct val="100000"/>
              </a:lnSpc>
              <a:spcBef>
                <a:spcPts val="0"/>
              </a:spcBef>
              <a:spcAft>
                <a:spcPts val="0"/>
              </a:spcAft>
              <a:buClrTx/>
              <a:buSzTx/>
              <a:buFont typeface="+mj-lt"/>
              <a:buAutoNum type="alphaLcPeriod" startAt="2"/>
              <a:defRPr/>
            </a:pPr>
            <a:r>
              <a:rPr kumimoji="1" lang="zh-CN" altLang="en-US" sz="28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暗线：</a:t>
            </a:r>
            <a:endParaRPr kumimoji="1" lang="zh-CN" altLang="en-US" sz="28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6864404" y="4927479"/>
            <a:ext cx="3898262" cy="973472"/>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0" algn="just" defTabSz="914400" rtl="0" eaLnBrk="1" fontAlgn="auto" latinLnBrk="0" hangingPunct="1">
              <a:lnSpc>
                <a:spcPct val="125000"/>
              </a:lnSpc>
              <a:spcBef>
                <a:spcPts val="0"/>
              </a:spcBef>
              <a:spcAft>
                <a:spcPts val="0"/>
              </a:spcAft>
              <a:buClrTx/>
              <a:buSzTx/>
              <a:buFontTx/>
              <a:buNone/>
              <a:defRPr/>
            </a:pPr>
            <a:r>
              <a:rPr kumimoji="1" lang="zh-CN" altLang="en-US" sz="24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未直接描绘的人物活动或由事件间接呈现出来的线索。</a:t>
            </a:r>
            <a:endParaRPr kumimoji="1" lang="zh-CN" altLang="en-US" sz="24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26" name="箭头: 虚尾 25"/>
          <p:cNvSpPr/>
          <p:nvPr/>
        </p:nvSpPr>
        <p:spPr>
          <a:xfrm>
            <a:off x="4879238" y="4668420"/>
            <a:ext cx="1570401" cy="884599"/>
          </a:xfrm>
          <a:prstGeom prst="stripedRightArrow">
            <a:avLst/>
          </a:prstGeom>
          <a:gradFill flip="none" rotWithShape="1">
            <a:gsLst>
              <a:gs pos="0">
                <a:srgbClr val="4F3326">
                  <a:alpha val="66000"/>
                </a:srgbClr>
              </a:gs>
              <a:gs pos="100000">
                <a:srgbClr val="1C0D0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FFFBEF"/>
              </a:solidFill>
              <a:effectLst/>
              <a:uLnTx/>
              <a:uFillTx/>
              <a:latin typeface="微软雅黑" panose="020B0503020204020204" pitchFamily="34" charset="-122"/>
              <a:ea typeface="微软雅黑" panose="020B0503020204020204" pitchFamily="34" charset="-122"/>
              <a:cs typeface="+mn-cs"/>
            </a:endParaRPr>
          </a:p>
        </p:txBody>
      </p:sp>
      <p:sp>
        <p:nvSpPr>
          <p:cNvPr id="42" name="!!卷形: 0"/>
          <p:cNvSpPr/>
          <p:nvPr/>
        </p:nvSpPr>
        <p:spPr>
          <a:xfrm flipH="1">
            <a:off x="3699931" y="235880"/>
            <a:ext cx="4792138" cy="915746"/>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20" name="矩形 19"/>
          <p:cNvSpPr/>
          <p:nvPr/>
        </p:nvSpPr>
        <p:spPr>
          <a:xfrm>
            <a:off x="4263608" y="426887"/>
            <a:ext cx="3664786"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1" dirty="0">
                <a:solidFill>
                  <a:srgbClr val="922D26"/>
                </a:solidFill>
                <a:latin typeface="+mj-ea"/>
                <a:ea typeface="+mj-ea"/>
                <a:cs typeface="+mn-ea"/>
                <a:sym typeface="Arial" panose="020B0604020202090204" pitchFamily="34" charset="0"/>
              </a:rPr>
              <a:t>(1) </a:t>
            </a:r>
            <a:r>
              <a:rPr kumimoji="1" lang="zh-CN" altLang="en-US" sz="2800" b="1" dirty="0">
                <a:solidFill>
                  <a:srgbClr val="922D26"/>
                </a:solidFill>
                <a:latin typeface="+mj-ea"/>
                <a:ea typeface="+mj-ea"/>
                <a:cs typeface="+mn-ea"/>
                <a:sym typeface="Arial" panose="020B0604020202090204" pitchFamily="34" charset="0"/>
              </a:rPr>
              <a:t>传统小说叙事模式</a:t>
            </a:r>
            <a:endParaRPr kumimoji="1" lang="zh-CN" altLang="en-US" sz="2800" b="1" dirty="0">
              <a:solidFill>
                <a:srgbClr val="922D26"/>
              </a:solidFill>
              <a:latin typeface="+mj-ea"/>
              <a:ea typeface="+mj-ea"/>
              <a:cs typeface="+mn-ea"/>
              <a:sym typeface="Arial" panose="020B0604020202090204" pitchFamily="34" charset="0"/>
            </a:endParaRPr>
          </a:p>
        </p:txBody>
      </p:sp>
      <p:grpSp>
        <p:nvGrpSpPr>
          <p:cNvPr id="41" name="组合 40"/>
          <p:cNvGrpSpPr/>
          <p:nvPr/>
        </p:nvGrpSpPr>
        <p:grpSpPr>
          <a:xfrm>
            <a:off x="766236" y="1209220"/>
            <a:ext cx="2349500" cy="608748"/>
            <a:chOff x="766236" y="1209220"/>
            <a:chExt cx="2349500" cy="608748"/>
          </a:xfrm>
        </p:grpSpPr>
        <p:sp>
          <p:nvSpPr>
            <p:cNvPr id="2" name="!!矩形: 折角 17"/>
            <p:cNvSpPr/>
            <p:nvPr/>
          </p:nvSpPr>
          <p:spPr>
            <a:xfrm rot="16200000">
              <a:off x="1636612" y="338844"/>
              <a:ext cx="608748" cy="2349500"/>
            </a:xfrm>
            <a:prstGeom prst="rect">
              <a:avLst/>
            </a:prstGeom>
            <a:blipFill dpi="0" rotWithShape="1">
              <a:blip r:embed="rId5">
                <a:extLst>
                  <a:ext uri="{BEBA8EAE-BF5A-486C-A8C5-ECC9F3942E4B}">
                    <a14:imgProps xmlns:a14="http://schemas.microsoft.com/office/drawing/2010/main">
                      <a14:imgLayer r:embed="rId6">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sp>
          <p:nvSpPr>
            <p:cNvPr id="40" name="文本框 39"/>
            <p:cNvSpPr txBox="1"/>
            <p:nvPr/>
          </p:nvSpPr>
          <p:spPr>
            <a:xfrm>
              <a:off x="981827" y="1249050"/>
              <a:ext cx="1982407"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线性结构</a:t>
              </a:r>
              <a:endPar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0" to="1" calcmode="lin" valueType="num">
                                      <p:cBhvr>
                                        <p:cTn id="7" dur="500" fill="hold">
                                          <p:stCondLst>
                                            <p:cond delay="0"/>
                                          </p:stCondLst>
                                        </p:cTn>
                                        <p:tgtEl>
                                          <p:spTgt spid="11"/>
                                        </p:tgtEl>
                                        <p:attrNameLst>
                                          <p:attrName>style.opacity</p:attrName>
                                        </p:attrNameLst>
                                      </p:cBhvr>
                                    </p:anim>
                                    <p:anim to="" calcmode="lin" valueType="num">
                                      <p:cBhvr>
                                        <p:cTn id="8" dur="50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from="0" to="1" calcmode="lin" valueType="num">
                                      <p:cBhvr>
                                        <p:cTn id="11" dur="500" fill="hold">
                                          <p:stCondLst>
                                            <p:cond delay="0"/>
                                          </p:stCondLst>
                                        </p:cTn>
                                        <p:tgtEl>
                                          <p:spTgt spid="12"/>
                                        </p:tgtEl>
                                        <p:attrNameLst>
                                          <p:attrName>style.opacity</p:attrName>
                                        </p:attrNameLst>
                                      </p:cBhvr>
                                    </p:anim>
                                    <p:anim to="" calcmode="lin" valueType="num">
                                      <p:cBhvr>
                                        <p:cTn id="12" dur="500" fill="hold">
                                          <p:stCondLst>
                                            <p:cond delay="0"/>
                                          </p:stCondLst>
                                        </p:cTn>
                                        <p:tgtEl>
                                          <p:spTgt spid="12"/>
                                        </p:tgtEl>
                                        <p:attrNameLst>
                                          <p:attrName>ppt_x</p:attrName>
                                        </p:attrNameLst>
                                      </p:cBhvr>
                                      <p:tavLst>
                                        <p:tav tm="0" fmla="$">
                                          <p:val>
                                            <p:strVal val="#ppt_x-.05"/>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decel="10000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from="0" to="1" calcmode="lin" valueType="num">
                                      <p:cBhvr>
                                        <p:cTn id="17" dur="500" fill="hold">
                                          <p:stCondLst>
                                            <p:cond delay="0"/>
                                          </p:stCondLst>
                                        </p:cTn>
                                        <p:tgtEl>
                                          <p:spTgt spid="26"/>
                                        </p:tgtEl>
                                        <p:attrNameLst>
                                          <p:attrName>style.opacity</p:attrName>
                                        </p:attrNameLst>
                                      </p:cBhvr>
                                    </p:anim>
                                    <p:anim to="" calcmode="lin" valueType="num">
                                      <p:cBhvr>
                                        <p:cTn id="18" dur="500" fill="hold">
                                          <p:stCondLst>
                                            <p:cond delay="0"/>
                                          </p:stCondLst>
                                        </p:cTn>
                                        <p:tgtEl>
                                          <p:spTgt spid="26"/>
                                        </p:tgtEl>
                                        <p:attrNameLst>
                                          <p:attrName>ppt_x</p:attrName>
                                        </p:attrNameLst>
                                      </p:cBhvr>
                                      <p:tavLst>
                                        <p:tav tm="0" fmla="$">
                                          <p:val>
                                            <p:strVal val="#ppt_x-.05"/>
                                          </p:val>
                                        </p:tav>
                                        <p:tav tm="100000" fmla="$">
                                          <p:val>
                                            <p:strVal val="#ppt_x"/>
                                          </p:val>
                                        </p:tav>
                                      </p:tavLst>
                                    </p:anim>
                                  </p:childTnLst>
                                </p:cTn>
                              </p:par>
                              <p:par>
                                <p:cTn id="19" presetID="10" presetClass="entr" presetSubtype="0" decel="10000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from="0" to="1" calcmode="lin" valueType="num">
                                      <p:cBhvr>
                                        <p:cTn id="21" dur="500" fill="hold">
                                          <p:stCondLst>
                                            <p:cond delay="0"/>
                                          </p:stCondLst>
                                        </p:cTn>
                                        <p:tgtEl>
                                          <p:spTgt spid="13"/>
                                        </p:tgtEl>
                                        <p:attrNameLst>
                                          <p:attrName>style.opacity</p:attrName>
                                        </p:attrNameLst>
                                      </p:cBhvr>
                                    </p:anim>
                                    <p:anim to="" calcmode="lin" valueType="num">
                                      <p:cBhvr>
                                        <p:cTn id="22"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par>
                                <p:cTn id="23" presetID="10" presetClass="entr" presetSubtype="0" decel="10000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from="0" to="1" calcmode="lin" valueType="num">
                                      <p:cBhvr>
                                        <p:cTn id="25" dur="500" fill="hold">
                                          <p:stCondLst>
                                            <p:cond delay="0"/>
                                          </p:stCondLst>
                                        </p:cTn>
                                        <p:tgtEl>
                                          <p:spTgt spid="14"/>
                                        </p:tgtEl>
                                        <p:attrNameLst>
                                          <p:attrName>style.opacity</p:attrName>
                                        </p:attrNameLst>
                                      </p:cBhvr>
                                    </p:anim>
                                    <p:anim to="" calcmode="lin" valueType="num">
                                      <p:cBhvr>
                                        <p:cTn id="26"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7" name="图形 20"/>
          <p:cNvSpPr/>
          <p:nvPr/>
        </p:nvSpPr>
        <p:spPr>
          <a:xfrm>
            <a:off x="482600" y="830189"/>
            <a:ext cx="11226800" cy="5626325"/>
          </a:xfrm>
          <a:custGeom>
            <a:avLst/>
            <a:gdLst>
              <a:gd name="connsiteX0" fmla="*/ 0 w 3201257"/>
              <a:gd name="connsiteY0" fmla="*/ 0 h 4245618"/>
              <a:gd name="connsiteX1" fmla="*/ 0 w 3201257"/>
              <a:gd name="connsiteY1" fmla="*/ 4115086 h 4245618"/>
              <a:gd name="connsiteX2" fmla="*/ 3334 w 3201257"/>
              <a:gd name="connsiteY2" fmla="*/ 4108799 h 4245618"/>
              <a:gd name="connsiteX3" fmla="*/ 10668 w 3201257"/>
              <a:gd name="connsiteY3" fmla="*/ 4127564 h 4245618"/>
              <a:gd name="connsiteX4" fmla="*/ 64770 w 3201257"/>
              <a:gd name="connsiteY4" fmla="*/ 4115753 h 4245618"/>
              <a:gd name="connsiteX5" fmla="*/ 64389 w 3201257"/>
              <a:gd name="connsiteY5" fmla="*/ 4122896 h 4245618"/>
              <a:gd name="connsiteX6" fmla="*/ 94393 w 3201257"/>
              <a:gd name="connsiteY6" fmla="*/ 4136898 h 4245618"/>
              <a:gd name="connsiteX7" fmla="*/ 112871 w 3201257"/>
              <a:gd name="connsiteY7" fmla="*/ 4135184 h 4245618"/>
              <a:gd name="connsiteX8" fmla="*/ 121730 w 3201257"/>
              <a:gd name="connsiteY8" fmla="*/ 4127849 h 4245618"/>
              <a:gd name="connsiteX9" fmla="*/ 134779 w 3201257"/>
              <a:gd name="connsiteY9" fmla="*/ 4143947 h 4245618"/>
              <a:gd name="connsiteX10" fmla="*/ 156972 w 3201257"/>
              <a:gd name="connsiteY10" fmla="*/ 4138517 h 4245618"/>
              <a:gd name="connsiteX11" fmla="*/ 163449 w 3201257"/>
              <a:gd name="connsiteY11" fmla="*/ 4150233 h 4245618"/>
              <a:gd name="connsiteX12" fmla="*/ 172117 w 3201257"/>
              <a:gd name="connsiteY12" fmla="*/ 4151376 h 4245618"/>
              <a:gd name="connsiteX13" fmla="*/ 181261 w 3201257"/>
              <a:gd name="connsiteY13" fmla="*/ 4159568 h 4245618"/>
              <a:gd name="connsiteX14" fmla="*/ 197358 w 3201257"/>
              <a:gd name="connsiteY14" fmla="*/ 4148138 h 4245618"/>
              <a:gd name="connsiteX15" fmla="*/ 204311 w 3201257"/>
              <a:gd name="connsiteY15" fmla="*/ 4163092 h 4245618"/>
              <a:gd name="connsiteX16" fmla="*/ 217265 w 3201257"/>
              <a:gd name="connsiteY16" fmla="*/ 4166616 h 4245618"/>
              <a:gd name="connsiteX17" fmla="*/ 232124 w 3201257"/>
              <a:gd name="connsiteY17" fmla="*/ 4172426 h 4245618"/>
              <a:gd name="connsiteX18" fmla="*/ 243269 w 3201257"/>
              <a:gd name="connsiteY18" fmla="*/ 4182618 h 4245618"/>
              <a:gd name="connsiteX19" fmla="*/ 257366 w 3201257"/>
              <a:gd name="connsiteY19" fmla="*/ 4187762 h 4245618"/>
              <a:gd name="connsiteX20" fmla="*/ 273463 w 3201257"/>
              <a:gd name="connsiteY20" fmla="*/ 4195953 h 4245618"/>
              <a:gd name="connsiteX21" fmla="*/ 311563 w 3201257"/>
              <a:gd name="connsiteY21" fmla="*/ 4169759 h 4245618"/>
              <a:gd name="connsiteX22" fmla="*/ 319088 w 3201257"/>
              <a:gd name="connsiteY22" fmla="*/ 4186904 h 4245618"/>
              <a:gd name="connsiteX23" fmla="*/ 333756 w 3201257"/>
              <a:gd name="connsiteY23" fmla="*/ 4202811 h 4245618"/>
              <a:gd name="connsiteX24" fmla="*/ 355854 w 3201257"/>
              <a:gd name="connsiteY24" fmla="*/ 4216241 h 4245618"/>
              <a:gd name="connsiteX25" fmla="*/ 381572 w 3201257"/>
              <a:gd name="connsiteY25" fmla="*/ 4215765 h 4245618"/>
              <a:gd name="connsiteX26" fmla="*/ 386715 w 3201257"/>
              <a:gd name="connsiteY26" fmla="*/ 4235768 h 4245618"/>
              <a:gd name="connsiteX27" fmla="*/ 401288 w 3201257"/>
              <a:gd name="connsiteY27" fmla="*/ 4224528 h 4245618"/>
              <a:gd name="connsiteX28" fmla="*/ 422053 w 3201257"/>
              <a:gd name="connsiteY28" fmla="*/ 4225100 h 4245618"/>
              <a:gd name="connsiteX29" fmla="*/ 432340 w 3201257"/>
              <a:gd name="connsiteY29" fmla="*/ 4222718 h 4245618"/>
              <a:gd name="connsiteX30" fmla="*/ 437579 w 3201257"/>
              <a:gd name="connsiteY30" fmla="*/ 4228148 h 4245618"/>
              <a:gd name="connsiteX31" fmla="*/ 450151 w 3201257"/>
              <a:gd name="connsiteY31" fmla="*/ 4231196 h 4245618"/>
              <a:gd name="connsiteX32" fmla="*/ 475964 w 3201257"/>
              <a:gd name="connsiteY32" fmla="*/ 4220432 h 4245618"/>
              <a:gd name="connsiteX33" fmla="*/ 477869 w 3201257"/>
              <a:gd name="connsiteY33" fmla="*/ 4227576 h 4245618"/>
              <a:gd name="connsiteX34" fmla="*/ 483584 w 3201257"/>
              <a:gd name="connsiteY34" fmla="*/ 4225481 h 4245618"/>
              <a:gd name="connsiteX35" fmla="*/ 501110 w 3201257"/>
              <a:gd name="connsiteY35" fmla="*/ 4245483 h 4245618"/>
              <a:gd name="connsiteX36" fmla="*/ 516160 w 3201257"/>
              <a:gd name="connsiteY36" fmla="*/ 4239864 h 4245618"/>
              <a:gd name="connsiteX37" fmla="*/ 555784 w 3201257"/>
              <a:gd name="connsiteY37" fmla="*/ 4222528 h 4245618"/>
              <a:gd name="connsiteX38" fmla="*/ 570452 w 3201257"/>
              <a:gd name="connsiteY38" fmla="*/ 4215860 h 4245618"/>
              <a:gd name="connsiteX39" fmla="*/ 578358 w 3201257"/>
              <a:gd name="connsiteY39" fmla="*/ 4225385 h 4245618"/>
              <a:gd name="connsiteX40" fmla="*/ 592550 w 3201257"/>
              <a:gd name="connsiteY40" fmla="*/ 4220623 h 4245618"/>
              <a:gd name="connsiteX41" fmla="*/ 599694 w 3201257"/>
              <a:gd name="connsiteY41" fmla="*/ 4233006 h 4245618"/>
              <a:gd name="connsiteX42" fmla="*/ 620554 w 3201257"/>
              <a:gd name="connsiteY42" fmla="*/ 4217004 h 4245618"/>
              <a:gd name="connsiteX43" fmla="*/ 628650 w 3201257"/>
              <a:gd name="connsiteY43" fmla="*/ 4212336 h 4245618"/>
              <a:gd name="connsiteX44" fmla="*/ 640937 w 3201257"/>
              <a:gd name="connsiteY44" fmla="*/ 4209193 h 4245618"/>
              <a:gd name="connsiteX45" fmla="*/ 664845 w 3201257"/>
              <a:gd name="connsiteY45" fmla="*/ 4219290 h 4245618"/>
              <a:gd name="connsiteX46" fmla="*/ 684371 w 3201257"/>
              <a:gd name="connsiteY46" fmla="*/ 4212622 h 4245618"/>
              <a:gd name="connsiteX47" fmla="*/ 708470 w 3201257"/>
              <a:gd name="connsiteY47" fmla="*/ 4218242 h 4245618"/>
              <a:gd name="connsiteX48" fmla="*/ 719233 w 3201257"/>
              <a:gd name="connsiteY48" fmla="*/ 4202049 h 4245618"/>
              <a:gd name="connsiteX49" fmla="*/ 746284 w 3201257"/>
              <a:gd name="connsiteY49" fmla="*/ 4226148 h 4245618"/>
              <a:gd name="connsiteX50" fmla="*/ 776954 w 3201257"/>
              <a:gd name="connsiteY50" fmla="*/ 4203478 h 4245618"/>
              <a:gd name="connsiteX51" fmla="*/ 782955 w 3201257"/>
              <a:gd name="connsiteY51" fmla="*/ 4211574 h 4245618"/>
              <a:gd name="connsiteX52" fmla="*/ 793242 w 3201257"/>
              <a:gd name="connsiteY52" fmla="*/ 4197573 h 4245618"/>
              <a:gd name="connsiteX53" fmla="*/ 811721 w 3201257"/>
              <a:gd name="connsiteY53" fmla="*/ 4200811 h 4245618"/>
              <a:gd name="connsiteX54" fmla="*/ 834771 w 3201257"/>
              <a:gd name="connsiteY54" fmla="*/ 4203383 h 4245618"/>
              <a:gd name="connsiteX55" fmla="*/ 836200 w 3201257"/>
              <a:gd name="connsiteY55" fmla="*/ 4217384 h 4245618"/>
              <a:gd name="connsiteX56" fmla="*/ 854678 w 3201257"/>
              <a:gd name="connsiteY56" fmla="*/ 4209479 h 4245618"/>
              <a:gd name="connsiteX57" fmla="*/ 861155 w 3201257"/>
              <a:gd name="connsiteY57" fmla="*/ 4211765 h 4245618"/>
              <a:gd name="connsiteX58" fmla="*/ 878110 w 3201257"/>
              <a:gd name="connsiteY58" fmla="*/ 4206812 h 4245618"/>
              <a:gd name="connsiteX59" fmla="*/ 907542 w 3201257"/>
              <a:gd name="connsiteY59" fmla="*/ 4189762 h 4245618"/>
              <a:gd name="connsiteX60" fmla="*/ 920972 w 3201257"/>
              <a:gd name="connsiteY60" fmla="*/ 4175760 h 4245618"/>
              <a:gd name="connsiteX61" fmla="*/ 933450 w 3201257"/>
              <a:gd name="connsiteY61" fmla="*/ 4163187 h 4245618"/>
              <a:gd name="connsiteX62" fmla="*/ 958120 w 3201257"/>
              <a:gd name="connsiteY62" fmla="*/ 4162806 h 4245618"/>
              <a:gd name="connsiteX63" fmla="*/ 973836 w 3201257"/>
              <a:gd name="connsiteY63" fmla="*/ 4171664 h 4245618"/>
              <a:gd name="connsiteX64" fmla="*/ 995648 w 3201257"/>
              <a:gd name="connsiteY64" fmla="*/ 4166711 h 4245618"/>
              <a:gd name="connsiteX65" fmla="*/ 999077 w 3201257"/>
              <a:gd name="connsiteY65" fmla="*/ 4181285 h 4245618"/>
              <a:gd name="connsiteX66" fmla="*/ 1025557 w 3201257"/>
              <a:gd name="connsiteY66" fmla="*/ 4197191 h 4245618"/>
              <a:gd name="connsiteX67" fmla="*/ 1053465 w 3201257"/>
              <a:gd name="connsiteY67" fmla="*/ 4190143 h 4245618"/>
              <a:gd name="connsiteX68" fmla="*/ 1076039 w 3201257"/>
              <a:gd name="connsiteY68" fmla="*/ 4179189 h 4245618"/>
              <a:gd name="connsiteX69" fmla="*/ 1104710 w 3201257"/>
              <a:gd name="connsiteY69" fmla="*/ 4175570 h 4245618"/>
              <a:gd name="connsiteX70" fmla="*/ 1113187 w 3201257"/>
              <a:gd name="connsiteY70" fmla="*/ 4186904 h 4245618"/>
              <a:gd name="connsiteX71" fmla="*/ 1124331 w 3201257"/>
              <a:gd name="connsiteY71" fmla="*/ 4190619 h 4245618"/>
              <a:gd name="connsiteX72" fmla="*/ 1144238 w 3201257"/>
              <a:gd name="connsiteY72" fmla="*/ 4198715 h 4245618"/>
              <a:gd name="connsiteX73" fmla="*/ 1155668 w 3201257"/>
              <a:gd name="connsiteY73" fmla="*/ 4210812 h 4245618"/>
              <a:gd name="connsiteX74" fmla="*/ 1166146 w 3201257"/>
              <a:gd name="connsiteY74" fmla="*/ 4225957 h 4245618"/>
              <a:gd name="connsiteX75" fmla="*/ 1177766 w 3201257"/>
              <a:gd name="connsiteY75" fmla="*/ 4221766 h 4245618"/>
              <a:gd name="connsiteX76" fmla="*/ 1198340 w 3201257"/>
              <a:gd name="connsiteY76" fmla="*/ 4206145 h 4245618"/>
              <a:gd name="connsiteX77" fmla="*/ 1234726 w 3201257"/>
              <a:gd name="connsiteY77" fmla="*/ 4182809 h 4245618"/>
              <a:gd name="connsiteX78" fmla="*/ 1257110 w 3201257"/>
              <a:gd name="connsiteY78" fmla="*/ 4174522 h 4245618"/>
              <a:gd name="connsiteX79" fmla="*/ 1276826 w 3201257"/>
              <a:gd name="connsiteY79" fmla="*/ 4185952 h 4245618"/>
              <a:gd name="connsiteX80" fmla="*/ 1309688 w 3201257"/>
              <a:gd name="connsiteY80" fmla="*/ 4169093 h 4245618"/>
              <a:gd name="connsiteX81" fmla="*/ 1320165 w 3201257"/>
              <a:gd name="connsiteY81" fmla="*/ 4169474 h 4245618"/>
              <a:gd name="connsiteX82" fmla="*/ 1328452 w 3201257"/>
              <a:gd name="connsiteY82" fmla="*/ 4160425 h 4245618"/>
              <a:gd name="connsiteX83" fmla="*/ 1343120 w 3201257"/>
              <a:gd name="connsiteY83" fmla="*/ 4175474 h 4245618"/>
              <a:gd name="connsiteX84" fmla="*/ 1352455 w 3201257"/>
              <a:gd name="connsiteY84" fmla="*/ 4178332 h 4245618"/>
              <a:gd name="connsiteX85" fmla="*/ 1367695 w 3201257"/>
              <a:gd name="connsiteY85" fmla="*/ 4171855 h 4245618"/>
              <a:gd name="connsiteX86" fmla="*/ 1383030 w 3201257"/>
              <a:gd name="connsiteY86" fmla="*/ 4188714 h 4245618"/>
              <a:gd name="connsiteX87" fmla="*/ 1400651 w 3201257"/>
              <a:gd name="connsiteY87" fmla="*/ 4186047 h 4245618"/>
              <a:gd name="connsiteX88" fmla="*/ 1421130 w 3201257"/>
              <a:gd name="connsiteY88" fmla="*/ 4172141 h 4245618"/>
              <a:gd name="connsiteX89" fmla="*/ 1426750 w 3201257"/>
              <a:gd name="connsiteY89" fmla="*/ 4171569 h 4245618"/>
              <a:gd name="connsiteX90" fmla="*/ 1441895 w 3201257"/>
              <a:gd name="connsiteY90" fmla="*/ 4167759 h 4245618"/>
              <a:gd name="connsiteX91" fmla="*/ 1452372 w 3201257"/>
              <a:gd name="connsiteY91" fmla="*/ 4166235 h 4245618"/>
              <a:gd name="connsiteX92" fmla="*/ 1458754 w 3201257"/>
              <a:gd name="connsiteY92" fmla="*/ 4171569 h 4245618"/>
              <a:gd name="connsiteX93" fmla="*/ 1487234 w 3201257"/>
              <a:gd name="connsiteY93" fmla="*/ 4151186 h 4245618"/>
              <a:gd name="connsiteX94" fmla="*/ 1516761 w 3201257"/>
              <a:gd name="connsiteY94" fmla="*/ 4160425 h 4245618"/>
              <a:gd name="connsiteX95" fmla="*/ 1568101 w 3201257"/>
              <a:gd name="connsiteY95" fmla="*/ 4126802 h 4245618"/>
              <a:gd name="connsiteX96" fmla="*/ 1577626 w 3201257"/>
              <a:gd name="connsiteY96" fmla="*/ 4138898 h 4245618"/>
              <a:gd name="connsiteX97" fmla="*/ 1589056 w 3201257"/>
              <a:gd name="connsiteY97" fmla="*/ 4143851 h 4245618"/>
              <a:gd name="connsiteX98" fmla="*/ 1601724 w 3201257"/>
              <a:gd name="connsiteY98" fmla="*/ 4136993 h 4245618"/>
              <a:gd name="connsiteX99" fmla="*/ 1631061 w 3201257"/>
              <a:gd name="connsiteY99" fmla="*/ 4133755 h 4245618"/>
              <a:gd name="connsiteX100" fmla="*/ 1646015 w 3201257"/>
              <a:gd name="connsiteY100" fmla="*/ 4134041 h 4245618"/>
              <a:gd name="connsiteX101" fmla="*/ 1659160 w 3201257"/>
              <a:gd name="connsiteY101" fmla="*/ 4128707 h 4245618"/>
              <a:gd name="connsiteX102" fmla="*/ 1684211 w 3201257"/>
              <a:gd name="connsiteY102" fmla="*/ 4127754 h 4245618"/>
              <a:gd name="connsiteX103" fmla="*/ 1703261 w 3201257"/>
              <a:gd name="connsiteY103" fmla="*/ 4141756 h 4245618"/>
              <a:gd name="connsiteX104" fmla="*/ 1721263 w 3201257"/>
              <a:gd name="connsiteY104" fmla="*/ 4134422 h 4245618"/>
              <a:gd name="connsiteX105" fmla="*/ 1734407 w 3201257"/>
              <a:gd name="connsiteY105" fmla="*/ 4132898 h 4245618"/>
              <a:gd name="connsiteX106" fmla="*/ 1747552 w 3201257"/>
              <a:gd name="connsiteY106" fmla="*/ 4130040 h 4245618"/>
              <a:gd name="connsiteX107" fmla="*/ 1758601 w 3201257"/>
              <a:gd name="connsiteY107" fmla="*/ 4132707 h 4245618"/>
              <a:gd name="connsiteX108" fmla="*/ 1761268 w 3201257"/>
              <a:gd name="connsiteY108" fmla="*/ 4136612 h 4245618"/>
              <a:gd name="connsiteX109" fmla="*/ 1777460 w 3201257"/>
              <a:gd name="connsiteY109" fmla="*/ 4136898 h 4245618"/>
              <a:gd name="connsiteX110" fmla="*/ 1791176 w 3201257"/>
              <a:gd name="connsiteY110" fmla="*/ 4140137 h 4245618"/>
              <a:gd name="connsiteX111" fmla="*/ 1829467 w 3201257"/>
              <a:gd name="connsiteY111" fmla="*/ 4128707 h 4245618"/>
              <a:gd name="connsiteX112" fmla="*/ 1870329 w 3201257"/>
              <a:gd name="connsiteY112" fmla="*/ 4126992 h 4245618"/>
              <a:gd name="connsiteX113" fmla="*/ 1886617 w 3201257"/>
              <a:gd name="connsiteY113" fmla="*/ 4146709 h 4245618"/>
              <a:gd name="connsiteX114" fmla="*/ 1920431 w 3201257"/>
              <a:gd name="connsiteY114" fmla="*/ 4131183 h 4245618"/>
              <a:gd name="connsiteX115" fmla="*/ 1933861 w 3201257"/>
              <a:gd name="connsiteY115" fmla="*/ 4132898 h 4245618"/>
              <a:gd name="connsiteX116" fmla="*/ 1943100 w 3201257"/>
              <a:gd name="connsiteY116" fmla="*/ 4130993 h 4245618"/>
              <a:gd name="connsiteX117" fmla="*/ 1951577 w 3201257"/>
              <a:gd name="connsiteY117" fmla="*/ 4134041 h 4245618"/>
              <a:gd name="connsiteX118" fmla="*/ 1966627 w 3201257"/>
              <a:gd name="connsiteY118" fmla="*/ 4124897 h 4245618"/>
              <a:gd name="connsiteX119" fmla="*/ 1984058 w 3201257"/>
              <a:gd name="connsiteY119" fmla="*/ 4128230 h 4245618"/>
              <a:gd name="connsiteX120" fmla="*/ 2000155 w 3201257"/>
              <a:gd name="connsiteY120" fmla="*/ 4134517 h 4245618"/>
              <a:gd name="connsiteX121" fmla="*/ 2017490 w 3201257"/>
              <a:gd name="connsiteY121" fmla="*/ 4135660 h 4245618"/>
              <a:gd name="connsiteX122" fmla="*/ 2028730 w 3201257"/>
              <a:gd name="connsiteY122" fmla="*/ 4134041 h 4245618"/>
              <a:gd name="connsiteX123" fmla="*/ 2052161 w 3201257"/>
              <a:gd name="connsiteY123" fmla="*/ 4140518 h 4245618"/>
              <a:gd name="connsiteX124" fmla="*/ 2078831 w 3201257"/>
              <a:gd name="connsiteY124" fmla="*/ 4134326 h 4245618"/>
              <a:gd name="connsiteX125" fmla="*/ 2092071 w 3201257"/>
              <a:gd name="connsiteY125" fmla="*/ 4136803 h 4245618"/>
              <a:gd name="connsiteX126" fmla="*/ 2130933 w 3201257"/>
              <a:gd name="connsiteY126" fmla="*/ 4121468 h 4245618"/>
              <a:gd name="connsiteX127" fmla="*/ 2144078 w 3201257"/>
              <a:gd name="connsiteY127" fmla="*/ 4125373 h 4245618"/>
              <a:gd name="connsiteX128" fmla="*/ 2158270 w 3201257"/>
              <a:gd name="connsiteY128" fmla="*/ 4128707 h 4245618"/>
              <a:gd name="connsiteX129" fmla="*/ 2182082 w 3201257"/>
              <a:gd name="connsiteY129" fmla="*/ 4135279 h 4245618"/>
              <a:gd name="connsiteX130" fmla="*/ 2208086 w 3201257"/>
              <a:gd name="connsiteY130" fmla="*/ 4129945 h 4245618"/>
              <a:gd name="connsiteX131" fmla="*/ 2218849 w 3201257"/>
              <a:gd name="connsiteY131" fmla="*/ 4138422 h 4245618"/>
              <a:gd name="connsiteX132" fmla="*/ 2243709 w 3201257"/>
              <a:gd name="connsiteY132" fmla="*/ 4132898 h 4245618"/>
              <a:gd name="connsiteX133" fmla="*/ 2265807 w 3201257"/>
              <a:gd name="connsiteY133" fmla="*/ 4143947 h 4245618"/>
              <a:gd name="connsiteX134" fmla="*/ 2285810 w 3201257"/>
              <a:gd name="connsiteY134" fmla="*/ 4141756 h 4245618"/>
              <a:gd name="connsiteX135" fmla="*/ 2321338 w 3201257"/>
              <a:gd name="connsiteY135" fmla="*/ 4124420 h 4245618"/>
              <a:gd name="connsiteX136" fmla="*/ 2332958 w 3201257"/>
              <a:gd name="connsiteY136" fmla="*/ 4147947 h 4245618"/>
              <a:gd name="connsiteX137" fmla="*/ 2360962 w 3201257"/>
              <a:gd name="connsiteY137" fmla="*/ 4139660 h 4245618"/>
              <a:gd name="connsiteX138" fmla="*/ 2384679 w 3201257"/>
              <a:gd name="connsiteY138" fmla="*/ 4153948 h 4245618"/>
              <a:gd name="connsiteX139" fmla="*/ 2411921 w 3201257"/>
              <a:gd name="connsiteY139" fmla="*/ 4156996 h 4245618"/>
              <a:gd name="connsiteX140" fmla="*/ 2418874 w 3201257"/>
              <a:gd name="connsiteY140" fmla="*/ 4173760 h 4245618"/>
              <a:gd name="connsiteX141" fmla="*/ 2454783 w 3201257"/>
              <a:gd name="connsiteY141" fmla="*/ 4172807 h 4245618"/>
              <a:gd name="connsiteX142" fmla="*/ 2465928 w 3201257"/>
              <a:gd name="connsiteY142" fmla="*/ 4178618 h 4245618"/>
              <a:gd name="connsiteX143" fmla="*/ 2492502 w 3201257"/>
              <a:gd name="connsiteY143" fmla="*/ 4170998 h 4245618"/>
              <a:gd name="connsiteX144" fmla="*/ 2510981 w 3201257"/>
              <a:gd name="connsiteY144" fmla="*/ 4181189 h 4245618"/>
              <a:gd name="connsiteX145" fmla="*/ 2527459 w 3201257"/>
              <a:gd name="connsiteY145" fmla="*/ 4170426 h 4245618"/>
              <a:gd name="connsiteX146" fmla="*/ 2542032 w 3201257"/>
              <a:gd name="connsiteY146" fmla="*/ 4154710 h 4245618"/>
              <a:gd name="connsiteX147" fmla="*/ 2561368 w 3201257"/>
              <a:gd name="connsiteY147" fmla="*/ 4184047 h 4245618"/>
              <a:gd name="connsiteX148" fmla="*/ 2590991 w 3201257"/>
              <a:gd name="connsiteY148" fmla="*/ 4188905 h 4245618"/>
              <a:gd name="connsiteX149" fmla="*/ 2621090 w 3201257"/>
              <a:gd name="connsiteY149" fmla="*/ 4184809 h 4245618"/>
              <a:gd name="connsiteX150" fmla="*/ 2629186 w 3201257"/>
              <a:gd name="connsiteY150" fmla="*/ 4187857 h 4245618"/>
              <a:gd name="connsiteX151" fmla="*/ 2642997 w 3201257"/>
              <a:gd name="connsiteY151" fmla="*/ 4179856 h 4245618"/>
              <a:gd name="connsiteX152" fmla="*/ 2662904 w 3201257"/>
              <a:gd name="connsiteY152" fmla="*/ 4171379 h 4245618"/>
              <a:gd name="connsiteX153" fmla="*/ 2680049 w 3201257"/>
              <a:gd name="connsiteY153" fmla="*/ 4173379 h 4245618"/>
              <a:gd name="connsiteX154" fmla="*/ 2695385 w 3201257"/>
              <a:gd name="connsiteY154" fmla="*/ 4167569 h 4245618"/>
              <a:gd name="connsiteX155" fmla="*/ 2711768 w 3201257"/>
              <a:gd name="connsiteY155" fmla="*/ 4174236 h 4245618"/>
              <a:gd name="connsiteX156" fmla="*/ 2720912 w 3201257"/>
              <a:gd name="connsiteY156" fmla="*/ 4172712 h 4245618"/>
              <a:gd name="connsiteX157" fmla="*/ 2736628 w 3201257"/>
              <a:gd name="connsiteY157" fmla="*/ 4182047 h 4245618"/>
              <a:gd name="connsiteX158" fmla="*/ 2747963 w 3201257"/>
              <a:gd name="connsiteY158" fmla="*/ 4195191 h 4245618"/>
              <a:gd name="connsiteX159" fmla="*/ 2772537 w 3201257"/>
              <a:gd name="connsiteY159" fmla="*/ 4226433 h 4245618"/>
              <a:gd name="connsiteX160" fmla="*/ 2787206 w 3201257"/>
              <a:gd name="connsiteY160" fmla="*/ 4207764 h 4245618"/>
              <a:gd name="connsiteX161" fmla="*/ 2799588 w 3201257"/>
              <a:gd name="connsiteY161" fmla="*/ 4205573 h 4245618"/>
              <a:gd name="connsiteX162" fmla="*/ 2864358 w 3201257"/>
              <a:gd name="connsiteY162" fmla="*/ 4172141 h 4245618"/>
              <a:gd name="connsiteX163" fmla="*/ 2902172 w 3201257"/>
              <a:gd name="connsiteY163" fmla="*/ 4165759 h 4245618"/>
              <a:gd name="connsiteX164" fmla="*/ 2914460 w 3201257"/>
              <a:gd name="connsiteY164" fmla="*/ 4161758 h 4245618"/>
              <a:gd name="connsiteX165" fmla="*/ 2921699 w 3201257"/>
              <a:gd name="connsiteY165" fmla="*/ 4155091 h 4245618"/>
              <a:gd name="connsiteX166" fmla="*/ 2949035 w 3201257"/>
              <a:gd name="connsiteY166" fmla="*/ 4165568 h 4245618"/>
              <a:gd name="connsiteX167" fmla="*/ 2967609 w 3201257"/>
              <a:gd name="connsiteY167" fmla="*/ 4190429 h 4245618"/>
              <a:gd name="connsiteX168" fmla="*/ 2979896 w 3201257"/>
              <a:gd name="connsiteY168" fmla="*/ 4184428 h 4245618"/>
              <a:gd name="connsiteX169" fmla="*/ 2989993 w 3201257"/>
              <a:gd name="connsiteY169" fmla="*/ 4178046 h 4245618"/>
              <a:gd name="connsiteX170" fmla="*/ 3006662 w 3201257"/>
              <a:gd name="connsiteY170" fmla="*/ 4185666 h 4245618"/>
              <a:gd name="connsiteX171" fmla="*/ 3019235 w 3201257"/>
              <a:gd name="connsiteY171" fmla="*/ 4197001 h 4245618"/>
              <a:gd name="connsiteX172" fmla="*/ 3031046 w 3201257"/>
              <a:gd name="connsiteY172" fmla="*/ 4194620 h 4245618"/>
              <a:gd name="connsiteX173" fmla="*/ 3062573 w 3201257"/>
              <a:gd name="connsiteY173" fmla="*/ 4191095 h 4245618"/>
              <a:gd name="connsiteX174" fmla="*/ 3060668 w 3201257"/>
              <a:gd name="connsiteY174" fmla="*/ 4204145 h 4245618"/>
              <a:gd name="connsiteX175" fmla="*/ 3075528 w 3201257"/>
              <a:gd name="connsiteY175" fmla="*/ 4207002 h 4245618"/>
              <a:gd name="connsiteX176" fmla="*/ 3087243 w 3201257"/>
              <a:gd name="connsiteY176" fmla="*/ 4212336 h 4245618"/>
              <a:gd name="connsiteX177" fmla="*/ 3116295 w 3201257"/>
              <a:gd name="connsiteY177" fmla="*/ 4201668 h 4245618"/>
              <a:gd name="connsiteX178" fmla="*/ 3153156 w 3201257"/>
              <a:gd name="connsiteY178" fmla="*/ 4233006 h 4245618"/>
              <a:gd name="connsiteX179" fmla="*/ 3178969 w 3201257"/>
              <a:gd name="connsiteY179" fmla="*/ 4223195 h 4245618"/>
              <a:gd name="connsiteX180" fmla="*/ 3182303 w 3201257"/>
              <a:gd name="connsiteY180" fmla="*/ 4243578 h 4245618"/>
              <a:gd name="connsiteX181" fmla="*/ 3201257 w 3201257"/>
              <a:gd name="connsiteY181" fmla="*/ 4237387 h 4245618"/>
              <a:gd name="connsiteX182" fmla="*/ 3201257 w 3201257"/>
              <a:gd name="connsiteY182" fmla="*/ 0 h 4245618"/>
              <a:gd name="connsiteX183" fmla="*/ 0 w 3201257"/>
              <a:gd name="connsiteY183" fmla="*/ 0 h 424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201257" h="4245618">
                <a:moveTo>
                  <a:pt x="0" y="0"/>
                </a:moveTo>
                <a:lnTo>
                  <a:pt x="0" y="4115086"/>
                </a:lnTo>
                <a:cubicBezTo>
                  <a:pt x="953" y="4113181"/>
                  <a:pt x="1810" y="4111085"/>
                  <a:pt x="3334" y="4108799"/>
                </a:cubicBezTo>
                <a:cubicBezTo>
                  <a:pt x="11906" y="4108609"/>
                  <a:pt x="9716" y="4122230"/>
                  <a:pt x="10668" y="4127564"/>
                </a:cubicBezTo>
                <a:cubicBezTo>
                  <a:pt x="28575" y="4131469"/>
                  <a:pt x="47816" y="4118991"/>
                  <a:pt x="64770" y="4115753"/>
                </a:cubicBezTo>
                <a:cubicBezTo>
                  <a:pt x="65151" y="4118134"/>
                  <a:pt x="64961" y="4121563"/>
                  <a:pt x="64389" y="4122896"/>
                </a:cubicBezTo>
                <a:cubicBezTo>
                  <a:pt x="74962" y="4126421"/>
                  <a:pt x="82963" y="4134898"/>
                  <a:pt x="94393" y="4136898"/>
                </a:cubicBezTo>
                <a:cubicBezTo>
                  <a:pt x="100394" y="4137946"/>
                  <a:pt x="107252" y="4138041"/>
                  <a:pt x="112871" y="4135184"/>
                </a:cubicBezTo>
                <a:cubicBezTo>
                  <a:pt x="116777" y="4133183"/>
                  <a:pt x="118491" y="4129469"/>
                  <a:pt x="121730" y="4127849"/>
                </a:cubicBezTo>
                <a:cubicBezTo>
                  <a:pt x="123730" y="4133183"/>
                  <a:pt x="129064" y="4142232"/>
                  <a:pt x="134779" y="4143947"/>
                </a:cubicBezTo>
                <a:cubicBezTo>
                  <a:pt x="140780" y="4145756"/>
                  <a:pt x="151067" y="4140327"/>
                  <a:pt x="156972" y="4138517"/>
                </a:cubicBezTo>
                <a:cubicBezTo>
                  <a:pt x="160306" y="4141470"/>
                  <a:pt x="159544" y="4148138"/>
                  <a:pt x="163449" y="4150233"/>
                </a:cubicBezTo>
                <a:cubicBezTo>
                  <a:pt x="166306" y="4151853"/>
                  <a:pt x="169164" y="4149757"/>
                  <a:pt x="172117" y="4151376"/>
                </a:cubicBezTo>
                <a:cubicBezTo>
                  <a:pt x="176403" y="4153853"/>
                  <a:pt x="174689" y="4159853"/>
                  <a:pt x="181261" y="4159568"/>
                </a:cubicBezTo>
                <a:cubicBezTo>
                  <a:pt x="185928" y="4159377"/>
                  <a:pt x="192881" y="4150043"/>
                  <a:pt x="197358" y="4148138"/>
                </a:cubicBezTo>
                <a:cubicBezTo>
                  <a:pt x="200406" y="4152424"/>
                  <a:pt x="200692" y="4159282"/>
                  <a:pt x="204311" y="4163092"/>
                </a:cubicBezTo>
                <a:cubicBezTo>
                  <a:pt x="208979" y="4167949"/>
                  <a:pt x="210884" y="4165759"/>
                  <a:pt x="217265" y="4166616"/>
                </a:cubicBezTo>
                <a:cubicBezTo>
                  <a:pt x="222599" y="4167378"/>
                  <a:pt x="227838" y="4169093"/>
                  <a:pt x="232124" y="4172426"/>
                </a:cubicBezTo>
                <a:cubicBezTo>
                  <a:pt x="236220" y="4175665"/>
                  <a:pt x="238316" y="4180523"/>
                  <a:pt x="243269" y="4182618"/>
                </a:cubicBezTo>
                <a:cubicBezTo>
                  <a:pt x="250603" y="4185761"/>
                  <a:pt x="251079" y="4180713"/>
                  <a:pt x="257366" y="4187762"/>
                </a:cubicBezTo>
                <a:cubicBezTo>
                  <a:pt x="262795" y="4193953"/>
                  <a:pt x="262795" y="4198715"/>
                  <a:pt x="273463" y="4195953"/>
                </a:cubicBezTo>
                <a:cubicBezTo>
                  <a:pt x="288893" y="4191857"/>
                  <a:pt x="301562" y="4180904"/>
                  <a:pt x="311563" y="4169759"/>
                </a:cubicBezTo>
                <a:cubicBezTo>
                  <a:pt x="315373" y="4171760"/>
                  <a:pt x="316135" y="4182809"/>
                  <a:pt x="319088" y="4186904"/>
                </a:cubicBezTo>
                <a:cubicBezTo>
                  <a:pt x="323088" y="4192334"/>
                  <a:pt x="329184" y="4197668"/>
                  <a:pt x="333756" y="4202811"/>
                </a:cubicBezTo>
                <a:cubicBezTo>
                  <a:pt x="339662" y="4209479"/>
                  <a:pt x="345662" y="4215384"/>
                  <a:pt x="355854" y="4216241"/>
                </a:cubicBezTo>
                <a:cubicBezTo>
                  <a:pt x="364331" y="4217004"/>
                  <a:pt x="373094" y="4214241"/>
                  <a:pt x="381572" y="4215765"/>
                </a:cubicBezTo>
                <a:cubicBezTo>
                  <a:pt x="383667" y="4222338"/>
                  <a:pt x="382715" y="4229767"/>
                  <a:pt x="386715" y="4235768"/>
                </a:cubicBezTo>
                <a:cubicBezTo>
                  <a:pt x="395097" y="4237101"/>
                  <a:pt x="396050" y="4228053"/>
                  <a:pt x="401288" y="4224528"/>
                </a:cubicBezTo>
                <a:cubicBezTo>
                  <a:pt x="409004" y="4219385"/>
                  <a:pt x="414338" y="4225290"/>
                  <a:pt x="422053" y="4225100"/>
                </a:cubicBezTo>
                <a:cubicBezTo>
                  <a:pt x="425768" y="4225576"/>
                  <a:pt x="429197" y="4224814"/>
                  <a:pt x="432340" y="4222718"/>
                </a:cubicBezTo>
                <a:cubicBezTo>
                  <a:pt x="435864" y="4222528"/>
                  <a:pt x="437579" y="4224338"/>
                  <a:pt x="437579" y="4228148"/>
                </a:cubicBezTo>
                <a:cubicBezTo>
                  <a:pt x="440055" y="4233291"/>
                  <a:pt x="444246" y="4234339"/>
                  <a:pt x="450151" y="4231196"/>
                </a:cubicBezTo>
                <a:cubicBezTo>
                  <a:pt x="458915" y="4227862"/>
                  <a:pt x="467487" y="4224338"/>
                  <a:pt x="475964" y="4220432"/>
                </a:cubicBezTo>
                <a:cubicBezTo>
                  <a:pt x="478441" y="4222147"/>
                  <a:pt x="479108" y="4224528"/>
                  <a:pt x="477869" y="4227576"/>
                </a:cubicBezTo>
                <a:cubicBezTo>
                  <a:pt x="480250" y="4228719"/>
                  <a:pt x="482060" y="4228053"/>
                  <a:pt x="483584" y="4225481"/>
                </a:cubicBezTo>
                <a:cubicBezTo>
                  <a:pt x="491871" y="4228719"/>
                  <a:pt x="493871" y="4243483"/>
                  <a:pt x="501110" y="4245483"/>
                </a:cubicBezTo>
                <a:cubicBezTo>
                  <a:pt x="505016" y="4246531"/>
                  <a:pt x="513017" y="4241197"/>
                  <a:pt x="516160" y="4239864"/>
                </a:cubicBezTo>
                <a:cubicBezTo>
                  <a:pt x="529400" y="4234148"/>
                  <a:pt x="542354" y="4227767"/>
                  <a:pt x="555784" y="4222528"/>
                </a:cubicBezTo>
                <a:cubicBezTo>
                  <a:pt x="561118" y="4220432"/>
                  <a:pt x="566166" y="4220337"/>
                  <a:pt x="570452" y="4215860"/>
                </a:cubicBezTo>
                <a:cubicBezTo>
                  <a:pt x="575120" y="4217670"/>
                  <a:pt x="573596" y="4223099"/>
                  <a:pt x="578358" y="4225385"/>
                </a:cubicBezTo>
                <a:cubicBezTo>
                  <a:pt x="583121" y="4227672"/>
                  <a:pt x="588836" y="4222338"/>
                  <a:pt x="592550" y="4220623"/>
                </a:cubicBezTo>
                <a:cubicBezTo>
                  <a:pt x="593312" y="4224623"/>
                  <a:pt x="595027" y="4231672"/>
                  <a:pt x="599694" y="4233006"/>
                </a:cubicBezTo>
                <a:cubicBezTo>
                  <a:pt x="607314" y="4229196"/>
                  <a:pt x="613124" y="4221575"/>
                  <a:pt x="620554" y="4217004"/>
                </a:cubicBezTo>
                <a:cubicBezTo>
                  <a:pt x="622363" y="4214051"/>
                  <a:pt x="625031" y="4212527"/>
                  <a:pt x="628650" y="4212336"/>
                </a:cubicBezTo>
                <a:cubicBezTo>
                  <a:pt x="633032" y="4212241"/>
                  <a:pt x="637127" y="4211193"/>
                  <a:pt x="640937" y="4209193"/>
                </a:cubicBezTo>
                <a:cubicBezTo>
                  <a:pt x="653415" y="4212241"/>
                  <a:pt x="648748" y="4226338"/>
                  <a:pt x="664845" y="4219290"/>
                </a:cubicBezTo>
                <a:cubicBezTo>
                  <a:pt x="670560" y="4216813"/>
                  <a:pt x="677799" y="4212146"/>
                  <a:pt x="684371" y="4212622"/>
                </a:cubicBezTo>
                <a:cubicBezTo>
                  <a:pt x="689134" y="4222147"/>
                  <a:pt x="699040" y="4224909"/>
                  <a:pt x="708470" y="4218242"/>
                </a:cubicBezTo>
                <a:cubicBezTo>
                  <a:pt x="713232" y="4214908"/>
                  <a:pt x="719614" y="4208145"/>
                  <a:pt x="719233" y="4202049"/>
                </a:cubicBezTo>
                <a:cubicBezTo>
                  <a:pt x="728663" y="4207764"/>
                  <a:pt x="735235" y="4224242"/>
                  <a:pt x="746284" y="4226148"/>
                </a:cubicBezTo>
                <a:cubicBezTo>
                  <a:pt x="759333" y="4228338"/>
                  <a:pt x="769811" y="4212336"/>
                  <a:pt x="776954" y="4203478"/>
                </a:cubicBezTo>
                <a:cubicBezTo>
                  <a:pt x="779050" y="4206050"/>
                  <a:pt x="781050" y="4208812"/>
                  <a:pt x="782955" y="4211574"/>
                </a:cubicBezTo>
                <a:cubicBezTo>
                  <a:pt x="789623" y="4212622"/>
                  <a:pt x="791718" y="4202049"/>
                  <a:pt x="793242" y="4197573"/>
                </a:cubicBezTo>
                <a:cubicBezTo>
                  <a:pt x="798957" y="4199763"/>
                  <a:pt x="806101" y="4199668"/>
                  <a:pt x="811721" y="4200811"/>
                </a:cubicBezTo>
                <a:cubicBezTo>
                  <a:pt x="817817" y="4202049"/>
                  <a:pt x="829532" y="4200144"/>
                  <a:pt x="834771" y="4203383"/>
                </a:cubicBezTo>
                <a:cubicBezTo>
                  <a:pt x="834676" y="4208145"/>
                  <a:pt x="835152" y="4212717"/>
                  <a:pt x="836200" y="4217384"/>
                </a:cubicBezTo>
                <a:cubicBezTo>
                  <a:pt x="844487" y="4220909"/>
                  <a:pt x="847725" y="4209955"/>
                  <a:pt x="854678" y="4209479"/>
                </a:cubicBezTo>
                <a:cubicBezTo>
                  <a:pt x="855536" y="4209479"/>
                  <a:pt x="859250" y="4211670"/>
                  <a:pt x="861155" y="4211765"/>
                </a:cubicBezTo>
                <a:cubicBezTo>
                  <a:pt x="865442" y="4212050"/>
                  <a:pt x="874109" y="4208240"/>
                  <a:pt x="878110" y="4206812"/>
                </a:cubicBezTo>
                <a:cubicBezTo>
                  <a:pt x="888587" y="4203097"/>
                  <a:pt x="898112" y="4195667"/>
                  <a:pt x="907542" y="4189762"/>
                </a:cubicBezTo>
                <a:cubicBezTo>
                  <a:pt x="914019" y="4185761"/>
                  <a:pt x="916591" y="4181856"/>
                  <a:pt x="920972" y="4175760"/>
                </a:cubicBezTo>
                <a:cubicBezTo>
                  <a:pt x="923735" y="4171950"/>
                  <a:pt x="927449" y="4162806"/>
                  <a:pt x="933450" y="4163187"/>
                </a:cubicBezTo>
                <a:cubicBezTo>
                  <a:pt x="938403" y="4179094"/>
                  <a:pt x="949262" y="4161568"/>
                  <a:pt x="958120" y="4162806"/>
                </a:cubicBezTo>
                <a:cubicBezTo>
                  <a:pt x="958406" y="4165568"/>
                  <a:pt x="971169" y="4170903"/>
                  <a:pt x="973836" y="4171664"/>
                </a:cubicBezTo>
                <a:cubicBezTo>
                  <a:pt x="982504" y="4174141"/>
                  <a:pt x="989171" y="4173570"/>
                  <a:pt x="995648" y="4166711"/>
                </a:cubicBezTo>
                <a:cubicBezTo>
                  <a:pt x="1000125" y="4169855"/>
                  <a:pt x="1001268" y="4174712"/>
                  <a:pt x="999077" y="4181285"/>
                </a:cubicBezTo>
                <a:cubicBezTo>
                  <a:pt x="1002316" y="4195667"/>
                  <a:pt x="1011174" y="4201001"/>
                  <a:pt x="1025557" y="4197191"/>
                </a:cubicBezTo>
                <a:cubicBezTo>
                  <a:pt x="1036034" y="4195763"/>
                  <a:pt x="1043940" y="4194143"/>
                  <a:pt x="1053465" y="4190143"/>
                </a:cubicBezTo>
                <a:cubicBezTo>
                  <a:pt x="1060799" y="4187095"/>
                  <a:pt x="1068134" y="4180523"/>
                  <a:pt x="1076039" y="4179189"/>
                </a:cubicBezTo>
                <a:cubicBezTo>
                  <a:pt x="1086041" y="4177474"/>
                  <a:pt x="1094899" y="4180046"/>
                  <a:pt x="1104710" y="4175570"/>
                </a:cubicBezTo>
                <a:cubicBezTo>
                  <a:pt x="1108805" y="4178618"/>
                  <a:pt x="1109091" y="4183952"/>
                  <a:pt x="1113187" y="4186904"/>
                </a:cubicBezTo>
                <a:cubicBezTo>
                  <a:pt x="1116997" y="4189571"/>
                  <a:pt x="1119854" y="4188619"/>
                  <a:pt x="1124331" y="4190619"/>
                </a:cubicBezTo>
                <a:cubicBezTo>
                  <a:pt x="1124331" y="4204335"/>
                  <a:pt x="1132713" y="4205573"/>
                  <a:pt x="1144238" y="4198715"/>
                </a:cubicBezTo>
                <a:cubicBezTo>
                  <a:pt x="1149477" y="4201478"/>
                  <a:pt x="1153287" y="4205573"/>
                  <a:pt x="1155668" y="4210812"/>
                </a:cubicBezTo>
                <a:cubicBezTo>
                  <a:pt x="1158907" y="4216051"/>
                  <a:pt x="1162431" y="4221099"/>
                  <a:pt x="1166146" y="4225957"/>
                </a:cubicBezTo>
                <a:cubicBezTo>
                  <a:pt x="1170623" y="4227386"/>
                  <a:pt x="1174242" y="4224147"/>
                  <a:pt x="1177766" y="4221766"/>
                </a:cubicBezTo>
                <a:cubicBezTo>
                  <a:pt x="1185005" y="4217004"/>
                  <a:pt x="1191292" y="4211098"/>
                  <a:pt x="1198340" y="4206145"/>
                </a:cubicBezTo>
                <a:cubicBezTo>
                  <a:pt x="1208532" y="4199001"/>
                  <a:pt x="1222724" y="4185095"/>
                  <a:pt x="1234726" y="4182809"/>
                </a:cubicBezTo>
                <a:cubicBezTo>
                  <a:pt x="1239964" y="4195096"/>
                  <a:pt x="1252918" y="4175760"/>
                  <a:pt x="1257110" y="4174522"/>
                </a:cubicBezTo>
                <a:cubicBezTo>
                  <a:pt x="1266349" y="4171760"/>
                  <a:pt x="1267968" y="4184428"/>
                  <a:pt x="1276826" y="4185952"/>
                </a:cubicBezTo>
                <a:cubicBezTo>
                  <a:pt x="1288066" y="4187857"/>
                  <a:pt x="1299401" y="4171569"/>
                  <a:pt x="1309688" y="4169093"/>
                </a:cubicBezTo>
                <a:cubicBezTo>
                  <a:pt x="1313117" y="4169950"/>
                  <a:pt x="1316641" y="4170140"/>
                  <a:pt x="1320165" y="4169474"/>
                </a:cubicBezTo>
                <a:cubicBezTo>
                  <a:pt x="1323404" y="4166902"/>
                  <a:pt x="1326166" y="4163854"/>
                  <a:pt x="1328452" y="4160425"/>
                </a:cubicBezTo>
                <a:cubicBezTo>
                  <a:pt x="1337024" y="4161949"/>
                  <a:pt x="1336358" y="4171283"/>
                  <a:pt x="1343120" y="4175474"/>
                </a:cubicBezTo>
                <a:cubicBezTo>
                  <a:pt x="1345216" y="4179570"/>
                  <a:pt x="1348264" y="4180523"/>
                  <a:pt x="1352455" y="4178332"/>
                </a:cubicBezTo>
                <a:cubicBezTo>
                  <a:pt x="1358265" y="4178046"/>
                  <a:pt x="1363313" y="4175855"/>
                  <a:pt x="1367695" y="4171855"/>
                </a:cubicBezTo>
                <a:cubicBezTo>
                  <a:pt x="1376648" y="4175760"/>
                  <a:pt x="1371219" y="4188619"/>
                  <a:pt x="1383030" y="4188714"/>
                </a:cubicBezTo>
                <a:cubicBezTo>
                  <a:pt x="1388364" y="4188714"/>
                  <a:pt x="1395889" y="4178237"/>
                  <a:pt x="1400651" y="4186047"/>
                </a:cubicBezTo>
                <a:cubicBezTo>
                  <a:pt x="1407890" y="4182332"/>
                  <a:pt x="1413796" y="4173665"/>
                  <a:pt x="1421130" y="4172141"/>
                </a:cubicBezTo>
                <a:cubicBezTo>
                  <a:pt x="1422940" y="4170712"/>
                  <a:pt x="1424750" y="4170616"/>
                  <a:pt x="1426750" y="4171569"/>
                </a:cubicBezTo>
                <a:cubicBezTo>
                  <a:pt x="1431989" y="4173284"/>
                  <a:pt x="1437037" y="4171950"/>
                  <a:pt x="1441895" y="4167759"/>
                </a:cubicBezTo>
                <a:cubicBezTo>
                  <a:pt x="1445419" y="4167283"/>
                  <a:pt x="1448848" y="4166711"/>
                  <a:pt x="1452372" y="4166235"/>
                </a:cubicBezTo>
                <a:cubicBezTo>
                  <a:pt x="1454468" y="4168045"/>
                  <a:pt x="1456658" y="4169759"/>
                  <a:pt x="1458754" y="4171569"/>
                </a:cubicBezTo>
                <a:cubicBezTo>
                  <a:pt x="1469612" y="4174712"/>
                  <a:pt x="1481328" y="4157282"/>
                  <a:pt x="1487234" y="4151186"/>
                </a:cubicBezTo>
                <a:cubicBezTo>
                  <a:pt x="1494854" y="4160520"/>
                  <a:pt x="1505903" y="4159091"/>
                  <a:pt x="1516761" y="4160425"/>
                </a:cubicBezTo>
                <a:cubicBezTo>
                  <a:pt x="1524191" y="4192048"/>
                  <a:pt x="1561719" y="4133088"/>
                  <a:pt x="1568101" y="4126802"/>
                </a:cubicBezTo>
                <a:cubicBezTo>
                  <a:pt x="1573911" y="4126802"/>
                  <a:pt x="1574578" y="4135470"/>
                  <a:pt x="1577626" y="4138898"/>
                </a:cubicBezTo>
                <a:cubicBezTo>
                  <a:pt x="1578959" y="4144137"/>
                  <a:pt x="1582769" y="4145852"/>
                  <a:pt x="1589056" y="4143851"/>
                </a:cubicBezTo>
                <a:cubicBezTo>
                  <a:pt x="1593247" y="4141565"/>
                  <a:pt x="1597533" y="4139279"/>
                  <a:pt x="1601724" y="4136993"/>
                </a:cubicBezTo>
                <a:cubicBezTo>
                  <a:pt x="1611249" y="4132040"/>
                  <a:pt x="1620298" y="4133660"/>
                  <a:pt x="1631061" y="4133755"/>
                </a:cubicBezTo>
                <a:cubicBezTo>
                  <a:pt x="1636014" y="4133755"/>
                  <a:pt x="1641158" y="4134422"/>
                  <a:pt x="1646015" y="4134041"/>
                </a:cubicBezTo>
                <a:cubicBezTo>
                  <a:pt x="1652492" y="4133469"/>
                  <a:pt x="1653159" y="4130993"/>
                  <a:pt x="1659160" y="4128707"/>
                </a:cubicBezTo>
                <a:cubicBezTo>
                  <a:pt x="1664018" y="4126897"/>
                  <a:pt x="1679162" y="4124611"/>
                  <a:pt x="1684211" y="4127754"/>
                </a:cubicBezTo>
                <a:cubicBezTo>
                  <a:pt x="1693736" y="4133660"/>
                  <a:pt x="1686211" y="4146423"/>
                  <a:pt x="1703261" y="4141756"/>
                </a:cubicBezTo>
                <a:cubicBezTo>
                  <a:pt x="1709547" y="4140041"/>
                  <a:pt x="1714691" y="4136041"/>
                  <a:pt x="1721263" y="4134422"/>
                </a:cubicBezTo>
                <a:cubicBezTo>
                  <a:pt x="1725835" y="4135279"/>
                  <a:pt x="1730216" y="4134707"/>
                  <a:pt x="1734407" y="4132898"/>
                </a:cubicBezTo>
                <a:cubicBezTo>
                  <a:pt x="1738693" y="4131469"/>
                  <a:pt x="1743075" y="4130516"/>
                  <a:pt x="1747552" y="4130040"/>
                </a:cubicBezTo>
                <a:cubicBezTo>
                  <a:pt x="1752124" y="4127754"/>
                  <a:pt x="1755839" y="4128611"/>
                  <a:pt x="1758601" y="4132707"/>
                </a:cubicBezTo>
                <a:cubicBezTo>
                  <a:pt x="1759458" y="4134041"/>
                  <a:pt x="1760315" y="4135279"/>
                  <a:pt x="1761268" y="4136612"/>
                </a:cubicBezTo>
                <a:cubicBezTo>
                  <a:pt x="1766221" y="4138898"/>
                  <a:pt x="1772317" y="4136517"/>
                  <a:pt x="1777460" y="4136898"/>
                </a:cubicBezTo>
                <a:cubicBezTo>
                  <a:pt x="1782032" y="4137279"/>
                  <a:pt x="1786509" y="4139851"/>
                  <a:pt x="1791176" y="4140137"/>
                </a:cubicBezTo>
                <a:cubicBezTo>
                  <a:pt x="1805083" y="4140994"/>
                  <a:pt x="1817084" y="4133564"/>
                  <a:pt x="1829467" y="4128707"/>
                </a:cubicBezTo>
                <a:cubicBezTo>
                  <a:pt x="1831277" y="4147852"/>
                  <a:pt x="1862995" y="4127278"/>
                  <a:pt x="1870329" y="4126992"/>
                </a:cubicBezTo>
                <a:cubicBezTo>
                  <a:pt x="1881473" y="4126611"/>
                  <a:pt x="1882235" y="4137851"/>
                  <a:pt x="1886617" y="4146709"/>
                </a:cubicBezTo>
                <a:cubicBezTo>
                  <a:pt x="1900142" y="4144232"/>
                  <a:pt x="1909763" y="4139374"/>
                  <a:pt x="1920431" y="4131183"/>
                </a:cubicBezTo>
                <a:cubicBezTo>
                  <a:pt x="1921764" y="4136231"/>
                  <a:pt x="1929575" y="4133564"/>
                  <a:pt x="1933861" y="4132898"/>
                </a:cubicBezTo>
                <a:cubicBezTo>
                  <a:pt x="1936718" y="4131183"/>
                  <a:pt x="1939862" y="4130516"/>
                  <a:pt x="1943100" y="4130993"/>
                </a:cubicBezTo>
                <a:cubicBezTo>
                  <a:pt x="1945481" y="4132993"/>
                  <a:pt x="1948339" y="4134041"/>
                  <a:pt x="1951577" y="4134041"/>
                </a:cubicBezTo>
                <a:cubicBezTo>
                  <a:pt x="1962436" y="4134707"/>
                  <a:pt x="1959293" y="4127468"/>
                  <a:pt x="1966627" y="4124897"/>
                </a:cubicBezTo>
                <a:cubicBezTo>
                  <a:pt x="1973580" y="4122515"/>
                  <a:pt x="1976723" y="4133564"/>
                  <a:pt x="1984058" y="4128230"/>
                </a:cubicBezTo>
                <a:cubicBezTo>
                  <a:pt x="1992725" y="4136136"/>
                  <a:pt x="1988439" y="4143280"/>
                  <a:pt x="2000155" y="4134517"/>
                </a:cubicBezTo>
                <a:cubicBezTo>
                  <a:pt x="2008537" y="4128230"/>
                  <a:pt x="2006727" y="4133469"/>
                  <a:pt x="2017490" y="4135660"/>
                </a:cubicBezTo>
                <a:cubicBezTo>
                  <a:pt x="2026349" y="4137470"/>
                  <a:pt x="2022443" y="4133279"/>
                  <a:pt x="2028730" y="4134041"/>
                </a:cubicBezTo>
                <a:cubicBezTo>
                  <a:pt x="2037017" y="4135184"/>
                  <a:pt x="2042732" y="4141946"/>
                  <a:pt x="2052161" y="4140518"/>
                </a:cubicBezTo>
                <a:cubicBezTo>
                  <a:pt x="2060829" y="4139184"/>
                  <a:pt x="2069211" y="4136136"/>
                  <a:pt x="2078831" y="4134326"/>
                </a:cubicBezTo>
                <a:cubicBezTo>
                  <a:pt x="2088356" y="4132612"/>
                  <a:pt x="2085308" y="4134993"/>
                  <a:pt x="2092071" y="4136803"/>
                </a:cubicBezTo>
                <a:cubicBezTo>
                  <a:pt x="2108930" y="4141280"/>
                  <a:pt x="2117027" y="4121658"/>
                  <a:pt x="2130933" y="4121468"/>
                </a:cubicBezTo>
                <a:cubicBezTo>
                  <a:pt x="2133219" y="4128230"/>
                  <a:pt x="2138648" y="4125563"/>
                  <a:pt x="2144078" y="4125373"/>
                </a:cubicBezTo>
                <a:cubicBezTo>
                  <a:pt x="2151412" y="4125087"/>
                  <a:pt x="2152174" y="4124897"/>
                  <a:pt x="2158270" y="4128707"/>
                </a:cubicBezTo>
                <a:cubicBezTo>
                  <a:pt x="2165795" y="4133374"/>
                  <a:pt x="2172557" y="4137089"/>
                  <a:pt x="2182082" y="4135279"/>
                </a:cubicBezTo>
                <a:cubicBezTo>
                  <a:pt x="2189893" y="4133850"/>
                  <a:pt x="2199608" y="4127468"/>
                  <a:pt x="2208086" y="4129945"/>
                </a:cubicBezTo>
                <a:cubicBezTo>
                  <a:pt x="2212848" y="4131278"/>
                  <a:pt x="2214753" y="4136517"/>
                  <a:pt x="2218849" y="4138422"/>
                </a:cubicBezTo>
                <a:cubicBezTo>
                  <a:pt x="2227040" y="4142328"/>
                  <a:pt x="2236375" y="4135565"/>
                  <a:pt x="2243709" y="4132898"/>
                </a:cubicBezTo>
                <a:cubicBezTo>
                  <a:pt x="2251043" y="4139756"/>
                  <a:pt x="2253615" y="4145852"/>
                  <a:pt x="2265807" y="4143947"/>
                </a:cubicBezTo>
                <a:cubicBezTo>
                  <a:pt x="2273046" y="4142804"/>
                  <a:pt x="2278190" y="4143661"/>
                  <a:pt x="2285810" y="4141756"/>
                </a:cubicBezTo>
                <a:cubicBezTo>
                  <a:pt x="2297906" y="4138613"/>
                  <a:pt x="2308955" y="4124801"/>
                  <a:pt x="2321338" y="4124420"/>
                </a:cubicBezTo>
                <a:cubicBezTo>
                  <a:pt x="2336483" y="4124039"/>
                  <a:pt x="2320957" y="4143185"/>
                  <a:pt x="2332958" y="4147947"/>
                </a:cubicBezTo>
                <a:cubicBezTo>
                  <a:pt x="2342388" y="4151757"/>
                  <a:pt x="2352199" y="4139851"/>
                  <a:pt x="2360962" y="4139660"/>
                </a:cubicBezTo>
                <a:cubicBezTo>
                  <a:pt x="2371820" y="4139374"/>
                  <a:pt x="2374106" y="4152519"/>
                  <a:pt x="2384679" y="4153948"/>
                </a:cubicBezTo>
                <a:cubicBezTo>
                  <a:pt x="2393252" y="4155091"/>
                  <a:pt x="2403729" y="4153281"/>
                  <a:pt x="2411921" y="4156996"/>
                </a:cubicBezTo>
                <a:cubicBezTo>
                  <a:pt x="2420969" y="4160996"/>
                  <a:pt x="2412778" y="4167092"/>
                  <a:pt x="2418874" y="4173760"/>
                </a:cubicBezTo>
                <a:cubicBezTo>
                  <a:pt x="2431161" y="4173284"/>
                  <a:pt x="2442115" y="4170807"/>
                  <a:pt x="2454783" y="4172807"/>
                </a:cubicBezTo>
                <a:cubicBezTo>
                  <a:pt x="2459831" y="4173570"/>
                  <a:pt x="2461927" y="4177474"/>
                  <a:pt x="2465928" y="4178618"/>
                </a:cubicBezTo>
                <a:cubicBezTo>
                  <a:pt x="2474119" y="4180904"/>
                  <a:pt x="2486406" y="4176427"/>
                  <a:pt x="2492502" y="4170998"/>
                </a:cubicBezTo>
                <a:cubicBezTo>
                  <a:pt x="2500027" y="4174998"/>
                  <a:pt x="2504123" y="4174808"/>
                  <a:pt x="2510981" y="4181189"/>
                </a:cubicBezTo>
                <a:cubicBezTo>
                  <a:pt x="2518791" y="4180618"/>
                  <a:pt x="2524220" y="4177094"/>
                  <a:pt x="2527459" y="4170426"/>
                </a:cubicBezTo>
                <a:cubicBezTo>
                  <a:pt x="2531745" y="4164616"/>
                  <a:pt x="2536603" y="4159377"/>
                  <a:pt x="2542032" y="4154710"/>
                </a:cubicBezTo>
                <a:cubicBezTo>
                  <a:pt x="2549747" y="4163663"/>
                  <a:pt x="2553653" y="4175189"/>
                  <a:pt x="2561368" y="4184047"/>
                </a:cubicBezTo>
                <a:cubicBezTo>
                  <a:pt x="2571845" y="4196048"/>
                  <a:pt x="2575560" y="4195858"/>
                  <a:pt x="2590991" y="4188905"/>
                </a:cubicBezTo>
                <a:cubicBezTo>
                  <a:pt x="2602706" y="4183666"/>
                  <a:pt x="2609279" y="4179284"/>
                  <a:pt x="2621090" y="4184809"/>
                </a:cubicBezTo>
                <a:cubicBezTo>
                  <a:pt x="2622899" y="4188714"/>
                  <a:pt x="2625566" y="4189666"/>
                  <a:pt x="2629186" y="4187857"/>
                </a:cubicBezTo>
                <a:cubicBezTo>
                  <a:pt x="2634806" y="4187285"/>
                  <a:pt x="2639378" y="4184618"/>
                  <a:pt x="2642997" y="4179856"/>
                </a:cubicBezTo>
                <a:cubicBezTo>
                  <a:pt x="2648426" y="4175855"/>
                  <a:pt x="2655284" y="4168712"/>
                  <a:pt x="2662904" y="4171379"/>
                </a:cubicBezTo>
                <a:cubicBezTo>
                  <a:pt x="2667476" y="4176713"/>
                  <a:pt x="2673096" y="4177379"/>
                  <a:pt x="2680049" y="4173379"/>
                </a:cubicBezTo>
                <a:cubicBezTo>
                  <a:pt x="2685193" y="4171474"/>
                  <a:pt x="2690241" y="4169569"/>
                  <a:pt x="2695385" y="4167569"/>
                </a:cubicBezTo>
                <a:cubicBezTo>
                  <a:pt x="2701862" y="4167569"/>
                  <a:pt x="2707386" y="4169664"/>
                  <a:pt x="2711768" y="4174236"/>
                </a:cubicBezTo>
                <a:cubicBezTo>
                  <a:pt x="2714816" y="4173950"/>
                  <a:pt x="2717864" y="4173379"/>
                  <a:pt x="2720912" y="4172712"/>
                </a:cubicBezTo>
                <a:cubicBezTo>
                  <a:pt x="2718054" y="4184237"/>
                  <a:pt x="2731389" y="4179951"/>
                  <a:pt x="2736628" y="4182047"/>
                </a:cubicBezTo>
                <a:cubicBezTo>
                  <a:pt x="2743391" y="4182428"/>
                  <a:pt x="2747201" y="4186809"/>
                  <a:pt x="2747963" y="4195191"/>
                </a:cubicBezTo>
                <a:cubicBezTo>
                  <a:pt x="2753582" y="4207574"/>
                  <a:pt x="2761774" y="4217956"/>
                  <a:pt x="2772537" y="4226433"/>
                </a:cubicBezTo>
                <a:cubicBezTo>
                  <a:pt x="2779966" y="4223099"/>
                  <a:pt x="2780919" y="4212813"/>
                  <a:pt x="2787206" y="4207764"/>
                </a:cubicBezTo>
                <a:cubicBezTo>
                  <a:pt x="2794635" y="4201764"/>
                  <a:pt x="2789587" y="4205383"/>
                  <a:pt x="2799588" y="4205573"/>
                </a:cubicBezTo>
                <a:cubicBezTo>
                  <a:pt x="2827306" y="4206050"/>
                  <a:pt x="2845022" y="4187571"/>
                  <a:pt x="2864358" y="4172141"/>
                </a:cubicBezTo>
                <a:cubicBezTo>
                  <a:pt x="2875788" y="4178141"/>
                  <a:pt x="2891599" y="4169188"/>
                  <a:pt x="2902172" y="4165759"/>
                </a:cubicBezTo>
                <a:cubicBezTo>
                  <a:pt x="2906268" y="4164521"/>
                  <a:pt x="2910364" y="4163282"/>
                  <a:pt x="2914460" y="4161758"/>
                </a:cubicBezTo>
                <a:cubicBezTo>
                  <a:pt x="2916270" y="4158901"/>
                  <a:pt x="2918651" y="4156615"/>
                  <a:pt x="2921699" y="4155091"/>
                </a:cubicBezTo>
                <a:cubicBezTo>
                  <a:pt x="2928176" y="4166426"/>
                  <a:pt x="2936462" y="4168712"/>
                  <a:pt x="2949035" y="4165568"/>
                </a:cubicBezTo>
                <a:cubicBezTo>
                  <a:pt x="2956084" y="4174046"/>
                  <a:pt x="2959513" y="4182618"/>
                  <a:pt x="2967609" y="4190429"/>
                </a:cubicBezTo>
                <a:cubicBezTo>
                  <a:pt x="2972657" y="4190048"/>
                  <a:pt x="2976753" y="4188047"/>
                  <a:pt x="2979896" y="4184428"/>
                </a:cubicBezTo>
                <a:cubicBezTo>
                  <a:pt x="2982659" y="4181475"/>
                  <a:pt x="2986088" y="4179380"/>
                  <a:pt x="2989993" y="4178046"/>
                </a:cubicBezTo>
                <a:cubicBezTo>
                  <a:pt x="2993993" y="4177570"/>
                  <a:pt x="3003804" y="4183571"/>
                  <a:pt x="3006662" y="4185666"/>
                </a:cubicBezTo>
                <a:cubicBezTo>
                  <a:pt x="3010853" y="4188714"/>
                  <a:pt x="3013996" y="4195382"/>
                  <a:pt x="3019235" y="4197001"/>
                </a:cubicBezTo>
                <a:cubicBezTo>
                  <a:pt x="3023140" y="4196239"/>
                  <a:pt x="3027140" y="4195382"/>
                  <a:pt x="3031046" y="4194620"/>
                </a:cubicBezTo>
                <a:cubicBezTo>
                  <a:pt x="3041333" y="4190619"/>
                  <a:pt x="3051905" y="4189476"/>
                  <a:pt x="3062573" y="4191095"/>
                </a:cubicBezTo>
                <a:cubicBezTo>
                  <a:pt x="3062573" y="4194334"/>
                  <a:pt x="3059716" y="4201382"/>
                  <a:pt x="3060668" y="4204145"/>
                </a:cubicBezTo>
                <a:cubicBezTo>
                  <a:pt x="3062669" y="4210050"/>
                  <a:pt x="3071146" y="4205859"/>
                  <a:pt x="3075528" y="4207002"/>
                </a:cubicBezTo>
                <a:cubicBezTo>
                  <a:pt x="3080099" y="4208240"/>
                  <a:pt x="3082385" y="4211098"/>
                  <a:pt x="3087243" y="4212336"/>
                </a:cubicBezTo>
                <a:cubicBezTo>
                  <a:pt x="3097245" y="4214908"/>
                  <a:pt x="3108389" y="4206335"/>
                  <a:pt x="3116295" y="4201668"/>
                </a:cubicBezTo>
                <a:cubicBezTo>
                  <a:pt x="3129248" y="4210050"/>
                  <a:pt x="3135154" y="4231767"/>
                  <a:pt x="3153156" y="4233006"/>
                </a:cubicBezTo>
                <a:cubicBezTo>
                  <a:pt x="3163634" y="4233672"/>
                  <a:pt x="3169253" y="4225671"/>
                  <a:pt x="3178969" y="4223195"/>
                </a:cubicBezTo>
                <a:cubicBezTo>
                  <a:pt x="3180969" y="4229862"/>
                  <a:pt x="3182017" y="4236625"/>
                  <a:pt x="3182303" y="4243578"/>
                </a:cubicBezTo>
                <a:cubicBezTo>
                  <a:pt x="3188684" y="4242531"/>
                  <a:pt x="3194971" y="4239959"/>
                  <a:pt x="3201257" y="4237387"/>
                </a:cubicBezTo>
                <a:lnTo>
                  <a:pt x="3201257" y="0"/>
                </a:lnTo>
                <a:lnTo>
                  <a:pt x="0" y="0"/>
                </a:lnTo>
                <a:close/>
              </a:path>
            </a:pathLst>
          </a:custGeom>
          <a:solidFill>
            <a:srgbClr val="FFFBE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文本框 24"/>
          <p:cNvSpPr txBox="1"/>
          <p:nvPr/>
        </p:nvSpPr>
        <p:spPr>
          <a:xfrm>
            <a:off x="981710" y="1742440"/>
            <a:ext cx="10353040" cy="1641475"/>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即</a:t>
            </a:r>
            <a:r>
              <a:rPr kumimoji="1"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“一波三折”</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，大多数小说情节运行并不呈现一条直线，作家时常给人物设置不同的选择，这就出现了情节的摇摆，赋予了小说更为摄人心魄的魅力。</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28" name="文本框 27"/>
          <p:cNvSpPr txBox="1"/>
          <p:nvPr/>
        </p:nvSpPr>
        <p:spPr>
          <a:xfrm>
            <a:off x="981710" y="4391660"/>
            <a:ext cx="10353040" cy="1641475"/>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小说结局既出乎意料又在情理之中。</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因为欧</a:t>
            </a:r>
            <a:r>
              <a:rPr kumimoji="1" lang="en-US" altLang="zh-CN"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亨利最擅长这种结构，所以又称“欧</a:t>
            </a:r>
            <a:r>
              <a:rPr kumimoji="1" lang="en-US" altLang="zh-CN"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亨利”式。在结尾处出其不意地揭示真相，能够增加小说情节的生动性。</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32" name="L 形 31"/>
          <p:cNvSpPr/>
          <p:nvPr/>
        </p:nvSpPr>
        <p:spPr>
          <a:xfrm flipH="1" flipV="1">
            <a:off x="7905752" y="1105816"/>
            <a:ext cx="3429210" cy="236882"/>
          </a:xfrm>
          <a:prstGeom prst="corner">
            <a:avLst>
              <a:gd name="adj1" fmla="val 16931"/>
              <a:gd name="adj2" fmla="val 1542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 name="!!卷形: 0"/>
          <p:cNvSpPr/>
          <p:nvPr/>
        </p:nvSpPr>
        <p:spPr>
          <a:xfrm flipH="1">
            <a:off x="3699931" y="227413"/>
            <a:ext cx="4792138" cy="915746"/>
          </a:xfrm>
          <a:prstGeom prst="horizontalScroll">
            <a:avLst>
              <a:gd name="adj" fmla="val 13948"/>
            </a:avLst>
          </a:prstGeom>
          <a:blipFill dpi="0" rotWithShape="1">
            <a:blip r:embed="rId1">
              <a:extLst>
                <a:ext uri="{BEBA8EAE-BF5A-486C-A8C5-ECC9F3942E4B}">
                  <a14:imgProps xmlns:a14="http://schemas.microsoft.com/office/drawing/2010/main">
                    <a14:imgLayer r:embed="rId2">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39" name="矩形 38"/>
          <p:cNvSpPr/>
          <p:nvPr/>
        </p:nvSpPr>
        <p:spPr>
          <a:xfrm>
            <a:off x="4263610" y="401486"/>
            <a:ext cx="3664786"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1" dirty="0">
                <a:solidFill>
                  <a:srgbClr val="922D26"/>
                </a:solidFill>
                <a:latin typeface="+mj-ea"/>
                <a:ea typeface="+mj-ea"/>
                <a:cs typeface="+mn-ea"/>
                <a:sym typeface="Arial" panose="020B0604020202090204" pitchFamily="34" charset="0"/>
              </a:rPr>
              <a:t>(2) </a:t>
            </a:r>
            <a:r>
              <a:rPr kumimoji="1" lang="zh-CN" altLang="en-US" sz="2800" b="1" dirty="0">
                <a:solidFill>
                  <a:srgbClr val="922D26"/>
                </a:solidFill>
                <a:latin typeface="+mj-ea"/>
                <a:ea typeface="+mj-ea"/>
                <a:cs typeface="+mn-ea"/>
                <a:sym typeface="Arial" panose="020B0604020202090204" pitchFamily="34" charset="0"/>
              </a:rPr>
              <a:t>其他小说叙事模式</a:t>
            </a:r>
            <a:endParaRPr kumimoji="1" lang="zh-CN" altLang="en-US" sz="2800" b="1" dirty="0">
              <a:solidFill>
                <a:srgbClr val="922D26"/>
              </a:solidFill>
              <a:latin typeface="+mj-ea"/>
              <a:ea typeface="+mj-ea"/>
              <a:cs typeface="+mn-ea"/>
              <a:sym typeface="Arial" panose="020B0604020202090204" pitchFamily="34" charset="0"/>
            </a:endParaRPr>
          </a:p>
        </p:txBody>
      </p:sp>
      <p:grpSp>
        <p:nvGrpSpPr>
          <p:cNvPr id="40" name="组合 39"/>
          <p:cNvGrpSpPr/>
          <p:nvPr/>
        </p:nvGrpSpPr>
        <p:grpSpPr>
          <a:xfrm>
            <a:off x="766236" y="1181512"/>
            <a:ext cx="2349500" cy="608748"/>
            <a:chOff x="766236" y="1209220"/>
            <a:chExt cx="2349500" cy="608748"/>
          </a:xfrm>
        </p:grpSpPr>
        <p:sp>
          <p:nvSpPr>
            <p:cNvPr id="41" name="!!矩形: 折角 17"/>
            <p:cNvSpPr/>
            <p:nvPr/>
          </p:nvSpPr>
          <p:spPr>
            <a:xfrm rot="16200000">
              <a:off x="1636612" y="338844"/>
              <a:ext cx="608748" cy="2349500"/>
            </a:xfrm>
            <a:prstGeom prst="rect">
              <a:avLst/>
            </a:prstGeom>
            <a:blipFill dpi="0" rotWithShape="1">
              <a:blip r:embed="rId3">
                <a:extLst>
                  <a:ext uri="{BEBA8EAE-BF5A-486C-A8C5-ECC9F3942E4B}">
                    <a14:imgProps xmlns:a14="http://schemas.microsoft.com/office/drawing/2010/main">
                      <a14:imgLayer r:embed="rId4">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sp>
          <p:nvSpPr>
            <p:cNvPr id="42" name="文本框 41"/>
            <p:cNvSpPr txBox="1"/>
            <p:nvPr/>
          </p:nvSpPr>
          <p:spPr>
            <a:xfrm>
              <a:off x="981827" y="1249050"/>
              <a:ext cx="1982407"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摇摆式</a:t>
              </a:r>
              <a:endPar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grpSp>
      <p:grpSp>
        <p:nvGrpSpPr>
          <p:cNvPr id="43" name="组合 42"/>
          <p:cNvGrpSpPr/>
          <p:nvPr/>
        </p:nvGrpSpPr>
        <p:grpSpPr>
          <a:xfrm>
            <a:off x="766236" y="3699523"/>
            <a:ext cx="2349500" cy="608748"/>
            <a:chOff x="766236" y="1209220"/>
            <a:chExt cx="2349500" cy="608748"/>
          </a:xfrm>
        </p:grpSpPr>
        <p:sp>
          <p:nvSpPr>
            <p:cNvPr id="44" name="!!矩形: 折角 17"/>
            <p:cNvSpPr/>
            <p:nvPr/>
          </p:nvSpPr>
          <p:spPr>
            <a:xfrm rot="16200000">
              <a:off x="1636612" y="338844"/>
              <a:ext cx="608748" cy="2349500"/>
            </a:xfrm>
            <a:prstGeom prst="rect">
              <a:avLst/>
            </a:prstGeom>
            <a:blipFill dpi="0" rotWithShape="1">
              <a:blip r:embed="rId3">
                <a:extLst>
                  <a:ext uri="{BEBA8EAE-BF5A-486C-A8C5-ECC9F3942E4B}">
                    <a14:imgProps xmlns:a14="http://schemas.microsoft.com/office/drawing/2010/main">
                      <a14:imgLayer r:embed="rId4">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922D26"/>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81827" y="1249050"/>
              <a:ext cx="1982407"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欧</a:t>
              </a:r>
              <a:r>
                <a:rPr kumimoji="0" lang="en-US" altLang="zh-CN"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亨利式</a:t>
              </a:r>
              <a:endPar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grpSp>
      <p:sp>
        <p:nvSpPr>
          <p:cNvPr id="51" name="任意多边形: 形状 50"/>
          <p:cNvSpPr/>
          <p:nvPr/>
        </p:nvSpPr>
        <p:spPr>
          <a:xfrm>
            <a:off x="822325" y="3415665"/>
            <a:ext cx="10512425" cy="200660"/>
          </a:xfrm>
          <a:custGeom>
            <a:avLst/>
            <a:gdLst>
              <a:gd name="connsiteX0" fmla="*/ 6383438 w 6558522"/>
              <a:gd name="connsiteY0" fmla="*/ 105795 h 109617"/>
              <a:gd name="connsiteX1" fmla="*/ 6386200 w 6558522"/>
              <a:gd name="connsiteY1" fmla="*/ 107163 h 109617"/>
              <a:gd name="connsiteX2" fmla="*/ 6384724 w 6558522"/>
              <a:gd name="connsiteY2" fmla="*/ 108541 h 109617"/>
              <a:gd name="connsiteX3" fmla="*/ 6383590 w 6558522"/>
              <a:gd name="connsiteY3" fmla="*/ 109617 h 109617"/>
              <a:gd name="connsiteX4" fmla="*/ 6383477 w 6558522"/>
              <a:gd name="connsiteY4" fmla="*/ 107917 h 109617"/>
              <a:gd name="connsiteX5" fmla="*/ 4704689 w 6558522"/>
              <a:gd name="connsiteY5" fmla="*/ 105795 h 109617"/>
              <a:gd name="connsiteX6" fmla="*/ 4707451 w 6558522"/>
              <a:gd name="connsiteY6" fmla="*/ 107163 h 109617"/>
              <a:gd name="connsiteX7" fmla="*/ 4705974 w 6558522"/>
              <a:gd name="connsiteY7" fmla="*/ 108541 h 109617"/>
              <a:gd name="connsiteX8" fmla="*/ 4704842 w 6558522"/>
              <a:gd name="connsiteY8" fmla="*/ 109617 h 109617"/>
              <a:gd name="connsiteX9" fmla="*/ 4704728 w 6558522"/>
              <a:gd name="connsiteY9" fmla="*/ 107917 h 109617"/>
              <a:gd name="connsiteX10" fmla="*/ 1822823 w 6558522"/>
              <a:gd name="connsiteY10" fmla="*/ 105795 h 109617"/>
              <a:gd name="connsiteX11" fmla="*/ 1825582 w 6558522"/>
              <a:gd name="connsiteY11" fmla="*/ 107163 h 109617"/>
              <a:gd name="connsiteX12" fmla="*/ 1824107 w 6558522"/>
              <a:gd name="connsiteY12" fmla="*/ 108541 h 109617"/>
              <a:gd name="connsiteX13" fmla="*/ 1822975 w 6558522"/>
              <a:gd name="connsiteY13" fmla="*/ 109617 h 109617"/>
              <a:gd name="connsiteX14" fmla="*/ 1822862 w 6558522"/>
              <a:gd name="connsiteY14" fmla="*/ 107917 h 109617"/>
              <a:gd name="connsiteX15" fmla="*/ 5544007 w 6558522"/>
              <a:gd name="connsiteY15" fmla="*/ 105767 h 109617"/>
              <a:gd name="connsiteX16" fmla="*/ 5546788 w 6558522"/>
              <a:gd name="connsiteY16" fmla="*/ 107145 h 109617"/>
              <a:gd name="connsiteX17" fmla="*/ 5545293 w 6558522"/>
              <a:gd name="connsiteY17" fmla="*/ 108541 h 109617"/>
              <a:gd name="connsiteX18" fmla="*/ 5544160 w 6558522"/>
              <a:gd name="connsiteY18" fmla="*/ 109617 h 109617"/>
              <a:gd name="connsiteX19" fmla="*/ 5544046 w 6558522"/>
              <a:gd name="connsiteY19" fmla="*/ 107917 h 109617"/>
              <a:gd name="connsiteX20" fmla="*/ 4340886 w 6558522"/>
              <a:gd name="connsiteY20" fmla="*/ 105767 h 109617"/>
              <a:gd name="connsiteX21" fmla="*/ 4343667 w 6558522"/>
              <a:gd name="connsiteY21" fmla="*/ 107145 h 109617"/>
              <a:gd name="connsiteX22" fmla="*/ 4342171 w 6558522"/>
              <a:gd name="connsiteY22" fmla="*/ 108541 h 109617"/>
              <a:gd name="connsiteX23" fmla="*/ 4341038 w 6558522"/>
              <a:gd name="connsiteY23" fmla="*/ 109617 h 109617"/>
              <a:gd name="connsiteX24" fmla="*/ 4340925 w 6558522"/>
              <a:gd name="connsiteY24" fmla="*/ 107917 h 109617"/>
              <a:gd name="connsiteX25" fmla="*/ 3501512 w 6558522"/>
              <a:gd name="connsiteY25" fmla="*/ 105767 h 109617"/>
              <a:gd name="connsiteX26" fmla="*/ 3504293 w 6558522"/>
              <a:gd name="connsiteY26" fmla="*/ 107145 h 109617"/>
              <a:gd name="connsiteX27" fmla="*/ 3502798 w 6558522"/>
              <a:gd name="connsiteY27" fmla="*/ 108541 h 109617"/>
              <a:gd name="connsiteX28" fmla="*/ 3501665 w 6558522"/>
              <a:gd name="connsiteY28" fmla="*/ 109617 h 109617"/>
              <a:gd name="connsiteX29" fmla="*/ 3501551 w 6558522"/>
              <a:gd name="connsiteY29" fmla="*/ 107917 h 109617"/>
              <a:gd name="connsiteX30" fmla="*/ 2662138 w 6558522"/>
              <a:gd name="connsiteY30" fmla="*/ 105767 h 109617"/>
              <a:gd name="connsiteX31" fmla="*/ 2664919 w 6558522"/>
              <a:gd name="connsiteY31" fmla="*/ 107145 h 109617"/>
              <a:gd name="connsiteX32" fmla="*/ 2663423 w 6558522"/>
              <a:gd name="connsiteY32" fmla="*/ 108541 h 109617"/>
              <a:gd name="connsiteX33" fmla="*/ 2662290 w 6558522"/>
              <a:gd name="connsiteY33" fmla="*/ 109617 h 109617"/>
              <a:gd name="connsiteX34" fmla="*/ 2662177 w 6558522"/>
              <a:gd name="connsiteY34" fmla="*/ 107917 h 109617"/>
              <a:gd name="connsiteX35" fmla="*/ 983398 w 6558522"/>
              <a:gd name="connsiteY35" fmla="*/ 105767 h 109617"/>
              <a:gd name="connsiteX36" fmla="*/ 986179 w 6558522"/>
              <a:gd name="connsiteY36" fmla="*/ 107145 h 109617"/>
              <a:gd name="connsiteX37" fmla="*/ 984683 w 6558522"/>
              <a:gd name="connsiteY37" fmla="*/ 108541 h 109617"/>
              <a:gd name="connsiteX38" fmla="*/ 983550 w 6558522"/>
              <a:gd name="connsiteY38" fmla="*/ 109617 h 109617"/>
              <a:gd name="connsiteX39" fmla="*/ 983437 w 6558522"/>
              <a:gd name="connsiteY39" fmla="*/ 107917 h 109617"/>
              <a:gd name="connsiteX40" fmla="*/ 731591 w 6558522"/>
              <a:gd name="connsiteY40" fmla="*/ 105767 h 109617"/>
              <a:gd name="connsiteX41" fmla="*/ 734372 w 6558522"/>
              <a:gd name="connsiteY41" fmla="*/ 107145 h 109617"/>
              <a:gd name="connsiteX42" fmla="*/ 732877 w 6558522"/>
              <a:gd name="connsiteY42" fmla="*/ 108541 h 109617"/>
              <a:gd name="connsiteX43" fmla="*/ 731744 w 6558522"/>
              <a:gd name="connsiteY43" fmla="*/ 109617 h 109617"/>
              <a:gd name="connsiteX44" fmla="*/ 731630 w 6558522"/>
              <a:gd name="connsiteY44" fmla="*/ 107917 h 109617"/>
              <a:gd name="connsiteX45" fmla="*/ 6476209 w 6558522"/>
              <a:gd name="connsiteY45" fmla="*/ 105028 h 109617"/>
              <a:gd name="connsiteX46" fmla="*/ 6476211 w 6558522"/>
              <a:gd name="connsiteY46" fmla="*/ 105028 h 109617"/>
              <a:gd name="connsiteX47" fmla="*/ 6476211 w 6558522"/>
              <a:gd name="connsiteY47" fmla="*/ 105085 h 109617"/>
              <a:gd name="connsiteX48" fmla="*/ 4797461 w 6558522"/>
              <a:gd name="connsiteY48" fmla="*/ 105028 h 109617"/>
              <a:gd name="connsiteX49" fmla="*/ 4797463 w 6558522"/>
              <a:gd name="connsiteY49" fmla="*/ 105028 h 109617"/>
              <a:gd name="connsiteX50" fmla="*/ 4797463 w 6558522"/>
              <a:gd name="connsiteY50" fmla="*/ 105085 h 109617"/>
              <a:gd name="connsiteX51" fmla="*/ 4433715 w 6558522"/>
              <a:gd name="connsiteY51" fmla="*/ 105028 h 109617"/>
              <a:gd name="connsiteX52" fmla="*/ 4433717 w 6558522"/>
              <a:gd name="connsiteY52" fmla="*/ 105028 h 109617"/>
              <a:gd name="connsiteX53" fmla="*/ 4433717 w 6558522"/>
              <a:gd name="connsiteY53" fmla="*/ 105085 h 109617"/>
              <a:gd name="connsiteX54" fmla="*/ 3594340 w 6558522"/>
              <a:gd name="connsiteY54" fmla="*/ 105028 h 109617"/>
              <a:gd name="connsiteX55" fmla="*/ 3594342 w 6558522"/>
              <a:gd name="connsiteY55" fmla="*/ 105028 h 109617"/>
              <a:gd name="connsiteX56" fmla="*/ 3594342 w 6558522"/>
              <a:gd name="connsiteY56" fmla="*/ 105085 h 109617"/>
              <a:gd name="connsiteX57" fmla="*/ 2754967 w 6558522"/>
              <a:gd name="connsiteY57" fmla="*/ 105028 h 109617"/>
              <a:gd name="connsiteX58" fmla="*/ 2754969 w 6558522"/>
              <a:gd name="connsiteY58" fmla="*/ 105028 h 109617"/>
              <a:gd name="connsiteX59" fmla="*/ 2754969 w 6558522"/>
              <a:gd name="connsiteY59" fmla="*/ 105085 h 109617"/>
              <a:gd name="connsiteX60" fmla="*/ 1915593 w 6558522"/>
              <a:gd name="connsiteY60" fmla="*/ 105028 h 109617"/>
              <a:gd name="connsiteX61" fmla="*/ 1915597 w 6558522"/>
              <a:gd name="connsiteY61" fmla="*/ 105028 h 109617"/>
              <a:gd name="connsiteX62" fmla="*/ 1915597 w 6558522"/>
              <a:gd name="connsiteY62" fmla="*/ 105085 h 109617"/>
              <a:gd name="connsiteX63" fmla="*/ 1076227 w 6558522"/>
              <a:gd name="connsiteY63" fmla="*/ 105028 h 109617"/>
              <a:gd name="connsiteX64" fmla="*/ 1076229 w 6558522"/>
              <a:gd name="connsiteY64" fmla="*/ 105028 h 109617"/>
              <a:gd name="connsiteX65" fmla="*/ 1076229 w 6558522"/>
              <a:gd name="connsiteY65" fmla="*/ 105085 h 109617"/>
              <a:gd name="connsiteX66" fmla="*/ 824420 w 6558522"/>
              <a:gd name="connsiteY66" fmla="*/ 105028 h 109617"/>
              <a:gd name="connsiteX67" fmla="*/ 824422 w 6558522"/>
              <a:gd name="connsiteY67" fmla="*/ 105028 h 109617"/>
              <a:gd name="connsiteX68" fmla="*/ 824422 w 6558522"/>
              <a:gd name="connsiteY68" fmla="*/ 105085 h 109617"/>
              <a:gd name="connsiteX69" fmla="*/ 5636835 w 6558522"/>
              <a:gd name="connsiteY69" fmla="*/ 105026 h 109617"/>
              <a:gd name="connsiteX70" fmla="*/ 5636894 w 6558522"/>
              <a:gd name="connsiteY70" fmla="*/ 105028 h 109617"/>
              <a:gd name="connsiteX71" fmla="*/ 5636837 w 6558522"/>
              <a:gd name="connsiteY71" fmla="*/ 105085 h 109617"/>
              <a:gd name="connsiteX72" fmla="*/ 5543983 w 6558522"/>
              <a:gd name="connsiteY72" fmla="*/ 104467 h 109617"/>
              <a:gd name="connsiteX73" fmla="*/ 5544007 w 6558522"/>
              <a:gd name="connsiteY73" fmla="*/ 105767 h 109617"/>
              <a:gd name="connsiteX74" fmla="*/ 5542630 w 6558522"/>
              <a:gd name="connsiteY74" fmla="*/ 105085 h 109617"/>
              <a:gd name="connsiteX75" fmla="*/ 4340862 w 6558522"/>
              <a:gd name="connsiteY75" fmla="*/ 104467 h 109617"/>
              <a:gd name="connsiteX76" fmla="*/ 4340886 w 6558522"/>
              <a:gd name="connsiteY76" fmla="*/ 105767 h 109617"/>
              <a:gd name="connsiteX77" fmla="*/ 4339509 w 6558522"/>
              <a:gd name="connsiteY77" fmla="*/ 105085 h 109617"/>
              <a:gd name="connsiteX78" fmla="*/ 3501488 w 6558522"/>
              <a:gd name="connsiteY78" fmla="*/ 104467 h 109617"/>
              <a:gd name="connsiteX79" fmla="*/ 3501512 w 6558522"/>
              <a:gd name="connsiteY79" fmla="*/ 105767 h 109617"/>
              <a:gd name="connsiteX80" fmla="*/ 3500135 w 6558522"/>
              <a:gd name="connsiteY80" fmla="*/ 105085 h 109617"/>
              <a:gd name="connsiteX81" fmla="*/ 2662115 w 6558522"/>
              <a:gd name="connsiteY81" fmla="*/ 104467 h 109617"/>
              <a:gd name="connsiteX82" fmla="*/ 2662138 w 6558522"/>
              <a:gd name="connsiteY82" fmla="*/ 105767 h 109617"/>
              <a:gd name="connsiteX83" fmla="*/ 2660761 w 6558522"/>
              <a:gd name="connsiteY83" fmla="*/ 105085 h 109617"/>
              <a:gd name="connsiteX84" fmla="*/ 983374 w 6558522"/>
              <a:gd name="connsiteY84" fmla="*/ 104467 h 109617"/>
              <a:gd name="connsiteX85" fmla="*/ 983398 w 6558522"/>
              <a:gd name="connsiteY85" fmla="*/ 105767 h 109617"/>
              <a:gd name="connsiteX86" fmla="*/ 982020 w 6558522"/>
              <a:gd name="connsiteY86" fmla="*/ 105085 h 109617"/>
              <a:gd name="connsiteX87" fmla="*/ 731566 w 6558522"/>
              <a:gd name="connsiteY87" fmla="*/ 104467 h 109617"/>
              <a:gd name="connsiteX88" fmla="*/ 731591 w 6558522"/>
              <a:gd name="connsiteY88" fmla="*/ 105767 h 109617"/>
              <a:gd name="connsiteX89" fmla="*/ 730215 w 6558522"/>
              <a:gd name="connsiteY89" fmla="*/ 105085 h 109617"/>
              <a:gd name="connsiteX90" fmla="*/ 6383414 w 6558522"/>
              <a:gd name="connsiteY90" fmla="*/ 104442 h 109617"/>
              <a:gd name="connsiteX91" fmla="*/ 6383438 w 6558522"/>
              <a:gd name="connsiteY91" fmla="*/ 105795 h 109617"/>
              <a:gd name="connsiteX92" fmla="*/ 6382004 w 6558522"/>
              <a:gd name="connsiteY92" fmla="*/ 105085 h 109617"/>
              <a:gd name="connsiteX93" fmla="*/ 4704665 w 6558522"/>
              <a:gd name="connsiteY93" fmla="*/ 104442 h 109617"/>
              <a:gd name="connsiteX94" fmla="*/ 4704689 w 6558522"/>
              <a:gd name="connsiteY94" fmla="*/ 105795 h 109617"/>
              <a:gd name="connsiteX95" fmla="*/ 4703255 w 6558522"/>
              <a:gd name="connsiteY95" fmla="*/ 105085 h 109617"/>
              <a:gd name="connsiteX96" fmla="*/ 1822797 w 6558522"/>
              <a:gd name="connsiteY96" fmla="*/ 104442 h 109617"/>
              <a:gd name="connsiteX97" fmla="*/ 1822823 w 6558522"/>
              <a:gd name="connsiteY97" fmla="*/ 105795 h 109617"/>
              <a:gd name="connsiteX98" fmla="*/ 1821387 w 6558522"/>
              <a:gd name="connsiteY98" fmla="*/ 105085 h 109617"/>
              <a:gd name="connsiteX99" fmla="*/ 6530595 w 6558522"/>
              <a:gd name="connsiteY99" fmla="*/ 101624 h 109617"/>
              <a:gd name="connsiteX100" fmla="*/ 6530708 w 6558522"/>
              <a:gd name="connsiteY100" fmla="*/ 101629 h 109617"/>
              <a:gd name="connsiteX101" fmla="*/ 6530595 w 6558522"/>
              <a:gd name="connsiteY101" fmla="*/ 101629 h 109617"/>
              <a:gd name="connsiteX102" fmla="*/ 5691221 w 6558522"/>
              <a:gd name="connsiteY102" fmla="*/ 101624 h 109617"/>
              <a:gd name="connsiteX103" fmla="*/ 5691334 w 6558522"/>
              <a:gd name="connsiteY103" fmla="*/ 101629 h 109617"/>
              <a:gd name="connsiteX104" fmla="*/ 5691221 w 6558522"/>
              <a:gd name="connsiteY104" fmla="*/ 101629 h 109617"/>
              <a:gd name="connsiteX105" fmla="*/ 4851846 w 6558522"/>
              <a:gd name="connsiteY105" fmla="*/ 101624 h 109617"/>
              <a:gd name="connsiteX106" fmla="*/ 4851959 w 6558522"/>
              <a:gd name="connsiteY106" fmla="*/ 101629 h 109617"/>
              <a:gd name="connsiteX107" fmla="*/ 4851846 w 6558522"/>
              <a:gd name="connsiteY107" fmla="*/ 101629 h 109617"/>
              <a:gd name="connsiteX108" fmla="*/ 4488101 w 6558522"/>
              <a:gd name="connsiteY108" fmla="*/ 101624 h 109617"/>
              <a:gd name="connsiteX109" fmla="*/ 4488214 w 6558522"/>
              <a:gd name="connsiteY109" fmla="*/ 101629 h 109617"/>
              <a:gd name="connsiteX110" fmla="*/ 4488101 w 6558522"/>
              <a:gd name="connsiteY110" fmla="*/ 101629 h 109617"/>
              <a:gd name="connsiteX111" fmla="*/ 3648726 w 6558522"/>
              <a:gd name="connsiteY111" fmla="*/ 101624 h 109617"/>
              <a:gd name="connsiteX112" fmla="*/ 3648839 w 6558522"/>
              <a:gd name="connsiteY112" fmla="*/ 101629 h 109617"/>
              <a:gd name="connsiteX113" fmla="*/ 3648726 w 6558522"/>
              <a:gd name="connsiteY113" fmla="*/ 101629 h 109617"/>
              <a:gd name="connsiteX114" fmla="*/ 2809353 w 6558522"/>
              <a:gd name="connsiteY114" fmla="*/ 101624 h 109617"/>
              <a:gd name="connsiteX115" fmla="*/ 2809467 w 6558522"/>
              <a:gd name="connsiteY115" fmla="*/ 101629 h 109617"/>
              <a:gd name="connsiteX116" fmla="*/ 2809353 w 6558522"/>
              <a:gd name="connsiteY116" fmla="*/ 101629 h 109617"/>
              <a:gd name="connsiteX117" fmla="*/ 1969979 w 6558522"/>
              <a:gd name="connsiteY117" fmla="*/ 101624 h 109617"/>
              <a:gd name="connsiteX118" fmla="*/ 1970092 w 6558522"/>
              <a:gd name="connsiteY118" fmla="*/ 101629 h 109617"/>
              <a:gd name="connsiteX119" fmla="*/ 1969979 w 6558522"/>
              <a:gd name="connsiteY119" fmla="*/ 101629 h 109617"/>
              <a:gd name="connsiteX120" fmla="*/ 1130613 w 6558522"/>
              <a:gd name="connsiteY120" fmla="*/ 101624 h 109617"/>
              <a:gd name="connsiteX121" fmla="*/ 1130724 w 6558522"/>
              <a:gd name="connsiteY121" fmla="*/ 101629 h 109617"/>
              <a:gd name="connsiteX122" fmla="*/ 1130613 w 6558522"/>
              <a:gd name="connsiteY122" fmla="*/ 101629 h 109617"/>
              <a:gd name="connsiteX123" fmla="*/ 878807 w 6558522"/>
              <a:gd name="connsiteY123" fmla="*/ 101624 h 109617"/>
              <a:gd name="connsiteX124" fmla="*/ 878918 w 6558522"/>
              <a:gd name="connsiteY124" fmla="*/ 101629 h 109617"/>
              <a:gd name="connsiteX125" fmla="*/ 878807 w 6558522"/>
              <a:gd name="connsiteY125" fmla="*/ 101629 h 109617"/>
              <a:gd name="connsiteX126" fmla="*/ 39432 w 6558522"/>
              <a:gd name="connsiteY126" fmla="*/ 101624 h 109617"/>
              <a:gd name="connsiteX127" fmla="*/ 39545 w 6558522"/>
              <a:gd name="connsiteY127" fmla="*/ 101629 h 109617"/>
              <a:gd name="connsiteX128" fmla="*/ 39432 w 6558522"/>
              <a:gd name="connsiteY128" fmla="*/ 101629 h 109617"/>
              <a:gd name="connsiteX129" fmla="*/ 5802537 w 6558522"/>
              <a:gd name="connsiteY129" fmla="*/ 98850 h 109617"/>
              <a:gd name="connsiteX130" fmla="*/ 5802594 w 6558522"/>
              <a:gd name="connsiteY130" fmla="*/ 98853 h 109617"/>
              <a:gd name="connsiteX131" fmla="*/ 5802537 w 6558522"/>
              <a:gd name="connsiteY131" fmla="*/ 98853 h 109617"/>
              <a:gd name="connsiteX132" fmla="*/ 4963162 w 6558522"/>
              <a:gd name="connsiteY132" fmla="*/ 98850 h 109617"/>
              <a:gd name="connsiteX133" fmla="*/ 4963219 w 6558522"/>
              <a:gd name="connsiteY133" fmla="*/ 98853 h 109617"/>
              <a:gd name="connsiteX134" fmla="*/ 4963162 w 6558522"/>
              <a:gd name="connsiteY134" fmla="*/ 98853 h 109617"/>
              <a:gd name="connsiteX135" fmla="*/ 4599417 w 6558522"/>
              <a:gd name="connsiteY135" fmla="*/ 98850 h 109617"/>
              <a:gd name="connsiteX136" fmla="*/ 4599474 w 6558522"/>
              <a:gd name="connsiteY136" fmla="*/ 98853 h 109617"/>
              <a:gd name="connsiteX137" fmla="*/ 4599417 w 6558522"/>
              <a:gd name="connsiteY137" fmla="*/ 98853 h 109617"/>
              <a:gd name="connsiteX138" fmla="*/ 3760042 w 6558522"/>
              <a:gd name="connsiteY138" fmla="*/ 98850 h 109617"/>
              <a:gd name="connsiteX139" fmla="*/ 3760099 w 6558522"/>
              <a:gd name="connsiteY139" fmla="*/ 98853 h 109617"/>
              <a:gd name="connsiteX140" fmla="*/ 3760042 w 6558522"/>
              <a:gd name="connsiteY140" fmla="*/ 98853 h 109617"/>
              <a:gd name="connsiteX141" fmla="*/ 2920669 w 6558522"/>
              <a:gd name="connsiteY141" fmla="*/ 98850 h 109617"/>
              <a:gd name="connsiteX142" fmla="*/ 2920726 w 6558522"/>
              <a:gd name="connsiteY142" fmla="*/ 98853 h 109617"/>
              <a:gd name="connsiteX143" fmla="*/ 2920669 w 6558522"/>
              <a:gd name="connsiteY143" fmla="*/ 98853 h 109617"/>
              <a:gd name="connsiteX144" fmla="*/ 2081295 w 6558522"/>
              <a:gd name="connsiteY144" fmla="*/ 98850 h 109617"/>
              <a:gd name="connsiteX145" fmla="*/ 2081353 w 6558522"/>
              <a:gd name="connsiteY145" fmla="*/ 98853 h 109617"/>
              <a:gd name="connsiteX146" fmla="*/ 2081295 w 6558522"/>
              <a:gd name="connsiteY146" fmla="*/ 98853 h 109617"/>
              <a:gd name="connsiteX147" fmla="*/ 1241929 w 6558522"/>
              <a:gd name="connsiteY147" fmla="*/ 98850 h 109617"/>
              <a:gd name="connsiteX148" fmla="*/ 1241987 w 6558522"/>
              <a:gd name="connsiteY148" fmla="*/ 98853 h 109617"/>
              <a:gd name="connsiteX149" fmla="*/ 1241929 w 6558522"/>
              <a:gd name="connsiteY149" fmla="*/ 98853 h 109617"/>
              <a:gd name="connsiteX150" fmla="*/ 150748 w 6558522"/>
              <a:gd name="connsiteY150" fmla="*/ 98850 h 109617"/>
              <a:gd name="connsiteX151" fmla="*/ 150805 w 6558522"/>
              <a:gd name="connsiteY151" fmla="*/ 98853 h 109617"/>
              <a:gd name="connsiteX152" fmla="*/ 150748 w 6558522"/>
              <a:gd name="connsiteY152" fmla="*/ 98853 h 109617"/>
              <a:gd name="connsiteX153" fmla="*/ 5886321 w 6558522"/>
              <a:gd name="connsiteY153" fmla="*/ 95851 h 109617"/>
              <a:gd name="connsiteX154" fmla="*/ 5886378 w 6558522"/>
              <a:gd name="connsiteY154" fmla="*/ 95851 h 109617"/>
              <a:gd name="connsiteX155" fmla="*/ 5886321 w 6558522"/>
              <a:gd name="connsiteY155" fmla="*/ 95908 h 109617"/>
              <a:gd name="connsiteX156" fmla="*/ 5046947 w 6558522"/>
              <a:gd name="connsiteY156" fmla="*/ 95851 h 109617"/>
              <a:gd name="connsiteX157" fmla="*/ 5047004 w 6558522"/>
              <a:gd name="connsiteY157" fmla="*/ 95851 h 109617"/>
              <a:gd name="connsiteX158" fmla="*/ 5046947 w 6558522"/>
              <a:gd name="connsiteY158" fmla="*/ 95908 h 109617"/>
              <a:gd name="connsiteX159" fmla="*/ 3843827 w 6558522"/>
              <a:gd name="connsiteY159" fmla="*/ 95851 h 109617"/>
              <a:gd name="connsiteX160" fmla="*/ 3843883 w 6558522"/>
              <a:gd name="connsiteY160" fmla="*/ 95851 h 109617"/>
              <a:gd name="connsiteX161" fmla="*/ 3843827 w 6558522"/>
              <a:gd name="connsiteY161" fmla="*/ 95908 h 109617"/>
              <a:gd name="connsiteX162" fmla="*/ 3004454 w 6558522"/>
              <a:gd name="connsiteY162" fmla="*/ 95851 h 109617"/>
              <a:gd name="connsiteX163" fmla="*/ 3004510 w 6558522"/>
              <a:gd name="connsiteY163" fmla="*/ 95851 h 109617"/>
              <a:gd name="connsiteX164" fmla="*/ 3004454 w 6558522"/>
              <a:gd name="connsiteY164" fmla="*/ 95908 h 109617"/>
              <a:gd name="connsiteX165" fmla="*/ 2165080 w 6558522"/>
              <a:gd name="connsiteY165" fmla="*/ 95851 h 109617"/>
              <a:gd name="connsiteX166" fmla="*/ 2165136 w 6558522"/>
              <a:gd name="connsiteY166" fmla="*/ 95851 h 109617"/>
              <a:gd name="connsiteX167" fmla="*/ 2165080 w 6558522"/>
              <a:gd name="connsiteY167" fmla="*/ 95908 h 109617"/>
              <a:gd name="connsiteX168" fmla="*/ 1325714 w 6558522"/>
              <a:gd name="connsiteY168" fmla="*/ 95851 h 109617"/>
              <a:gd name="connsiteX169" fmla="*/ 1325771 w 6558522"/>
              <a:gd name="connsiteY169" fmla="*/ 95851 h 109617"/>
              <a:gd name="connsiteX170" fmla="*/ 1325714 w 6558522"/>
              <a:gd name="connsiteY170" fmla="*/ 95908 h 109617"/>
              <a:gd name="connsiteX171" fmla="*/ 234533 w 6558522"/>
              <a:gd name="connsiteY171" fmla="*/ 95851 h 109617"/>
              <a:gd name="connsiteX172" fmla="*/ 234589 w 6558522"/>
              <a:gd name="connsiteY172" fmla="*/ 95851 h 109617"/>
              <a:gd name="connsiteX173" fmla="*/ 234533 w 6558522"/>
              <a:gd name="connsiteY173" fmla="*/ 95908 h 109617"/>
              <a:gd name="connsiteX174" fmla="*/ 5959908 w 6558522"/>
              <a:gd name="connsiteY174" fmla="*/ 13766 h 109617"/>
              <a:gd name="connsiteX175" fmla="*/ 5963477 w 6558522"/>
              <a:gd name="connsiteY175" fmla="*/ 13766 h 109617"/>
              <a:gd name="connsiteX176" fmla="*/ 5968123 w 6558522"/>
              <a:gd name="connsiteY176" fmla="*/ 60502 h 109617"/>
              <a:gd name="connsiteX177" fmla="*/ 5966990 w 6558522"/>
              <a:gd name="connsiteY177" fmla="*/ 96758 h 109617"/>
              <a:gd name="connsiteX178" fmla="*/ 5965064 w 6558522"/>
              <a:gd name="connsiteY178" fmla="*/ 96418 h 109617"/>
              <a:gd name="connsiteX179" fmla="*/ 5962515 w 6558522"/>
              <a:gd name="connsiteY179" fmla="*/ 58293 h 109617"/>
              <a:gd name="connsiteX180" fmla="*/ 5959908 w 6558522"/>
              <a:gd name="connsiteY180" fmla="*/ 35066 h 109617"/>
              <a:gd name="connsiteX181" fmla="*/ 5120535 w 6558522"/>
              <a:gd name="connsiteY181" fmla="*/ 13766 h 109617"/>
              <a:gd name="connsiteX182" fmla="*/ 5124104 w 6558522"/>
              <a:gd name="connsiteY182" fmla="*/ 13766 h 109617"/>
              <a:gd name="connsiteX183" fmla="*/ 5128749 w 6558522"/>
              <a:gd name="connsiteY183" fmla="*/ 60502 h 109617"/>
              <a:gd name="connsiteX184" fmla="*/ 5127616 w 6558522"/>
              <a:gd name="connsiteY184" fmla="*/ 96758 h 109617"/>
              <a:gd name="connsiteX185" fmla="*/ 5125690 w 6558522"/>
              <a:gd name="connsiteY185" fmla="*/ 96418 h 109617"/>
              <a:gd name="connsiteX186" fmla="*/ 5123140 w 6558522"/>
              <a:gd name="connsiteY186" fmla="*/ 58293 h 109617"/>
              <a:gd name="connsiteX187" fmla="*/ 5120535 w 6558522"/>
              <a:gd name="connsiteY187" fmla="*/ 35066 h 109617"/>
              <a:gd name="connsiteX188" fmla="*/ 3917415 w 6558522"/>
              <a:gd name="connsiteY188" fmla="*/ 13766 h 109617"/>
              <a:gd name="connsiteX189" fmla="*/ 3920984 w 6558522"/>
              <a:gd name="connsiteY189" fmla="*/ 13766 h 109617"/>
              <a:gd name="connsiteX190" fmla="*/ 3925629 w 6558522"/>
              <a:gd name="connsiteY190" fmla="*/ 60502 h 109617"/>
              <a:gd name="connsiteX191" fmla="*/ 3924496 w 6558522"/>
              <a:gd name="connsiteY191" fmla="*/ 96758 h 109617"/>
              <a:gd name="connsiteX192" fmla="*/ 3922570 w 6558522"/>
              <a:gd name="connsiteY192" fmla="*/ 96418 h 109617"/>
              <a:gd name="connsiteX193" fmla="*/ 3920020 w 6558522"/>
              <a:gd name="connsiteY193" fmla="*/ 58293 h 109617"/>
              <a:gd name="connsiteX194" fmla="*/ 3917415 w 6558522"/>
              <a:gd name="connsiteY194" fmla="*/ 35066 h 109617"/>
              <a:gd name="connsiteX195" fmla="*/ 3078041 w 6558522"/>
              <a:gd name="connsiteY195" fmla="*/ 13766 h 109617"/>
              <a:gd name="connsiteX196" fmla="*/ 3081609 w 6558522"/>
              <a:gd name="connsiteY196" fmla="*/ 13766 h 109617"/>
              <a:gd name="connsiteX197" fmla="*/ 3086255 w 6558522"/>
              <a:gd name="connsiteY197" fmla="*/ 60502 h 109617"/>
              <a:gd name="connsiteX198" fmla="*/ 3085122 w 6558522"/>
              <a:gd name="connsiteY198" fmla="*/ 96758 h 109617"/>
              <a:gd name="connsiteX199" fmla="*/ 3083196 w 6558522"/>
              <a:gd name="connsiteY199" fmla="*/ 96418 h 109617"/>
              <a:gd name="connsiteX200" fmla="*/ 3080648 w 6558522"/>
              <a:gd name="connsiteY200" fmla="*/ 58293 h 109617"/>
              <a:gd name="connsiteX201" fmla="*/ 3078041 w 6558522"/>
              <a:gd name="connsiteY201" fmla="*/ 35066 h 109617"/>
              <a:gd name="connsiteX202" fmla="*/ 2238668 w 6558522"/>
              <a:gd name="connsiteY202" fmla="*/ 13766 h 109617"/>
              <a:gd name="connsiteX203" fmla="*/ 2242237 w 6558522"/>
              <a:gd name="connsiteY203" fmla="*/ 13766 h 109617"/>
              <a:gd name="connsiteX204" fmla="*/ 2246882 w 6558522"/>
              <a:gd name="connsiteY204" fmla="*/ 60502 h 109617"/>
              <a:gd name="connsiteX205" fmla="*/ 2245749 w 6558522"/>
              <a:gd name="connsiteY205" fmla="*/ 96758 h 109617"/>
              <a:gd name="connsiteX206" fmla="*/ 2243822 w 6558522"/>
              <a:gd name="connsiteY206" fmla="*/ 96418 h 109617"/>
              <a:gd name="connsiteX207" fmla="*/ 2241273 w 6558522"/>
              <a:gd name="connsiteY207" fmla="*/ 58293 h 109617"/>
              <a:gd name="connsiteX208" fmla="*/ 2238668 w 6558522"/>
              <a:gd name="connsiteY208" fmla="*/ 35066 h 109617"/>
              <a:gd name="connsiteX209" fmla="*/ 1399301 w 6558522"/>
              <a:gd name="connsiteY209" fmla="*/ 13766 h 109617"/>
              <a:gd name="connsiteX210" fmla="*/ 1402861 w 6558522"/>
              <a:gd name="connsiteY210" fmla="*/ 13766 h 109617"/>
              <a:gd name="connsiteX211" fmla="*/ 1407506 w 6558522"/>
              <a:gd name="connsiteY211" fmla="*/ 60502 h 109617"/>
              <a:gd name="connsiteX212" fmla="*/ 1406375 w 6558522"/>
              <a:gd name="connsiteY212" fmla="*/ 96758 h 109617"/>
              <a:gd name="connsiteX213" fmla="*/ 1404448 w 6558522"/>
              <a:gd name="connsiteY213" fmla="*/ 96418 h 109617"/>
              <a:gd name="connsiteX214" fmla="*/ 1401899 w 6558522"/>
              <a:gd name="connsiteY214" fmla="*/ 58293 h 109617"/>
              <a:gd name="connsiteX215" fmla="*/ 1399301 w 6558522"/>
              <a:gd name="connsiteY215" fmla="*/ 35066 h 109617"/>
              <a:gd name="connsiteX216" fmla="*/ 308120 w 6558522"/>
              <a:gd name="connsiteY216" fmla="*/ 13766 h 109617"/>
              <a:gd name="connsiteX217" fmla="*/ 311689 w 6558522"/>
              <a:gd name="connsiteY217" fmla="*/ 13766 h 109617"/>
              <a:gd name="connsiteX218" fmla="*/ 316334 w 6558522"/>
              <a:gd name="connsiteY218" fmla="*/ 60502 h 109617"/>
              <a:gd name="connsiteX219" fmla="*/ 315201 w 6558522"/>
              <a:gd name="connsiteY219" fmla="*/ 96758 h 109617"/>
              <a:gd name="connsiteX220" fmla="*/ 313275 w 6558522"/>
              <a:gd name="connsiteY220" fmla="*/ 96418 h 109617"/>
              <a:gd name="connsiteX221" fmla="*/ 310726 w 6558522"/>
              <a:gd name="connsiteY221" fmla="*/ 58293 h 109617"/>
              <a:gd name="connsiteX222" fmla="*/ 308120 w 6558522"/>
              <a:gd name="connsiteY222" fmla="*/ 35066 h 109617"/>
              <a:gd name="connsiteX223" fmla="*/ 5959908 w 6558522"/>
              <a:gd name="connsiteY223" fmla="*/ 13710 h 109617"/>
              <a:gd name="connsiteX224" fmla="*/ 5959908 w 6558522"/>
              <a:gd name="connsiteY224" fmla="*/ 13766 h 109617"/>
              <a:gd name="connsiteX225" fmla="*/ 5959852 w 6558522"/>
              <a:gd name="connsiteY225" fmla="*/ 13766 h 109617"/>
              <a:gd name="connsiteX226" fmla="*/ 5120535 w 6558522"/>
              <a:gd name="connsiteY226" fmla="*/ 13710 h 109617"/>
              <a:gd name="connsiteX227" fmla="*/ 5120535 w 6558522"/>
              <a:gd name="connsiteY227" fmla="*/ 13766 h 109617"/>
              <a:gd name="connsiteX228" fmla="*/ 5120478 w 6558522"/>
              <a:gd name="connsiteY228" fmla="*/ 13766 h 109617"/>
              <a:gd name="connsiteX229" fmla="*/ 3917415 w 6558522"/>
              <a:gd name="connsiteY229" fmla="*/ 13710 h 109617"/>
              <a:gd name="connsiteX230" fmla="*/ 3917415 w 6558522"/>
              <a:gd name="connsiteY230" fmla="*/ 13766 h 109617"/>
              <a:gd name="connsiteX231" fmla="*/ 3917358 w 6558522"/>
              <a:gd name="connsiteY231" fmla="*/ 13766 h 109617"/>
              <a:gd name="connsiteX232" fmla="*/ 3078041 w 6558522"/>
              <a:gd name="connsiteY232" fmla="*/ 13710 h 109617"/>
              <a:gd name="connsiteX233" fmla="*/ 3078041 w 6558522"/>
              <a:gd name="connsiteY233" fmla="*/ 13766 h 109617"/>
              <a:gd name="connsiteX234" fmla="*/ 3077984 w 6558522"/>
              <a:gd name="connsiteY234" fmla="*/ 13766 h 109617"/>
              <a:gd name="connsiteX235" fmla="*/ 2238668 w 6558522"/>
              <a:gd name="connsiteY235" fmla="*/ 13710 h 109617"/>
              <a:gd name="connsiteX236" fmla="*/ 2238668 w 6558522"/>
              <a:gd name="connsiteY236" fmla="*/ 13766 h 109617"/>
              <a:gd name="connsiteX237" fmla="*/ 2238611 w 6558522"/>
              <a:gd name="connsiteY237" fmla="*/ 13766 h 109617"/>
              <a:gd name="connsiteX238" fmla="*/ 1399301 w 6558522"/>
              <a:gd name="connsiteY238" fmla="*/ 13710 h 109617"/>
              <a:gd name="connsiteX239" fmla="*/ 1399301 w 6558522"/>
              <a:gd name="connsiteY239" fmla="*/ 13766 h 109617"/>
              <a:gd name="connsiteX240" fmla="*/ 1399244 w 6558522"/>
              <a:gd name="connsiteY240" fmla="*/ 13766 h 109617"/>
              <a:gd name="connsiteX241" fmla="*/ 308120 w 6558522"/>
              <a:gd name="connsiteY241" fmla="*/ 13710 h 109617"/>
              <a:gd name="connsiteX242" fmla="*/ 308120 w 6558522"/>
              <a:gd name="connsiteY242" fmla="*/ 13766 h 109617"/>
              <a:gd name="connsiteX243" fmla="*/ 308064 w 6558522"/>
              <a:gd name="connsiteY243" fmla="*/ 13766 h 109617"/>
              <a:gd name="connsiteX244" fmla="*/ 6073265 w 6558522"/>
              <a:gd name="connsiteY244" fmla="*/ 13029 h 109617"/>
              <a:gd name="connsiteX245" fmla="*/ 6076834 w 6558522"/>
              <a:gd name="connsiteY245" fmla="*/ 13312 h 109617"/>
              <a:gd name="connsiteX246" fmla="*/ 6079553 w 6558522"/>
              <a:gd name="connsiteY246" fmla="*/ 60615 h 109617"/>
              <a:gd name="connsiteX247" fmla="*/ 6078250 w 6558522"/>
              <a:gd name="connsiteY247" fmla="*/ 97210 h 109617"/>
              <a:gd name="connsiteX248" fmla="*/ 6076324 w 6558522"/>
              <a:gd name="connsiteY248" fmla="*/ 96870 h 109617"/>
              <a:gd name="connsiteX249" fmla="*/ 6074001 w 6558522"/>
              <a:gd name="connsiteY249" fmla="*/ 58292 h 109617"/>
              <a:gd name="connsiteX250" fmla="*/ 6072132 w 6558522"/>
              <a:gd name="connsiteY250" fmla="*/ 34669 h 109617"/>
              <a:gd name="connsiteX251" fmla="*/ 6073208 w 6558522"/>
              <a:gd name="connsiteY251" fmla="*/ 13086 h 109617"/>
              <a:gd name="connsiteX252" fmla="*/ 5233890 w 6558522"/>
              <a:gd name="connsiteY252" fmla="*/ 13029 h 109617"/>
              <a:gd name="connsiteX253" fmla="*/ 5237459 w 6558522"/>
              <a:gd name="connsiteY253" fmla="*/ 13312 h 109617"/>
              <a:gd name="connsiteX254" fmla="*/ 5240178 w 6558522"/>
              <a:gd name="connsiteY254" fmla="*/ 60615 h 109617"/>
              <a:gd name="connsiteX255" fmla="*/ 5238875 w 6558522"/>
              <a:gd name="connsiteY255" fmla="*/ 97210 h 109617"/>
              <a:gd name="connsiteX256" fmla="*/ 5236949 w 6558522"/>
              <a:gd name="connsiteY256" fmla="*/ 96870 h 109617"/>
              <a:gd name="connsiteX257" fmla="*/ 5234627 w 6558522"/>
              <a:gd name="connsiteY257" fmla="*/ 58292 h 109617"/>
              <a:gd name="connsiteX258" fmla="*/ 5232757 w 6558522"/>
              <a:gd name="connsiteY258" fmla="*/ 34669 h 109617"/>
              <a:gd name="connsiteX259" fmla="*/ 5233834 w 6558522"/>
              <a:gd name="connsiteY259" fmla="*/ 13086 h 109617"/>
              <a:gd name="connsiteX260" fmla="*/ 4030769 w 6558522"/>
              <a:gd name="connsiteY260" fmla="*/ 13029 h 109617"/>
              <a:gd name="connsiteX261" fmla="*/ 4034338 w 6558522"/>
              <a:gd name="connsiteY261" fmla="*/ 13312 h 109617"/>
              <a:gd name="connsiteX262" fmla="*/ 4037057 w 6558522"/>
              <a:gd name="connsiteY262" fmla="*/ 60615 h 109617"/>
              <a:gd name="connsiteX263" fmla="*/ 4035754 w 6558522"/>
              <a:gd name="connsiteY263" fmla="*/ 97210 h 109617"/>
              <a:gd name="connsiteX264" fmla="*/ 4033828 w 6558522"/>
              <a:gd name="connsiteY264" fmla="*/ 96870 h 109617"/>
              <a:gd name="connsiteX265" fmla="*/ 4031506 w 6558522"/>
              <a:gd name="connsiteY265" fmla="*/ 58292 h 109617"/>
              <a:gd name="connsiteX266" fmla="*/ 4029636 w 6558522"/>
              <a:gd name="connsiteY266" fmla="*/ 34669 h 109617"/>
              <a:gd name="connsiteX267" fmla="*/ 4030713 w 6558522"/>
              <a:gd name="connsiteY267" fmla="*/ 13086 h 109617"/>
              <a:gd name="connsiteX268" fmla="*/ 3191395 w 6558522"/>
              <a:gd name="connsiteY268" fmla="*/ 13029 h 109617"/>
              <a:gd name="connsiteX269" fmla="*/ 3194964 w 6558522"/>
              <a:gd name="connsiteY269" fmla="*/ 13312 h 109617"/>
              <a:gd name="connsiteX270" fmla="*/ 3197684 w 6558522"/>
              <a:gd name="connsiteY270" fmla="*/ 60615 h 109617"/>
              <a:gd name="connsiteX271" fmla="*/ 3196380 w 6558522"/>
              <a:gd name="connsiteY271" fmla="*/ 97210 h 109617"/>
              <a:gd name="connsiteX272" fmla="*/ 3194456 w 6558522"/>
              <a:gd name="connsiteY272" fmla="*/ 96870 h 109617"/>
              <a:gd name="connsiteX273" fmla="*/ 3192132 w 6558522"/>
              <a:gd name="connsiteY273" fmla="*/ 58292 h 109617"/>
              <a:gd name="connsiteX274" fmla="*/ 3190263 w 6558522"/>
              <a:gd name="connsiteY274" fmla="*/ 34669 h 109617"/>
              <a:gd name="connsiteX275" fmla="*/ 3191340 w 6558522"/>
              <a:gd name="connsiteY275" fmla="*/ 13086 h 109617"/>
              <a:gd name="connsiteX276" fmla="*/ 2352023 w 6558522"/>
              <a:gd name="connsiteY276" fmla="*/ 13029 h 109617"/>
              <a:gd name="connsiteX277" fmla="*/ 2355592 w 6558522"/>
              <a:gd name="connsiteY277" fmla="*/ 13312 h 109617"/>
              <a:gd name="connsiteX278" fmla="*/ 2358310 w 6558522"/>
              <a:gd name="connsiteY278" fmla="*/ 60615 h 109617"/>
              <a:gd name="connsiteX279" fmla="*/ 2357007 w 6558522"/>
              <a:gd name="connsiteY279" fmla="*/ 97210 h 109617"/>
              <a:gd name="connsiteX280" fmla="*/ 2355082 w 6558522"/>
              <a:gd name="connsiteY280" fmla="*/ 96870 h 109617"/>
              <a:gd name="connsiteX281" fmla="*/ 2352760 w 6558522"/>
              <a:gd name="connsiteY281" fmla="*/ 58292 h 109617"/>
              <a:gd name="connsiteX282" fmla="*/ 2350890 w 6558522"/>
              <a:gd name="connsiteY282" fmla="*/ 34669 h 109617"/>
              <a:gd name="connsiteX283" fmla="*/ 2351967 w 6558522"/>
              <a:gd name="connsiteY283" fmla="*/ 13086 h 109617"/>
              <a:gd name="connsiteX284" fmla="*/ 1512647 w 6558522"/>
              <a:gd name="connsiteY284" fmla="*/ 13029 h 109617"/>
              <a:gd name="connsiteX285" fmla="*/ 1516216 w 6558522"/>
              <a:gd name="connsiteY285" fmla="*/ 13312 h 109617"/>
              <a:gd name="connsiteX286" fmla="*/ 1518935 w 6558522"/>
              <a:gd name="connsiteY286" fmla="*/ 60615 h 109617"/>
              <a:gd name="connsiteX287" fmla="*/ 1517632 w 6558522"/>
              <a:gd name="connsiteY287" fmla="*/ 97210 h 109617"/>
              <a:gd name="connsiteX288" fmla="*/ 1515706 w 6558522"/>
              <a:gd name="connsiteY288" fmla="*/ 96870 h 109617"/>
              <a:gd name="connsiteX289" fmla="*/ 1513385 w 6558522"/>
              <a:gd name="connsiteY289" fmla="*/ 58292 h 109617"/>
              <a:gd name="connsiteX290" fmla="*/ 1511515 w 6558522"/>
              <a:gd name="connsiteY290" fmla="*/ 34669 h 109617"/>
              <a:gd name="connsiteX291" fmla="*/ 1512591 w 6558522"/>
              <a:gd name="connsiteY291" fmla="*/ 13086 h 109617"/>
              <a:gd name="connsiteX292" fmla="*/ 421474 w 6558522"/>
              <a:gd name="connsiteY292" fmla="*/ 13029 h 109617"/>
              <a:gd name="connsiteX293" fmla="*/ 425043 w 6558522"/>
              <a:gd name="connsiteY293" fmla="*/ 13312 h 109617"/>
              <a:gd name="connsiteX294" fmla="*/ 427762 w 6558522"/>
              <a:gd name="connsiteY294" fmla="*/ 60615 h 109617"/>
              <a:gd name="connsiteX295" fmla="*/ 426459 w 6558522"/>
              <a:gd name="connsiteY295" fmla="*/ 97210 h 109617"/>
              <a:gd name="connsiteX296" fmla="*/ 424533 w 6558522"/>
              <a:gd name="connsiteY296" fmla="*/ 96870 h 109617"/>
              <a:gd name="connsiteX297" fmla="*/ 422212 w 6558522"/>
              <a:gd name="connsiteY297" fmla="*/ 58292 h 109617"/>
              <a:gd name="connsiteX298" fmla="*/ 420342 w 6558522"/>
              <a:gd name="connsiteY298" fmla="*/ 34669 h 109617"/>
              <a:gd name="connsiteX299" fmla="*/ 421419 w 6558522"/>
              <a:gd name="connsiteY299" fmla="*/ 13086 h 109617"/>
              <a:gd name="connsiteX300" fmla="*/ 5879240 w 6558522"/>
              <a:gd name="connsiteY300" fmla="*/ 12860 h 109617"/>
              <a:gd name="connsiteX301" fmla="*/ 5881167 w 6558522"/>
              <a:gd name="connsiteY301" fmla="*/ 13200 h 109617"/>
              <a:gd name="connsiteX302" fmla="*/ 5883716 w 6558522"/>
              <a:gd name="connsiteY302" fmla="*/ 51325 h 109617"/>
              <a:gd name="connsiteX303" fmla="*/ 5886321 w 6558522"/>
              <a:gd name="connsiteY303" fmla="*/ 74551 h 109617"/>
              <a:gd name="connsiteX304" fmla="*/ 5886321 w 6558522"/>
              <a:gd name="connsiteY304" fmla="*/ 95851 h 109617"/>
              <a:gd name="connsiteX305" fmla="*/ 5882753 w 6558522"/>
              <a:gd name="connsiteY305" fmla="*/ 95851 h 109617"/>
              <a:gd name="connsiteX306" fmla="*/ 5878108 w 6558522"/>
              <a:gd name="connsiteY306" fmla="*/ 49115 h 109617"/>
              <a:gd name="connsiteX307" fmla="*/ 5879240 w 6558522"/>
              <a:gd name="connsiteY307" fmla="*/ 12860 h 109617"/>
              <a:gd name="connsiteX308" fmla="*/ 5039866 w 6558522"/>
              <a:gd name="connsiteY308" fmla="*/ 12860 h 109617"/>
              <a:gd name="connsiteX309" fmla="*/ 5041792 w 6558522"/>
              <a:gd name="connsiteY309" fmla="*/ 13200 h 109617"/>
              <a:gd name="connsiteX310" fmla="*/ 5044342 w 6558522"/>
              <a:gd name="connsiteY310" fmla="*/ 51325 h 109617"/>
              <a:gd name="connsiteX311" fmla="*/ 5046947 w 6558522"/>
              <a:gd name="connsiteY311" fmla="*/ 74551 h 109617"/>
              <a:gd name="connsiteX312" fmla="*/ 5046947 w 6558522"/>
              <a:gd name="connsiteY312" fmla="*/ 95851 h 109617"/>
              <a:gd name="connsiteX313" fmla="*/ 5043379 w 6558522"/>
              <a:gd name="connsiteY313" fmla="*/ 95851 h 109617"/>
              <a:gd name="connsiteX314" fmla="*/ 5038733 w 6558522"/>
              <a:gd name="connsiteY314" fmla="*/ 49115 h 109617"/>
              <a:gd name="connsiteX315" fmla="*/ 5039866 w 6558522"/>
              <a:gd name="connsiteY315" fmla="*/ 12860 h 109617"/>
              <a:gd name="connsiteX316" fmla="*/ 3836745 w 6558522"/>
              <a:gd name="connsiteY316" fmla="*/ 12860 h 109617"/>
              <a:gd name="connsiteX317" fmla="*/ 3838671 w 6558522"/>
              <a:gd name="connsiteY317" fmla="*/ 13200 h 109617"/>
              <a:gd name="connsiteX318" fmla="*/ 3841221 w 6558522"/>
              <a:gd name="connsiteY318" fmla="*/ 51325 h 109617"/>
              <a:gd name="connsiteX319" fmla="*/ 3843827 w 6558522"/>
              <a:gd name="connsiteY319" fmla="*/ 74551 h 109617"/>
              <a:gd name="connsiteX320" fmla="*/ 3843827 w 6558522"/>
              <a:gd name="connsiteY320" fmla="*/ 95851 h 109617"/>
              <a:gd name="connsiteX321" fmla="*/ 3840258 w 6558522"/>
              <a:gd name="connsiteY321" fmla="*/ 95851 h 109617"/>
              <a:gd name="connsiteX322" fmla="*/ 3835612 w 6558522"/>
              <a:gd name="connsiteY322" fmla="*/ 49115 h 109617"/>
              <a:gd name="connsiteX323" fmla="*/ 3836745 w 6558522"/>
              <a:gd name="connsiteY323" fmla="*/ 12860 h 109617"/>
              <a:gd name="connsiteX324" fmla="*/ 2997372 w 6558522"/>
              <a:gd name="connsiteY324" fmla="*/ 12860 h 109617"/>
              <a:gd name="connsiteX325" fmla="*/ 2999299 w 6558522"/>
              <a:gd name="connsiteY325" fmla="*/ 13200 h 109617"/>
              <a:gd name="connsiteX326" fmla="*/ 3001848 w 6558522"/>
              <a:gd name="connsiteY326" fmla="*/ 51325 h 109617"/>
              <a:gd name="connsiteX327" fmla="*/ 3004454 w 6558522"/>
              <a:gd name="connsiteY327" fmla="*/ 74551 h 109617"/>
              <a:gd name="connsiteX328" fmla="*/ 3004454 w 6558522"/>
              <a:gd name="connsiteY328" fmla="*/ 95851 h 109617"/>
              <a:gd name="connsiteX329" fmla="*/ 3000885 w 6558522"/>
              <a:gd name="connsiteY329" fmla="*/ 95851 h 109617"/>
              <a:gd name="connsiteX330" fmla="*/ 2996239 w 6558522"/>
              <a:gd name="connsiteY330" fmla="*/ 49115 h 109617"/>
              <a:gd name="connsiteX331" fmla="*/ 2997372 w 6558522"/>
              <a:gd name="connsiteY331" fmla="*/ 12860 h 109617"/>
              <a:gd name="connsiteX332" fmla="*/ 2157999 w 6558522"/>
              <a:gd name="connsiteY332" fmla="*/ 12860 h 109617"/>
              <a:gd name="connsiteX333" fmla="*/ 2159924 w 6558522"/>
              <a:gd name="connsiteY333" fmla="*/ 13200 h 109617"/>
              <a:gd name="connsiteX334" fmla="*/ 2162474 w 6558522"/>
              <a:gd name="connsiteY334" fmla="*/ 51325 h 109617"/>
              <a:gd name="connsiteX335" fmla="*/ 2165080 w 6558522"/>
              <a:gd name="connsiteY335" fmla="*/ 74551 h 109617"/>
              <a:gd name="connsiteX336" fmla="*/ 2165080 w 6558522"/>
              <a:gd name="connsiteY336" fmla="*/ 95851 h 109617"/>
              <a:gd name="connsiteX337" fmla="*/ 2161511 w 6558522"/>
              <a:gd name="connsiteY337" fmla="*/ 95851 h 109617"/>
              <a:gd name="connsiteX338" fmla="*/ 2156865 w 6558522"/>
              <a:gd name="connsiteY338" fmla="*/ 49115 h 109617"/>
              <a:gd name="connsiteX339" fmla="*/ 2157999 w 6558522"/>
              <a:gd name="connsiteY339" fmla="*/ 12860 h 109617"/>
              <a:gd name="connsiteX340" fmla="*/ 1318632 w 6558522"/>
              <a:gd name="connsiteY340" fmla="*/ 12860 h 109617"/>
              <a:gd name="connsiteX341" fmla="*/ 1320557 w 6558522"/>
              <a:gd name="connsiteY341" fmla="*/ 13200 h 109617"/>
              <a:gd name="connsiteX342" fmla="*/ 1323107 w 6558522"/>
              <a:gd name="connsiteY342" fmla="*/ 51325 h 109617"/>
              <a:gd name="connsiteX343" fmla="*/ 1325714 w 6558522"/>
              <a:gd name="connsiteY343" fmla="*/ 74551 h 109617"/>
              <a:gd name="connsiteX344" fmla="*/ 1325714 w 6558522"/>
              <a:gd name="connsiteY344" fmla="*/ 95851 h 109617"/>
              <a:gd name="connsiteX345" fmla="*/ 1322145 w 6558522"/>
              <a:gd name="connsiteY345" fmla="*/ 95851 h 109617"/>
              <a:gd name="connsiteX346" fmla="*/ 1317500 w 6558522"/>
              <a:gd name="connsiteY346" fmla="*/ 49115 h 109617"/>
              <a:gd name="connsiteX347" fmla="*/ 1318632 w 6558522"/>
              <a:gd name="connsiteY347" fmla="*/ 12860 h 109617"/>
              <a:gd name="connsiteX348" fmla="*/ 227452 w 6558522"/>
              <a:gd name="connsiteY348" fmla="*/ 12860 h 109617"/>
              <a:gd name="connsiteX349" fmla="*/ 229377 w 6558522"/>
              <a:gd name="connsiteY349" fmla="*/ 13200 h 109617"/>
              <a:gd name="connsiteX350" fmla="*/ 231927 w 6558522"/>
              <a:gd name="connsiteY350" fmla="*/ 51325 h 109617"/>
              <a:gd name="connsiteX351" fmla="*/ 234533 w 6558522"/>
              <a:gd name="connsiteY351" fmla="*/ 74551 h 109617"/>
              <a:gd name="connsiteX352" fmla="*/ 234533 w 6558522"/>
              <a:gd name="connsiteY352" fmla="*/ 95851 h 109617"/>
              <a:gd name="connsiteX353" fmla="*/ 230964 w 6558522"/>
              <a:gd name="connsiteY353" fmla="*/ 95851 h 109617"/>
              <a:gd name="connsiteX354" fmla="*/ 226318 w 6558522"/>
              <a:gd name="connsiteY354" fmla="*/ 49115 h 109617"/>
              <a:gd name="connsiteX355" fmla="*/ 227452 w 6558522"/>
              <a:gd name="connsiteY355" fmla="*/ 12860 h 109617"/>
              <a:gd name="connsiteX356" fmla="*/ 5767925 w 6558522"/>
              <a:gd name="connsiteY356" fmla="*/ 12463 h 109617"/>
              <a:gd name="connsiteX357" fmla="*/ 5769851 w 6558522"/>
              <a:gd name="connsiteY357" fmla="*/ 12803 h 109617"/>
              <a:gd name="connsiteX358" fmla="*/ 5772173 w 6558522"/>
              <a:gd name="connsiteY358" fmla="*/ 51381 h 109617"/>
              <a:gd name="connsiteX359" fmla="*/ 5774043 w 6558522"/>
              <a:gd name="connsiteY359" fmla="*/ 75004 h 109617"/>
              <a:gd name="connsiteX360" fmla="*/ 5772966 w 6558522"/>
              <a:gd name="connsiteY360" fmla="*/ 96588 h 109617"/>
              <a:gd name="connsiteX361" fmla="*/ 5772910 w 6558522"/>
              <a:gd name="connsiteY361" fmla="*/ 96644 h 109617"/>
              <a:gd name="connsiteX362" fmla="*/ 5769341 w 6558522"/>
              <a:gd name="connsiteY362" fmla="*/ 96361 h 109617"/>
              <a:gd name="connsiteX363" fmla="*/ 5766622 w 6558522"/>
              <a:gd name="connsiteY363" fmla="*/ 49059 h 109617"/>
              <a:gd name="connsiteX364" fmla="*/ 5767925 w 6558522"/>
              <a:gd name="connsiteY364" fmla="*/ 12463 h 109617"/>
              <a:gd name="connsiteX365" fmla="*/ 4928550 w 6558522"/>
              <a:gd name="connsiteY365" fmla="*/ 12463 h 109617"/>
              <a:gd name="connsiteX366" fmla="*/ 4930475 w 6558522"/>
              <a:gd name="connsiteY366" fmla="*/ 12803 h 109617"/>
              <a:gd name="connsiteX367" fmla="*/ 4932798 w 6558522"/>
              <a:gd name="connsiteY367" fmla="*/ 51381 h 109617"/>
              <a:gd name="connsiteX368" fmla="*/ 4934668 w 6558522"/>
              <a:gd name="connsiteY368" fmla="*/ 75004 h 109617"/>
              <a:gd name="connsiteX369" fmla="*/ 4933591 w 6558522"/>
              <a:gd name="connsiteY369" fmla="*/ 96588 h 109617"/>
              <a:gd name="connsiteX370" fmla="*/ 4933535 w 6558522"/>
              <a:gd name="connsiteY370" fmla="*/ 96644 h 109617"/>
              <a:gd name="connsiteX371" fmla="*/ 4929966 w 6558522"/>
              <a:gd name="connsiteY371" fmla="*/ 96361 h 109617"/>
              <a:gd name="connsiteX372" fmla="*/ 4927247 w 6558522"/>
              <a:gd name="connsiteY372" fmla="*/ 49059 h 109617"/>
              <a:gd name="connsiteX373" fmla="*/ 4928550 w 6558522"/>
              <a:gd name="connsiteY373" fmla="*/ 12463 h 109617"/>
              <a:gd name="connsiteX374" fmla="*/ 4564861 w 6558522"/>
              <a:gd name="connsiteY374" fmla="*/ 12463 h 109617"/>
              <a:gd name="connsiteX375" fmla="*/ 4566787 w 6558522"/>
              <a:gd name="connsiteY375" fmla="*/ 12803 h 109617"/>
              <a:gd name="connsiteX376" fmla="*/ 4569109 w 6558522"/>
              <a:gd name="connsiteY376" fmla="*/ 51381 h 109617"/>
              <a:gd name="connsiteX377" fmla="*/ 4570979 w 6558522"/>
              <a:gd name="connsiteY377" fmla="*/ 75004 h 109617"/>
              <a:gd name="connsiteX378" fmla="*/ 4569902 w 6558522"/>
              <a:gd name="connsiteY378" fmla="*/ 96588 h 109617"/>
              <a:gd name="connsiteX379" fmla="*/ 4569846 w 6558522"/>
              <a:gd name="connsiteY379" fmla="*/ 96644 h 109617"/>
              <a:gd name="connsiteX380" fmla="*/ 4566277 w 6558522"/>
              <a:gd name="connsiteY380" fmla="*/ 96361 h 109617"/>
              <a:gd name="connsiteX381" fmla="*/ 4563558 w 6558522"/>
              <a:gd name="connsiteY381" fmla="*/ 49059 h 109617"/>
              <a:gd name="connsiteX382" fmla="*/ 4564861 w 6558522"/>
              <a:gd name="connsiteY382" fmla="*/ 12463 h 109617"/>
              <a:gd name="connsiteX383" fmla="*/ 3725487 w 6558522"/>
              <a:gd name="connsiteY383" fmla="*/ 12463 h 109617"/>
              <a:gd name="connsiteX384" fmla="*/ 3727413 w 6558522"/>
              <a:gd name="connsiteY384" fmla="*/ 12803 h 109617"/>
              <a:gd name="connsiteX385" fmla="*/ 3729735 w 6558522"/>
              <a:gd name="connsiteY385" fmla="*/ 51381 h 109617"/>
              <a:gd name="connsiteX386" fmla="*/ 3731605 w 6558522"/>
              <a:gd name="connsiteY386" fmla="*/ 75004 h 109617"/>
              <a:gd name="connsiteX387" fmla="*/ 3730528 w 6558522"/>
              <a:gd name="connsiteY387" fmla="*/ 96588 h 109617"/>
              <a:gd name="connsiteX388" fmla="*/ 3730472 w 6558522"/>
              <a:gd name="connsiteY388" fmla="*/ 96644 h 109617"/>
              <a:gd name="connsiteX389" fmla="*/ 3726903 w 6558522"/>
              <a:gd name="connsiteY389" fmla="*/ 96361 h 109617"/>
              <a:gd name="connsiteX390" fmla="*/ 3724183 w 6558522"/>
              <a:gd name="connsiteY390" fmla="*/ 49059 h 109617"/>
              <a:gd name="connsiteX391" fmla="*/ 3725487 w 6558522"/>
              <a:gd name="connsiteY391" fmla="*/ 12463 h 109617"/>
              <a:gd name="connsiteX392" fmla="*/ 2886113 w 6558522"/>
              <a:gd name="connsiteY392" fmla="*/ 12463 h 109617"/>
              <a:gd name="connsiteX393" fmla="*/ 2888039 w 6558522"/>
              <a:gd name="connsiteY393" fmla="*/ 12803 h 109617"/>
              <a:gd name="connsiteX394" fmla="*/ 2890361 w 6558522"/>
              <a:gd name="connsiteY394" fmla="*/ 51381 h 109617"/>
              <a:gd name="connsiteX395" fmla="*/ 2892230 w 6558522"/>
              <a:gd name="connsiteY395" fmla="*/ 75004 h 109617"/>
              <a:gd name="connsiteX396" fmla="*/ 2891154 w 6558522"/>
              <a:gd name="connsiteY396" fmla="*/ 96588 h 109617"/>
              <a:gd name="connsiteX397" fmla="*/ 2891098 w 6558522"/>
              <a:gd name="connsiteY397" fmla="*/ 96644 h 109617"/>
              <a:gd name="connsiteX398" fmla="*/ 2887529 w 6558522"/>
              <a:gd name="connsiteY398" fmla="*/ 96361 h 109617"/>
              <a:gd name="connsiteX399" fmla="*/ 2884810 w 6558522"/>
              <a:gd name="connsiteY399" fmla="*/ 49059 h 109617"/>
              <a:gd name="connsiteX400" fmla="*/ 2886113 w 6558522"/>
              <a:gd name="connsiteY400" fmla="*/ 12463 h 109617"/>
              <a:gd name="connsiteX401" fmla="*/ 2046738 w 6558522"/>
              <a:gd name="connsiteY401" fmla="*/ 12463 h 109617"/>
              <a:gd name="connsiteX402" fmla="*/ 2048666 w 6558522"/>
              <a:gd name="connsiteY402" fmla="*/ 12803 h 109617"/>
              <a:gd name="connsiteX403" fmla="*/ 2050986 w 6558522"/>
              <a:gd name="connsiteY403" fmla="*/ 51381 h 109617"/>
              <a:gd name="connsiteX404" fmla="*/ 2052857 w 6558522"/>
              <a:gd name="connsiteY404" fmla="*/ 75004 h 109617"/>
              <a:gd name="connsiteX405" fmla="*/ 2051780 w 6558522"/>
              <a:gd name="connsiteY405" fmla="*/ 96588 h 109617"/>
              <a:gd name="connsiteX406" fmla="*/ 2051724 w 6558522"/>
              <a:gd name="connsiteY406" fmla="*/ 96644 h 109617"/>
              <a:gd name="connsiteX407" fmla="*/ 2048156 w 6558522"/>
              <a:gd name="connsiteY407" fmla="*/ 96361 h 109617"/>
              <a:gd name="connsiteX408" fmla="*/ 2045436 w 6558522"/>
              <a:gd name="connsiteY408" fmla="*/ 49059 h 109617"/>
              <a:gd name="connsiteX409" fmla="*/ 2046738 w 6558522"/>
              <a:gd name="connsiteY409" fmla="*/ 12463 h 109617"/>
              <a:gd name="connsiteX410" fmla="*/ 1207373 w 6558522"/>
              <a:gd name="connsiteY410" fmla="*/ 12463 h 109617"/>
              <a:gd name="connsiteX411" fmla="*/ 1209300 w 6558522"/>
              <a:gd name="connsiteY411" fmla="*/ 12803 h 109617"/>
              <a:gd name="connsiteX412" fmla="*/ 1211620 w 6558522"/>
              <a:gd name="connsiteY412" fmla="*/ 51381 h 109617"/>
              <a:gd name="connsiteX413" fmla="*/ 1213491 w 6558522"/>
              <a:gd name="connsiteY413" fmla="*/ 75004 h 109617"/>
              <a:gd name="connsiteX414" fmla="*/ 1212414 w 6558522"/>
              <a:gd name="connsiteY414" fmla="*/ 96588 h 109617"/>
              <a:gd name="connsiteX415" fmla="*/ 1212359 w 6558522"/>
              <a:gd name="connsiteY415" fmla="*/ 96644 h 109617"/>
              <a:gd name="connsiteX416" fmla="*/ 1208790 w 6558522"/>
              <a:gd name="connsiteY416" fmla="*/ 96361 h 109617"/>
              <a:gd name="connsiteX417" fmla="*/ 1206070 w 6558522"/>
              <a:gd name="connsiteY417" fmla="*/ 49059 h 109617"/>
              <a:gd name="connsiteX418" fmla="*/ 1207373 w 6558522"/>
              <a:gd name="connsiteY418" fmla="*/ 12463 h 109617"/>
              <a:gd name="connsiteX419" fmla="*/ 116135 w 6558522"/>
              <a:gd name="connsiteY419" fmla="*/ 12463 h 109617"/>
              <a:gd name="connsiteX420" fmla="*/ 118061 w 6558522"/>
              <a:gd name="connsiteY420" fmla="*/ 12803 h 109617"/>
              <a:gd name="connsiteX421" fmla="*/ 120383 w 6558522"/>
              <a:gd name="connsiteY421" fmla="*/ 51381 h 109617"/>
              <a:gd name="connsiteX422" fmla="*/ 122254 w 6558522"/>
              <a:gd name="connsiteY422" fmla="*/ 75004 h 109617"/>
              <a:gd name="connsiteX423" fmla="*/ 121176 w 6558522"/>
              <a:gd name="connsiteY423" fmla="*/ 96588 h 109617"/>
              <a:gd name="connsiteX424" fmla="*/ 121120 w 6558522"/>
              <a:gd name="connsiteY424" fmla="*/ 96644 h 109617"/>
              <a:gd name="connsiteX425" fmla="*/ 117551 w 6558522"/>
              <a:gd name="connsiteY425" fmla="*/ 96361 h 109617"/>
              <a:gd name="connsiteX426" fmla="*/ 114832 w 6558522"/>
              <a:gd name="connsiteY426" fmla="*/ 49059 h 109617"/>
              <a:gd name="connsiteX427" fmla="*/ 116135 w 6558522"/>
              <a:gd name="connsiteY427" fmla="*/ 12463 h 109617"/>
              <a:gd name="connsiteX428" fmla="*/ 5989197 w 6558522"/>
              <a:gd name="connsiteY428" fmla="*/ 12350 h 109617"/>
              <a:gd name="connsiteX429" fmla="*/ 5992766 w 6558522"/>
              <a:gd name="connsiteY429" fmla="*/ 12633 h 109617"/>
              <a:gd name="connsiteX430" fmla="*/ 5995542 w 6558522"/>
              <a:gd name="connsiteY430" fmla="*/ 60728 h 109617"/>
              <a:gd name="connsiteX431" fmla="*/ 5994296 w 6558522"/>
              <a:gd name="connsiteY431" fmla="*/ 97947 h 109617"/>
              <a:gd name="connsiteX432" fmla="*/ 5992370 w 6558522"/>
              <a:gd name="connsiteY432" fmla="*/ 97607 h 109617"/>
              <a:gd name="connsiteX433" fmla="*/ 5989991 w 6558522"/>
              <a:gd name="connsiteY433" fmla="*/ 58349 h 109617"/>
              <a:gd name="connsiteX434" fmla="*/ 5988121 w 6558522"/>
              <a:gd name="connsiteY434" fmla="*/ 34330 h 109617"/>
              <a:gd name="connsiteX435" fmla="*/ 5989197 w 6558522"/>
              <a:gd name="connsiteY435" fmla="*/ 12350 h 109617"/>
              <a:gd name="connsiteX436" fmla="*/ 5149822 w 6558522"/>
              <a:gd name="connsiteY436" fmla="*/ 12350 h 109617"/>
              <a:gd name="connsiteX437" fmla="*/ 5153391 w 6558522"/>
              <a:gd name="connsiteY437" fmla="*/ 12633 h 109617"/>
              <a:gd name="connsiteX438" fmla="*/ 5156167 w 6558522"/>
              <a:gd name="connsiteY438" fmla="*/ 60728 h 109617"/>
              <a:gd name="connsiteX439" fmla="*/ 5154921 w 6558522"/>
              <a:gd name="connsiteY439" fmla="*/ 97947 h 109617"/>
              <a:gd name="connsiteX440" fmla="*/ 5152995 w 6558522"/>
              <a:gd name="connsiteY440" fmla="*/ 97607 h 109617"/>
              <a:gd name="connsiteX441" fmla="*/ 5150615 w 6558522"/>
              <a:gd name="connsiteY441" fmla="*/ 58349 h 109617"/>
              <a:gd name="connsiteX442" fmla="*/ 5148746 w 6558522"/>
              <a:gd name="connsiteY442" fmla="*/ 34330 h 109617"/>
              <a:gd name="connsiteX443" fmla="*/ 5149822 w 6558522"/>
              <a:gd name="connsiteY443" fmla="*/ 12350 h 109617"/>
              <a:gd name="connsiteX444" fmla="*/ 3946702 w 6558522"/>
              <a:gd name="connsiteY444" fmla="*/ 12350 h 109617"/>
              <a:gd name="connsiteX445" fmla="*/ 3950271 w 6558522"/>
              <a:gd name="connsiteY445" fmla="*/ 12633 h 109617"/>
              <a:gd name="connsiteX446" fmla="*/ 3953047 w 6558522"/>
              <a:gd name="connsiteY446" fmla="*/ 60728 h 109617"/>
              <a:gd name="connsiteX447" fmla="*/ 3951801 w 6558522"/>
              <a:gd name="connsiteY447" fmla="*/ 97947 h 109617"/>
              <a:gd name="connsiteX448" fmla="*/ 3949875 w 6558522"/>
              <a:gd name="connsiteY448" fmla="*/ 97607 h 109617"/>
              <a:gd name="connsiteX449" fmla="*/ 3947495 w 6558522"/>
              <a:gd name="connsiteY449" fmla="*/ 58349 h 109617"/>
              <a:gd name="connsiteX450" fmla="*/ 3945626 w 6558522"/>
              <a:gd name="connsiteY450" fmla="*/ 34330 h 109617"/>
              <a:gd name="connsiteX451" fmla="*/ 3946702 w 6558522"/>
              <a:gd name="connsiteY451" fmla="*/ 12350 h 109617"/>
              <a:gd name="connsiteX452" fmla="*/ 3107328 w 6558522"/>
              <a:gd name="connsiteY452" fmla="*/ 12350 h 109617"/>
              <a:gd name="connsiteX453" fmla="*/ 3110897 w 6558522"/>
              <a:gd name="connsiteY453" fmla="*/ 12633 h 109617"/>
              <a:gd name="connsiteX454" fmla="*/ 3113673 w 6558522"/>
              <a:gd name="connsiteY454" fmla="*/ 60728 h 109617"/>
              <a:gd name="connsiteX455" fmla="*/ 3112428 w 6558522"/>
              <a:gd name="connsiteY455" fmla="*/ 97947 h 109617"/>
              <a:gd name="connsiteX456" fmla="*/ 3110501 w 6558522"/>
              <a:gd name="connsiteY456" fmla="*/ 97607 h 109617"/>
              <a:gd name="connsiteX457" fmla="*/ 3108121 w 6558522"/>
              <a:gd name="connsiteY457" fmla="*/ 58349 h 109617"/>
              <a:gd name="connsiteX458" fmla="*/ 3106252 w 6558522"/>
              <a:gd name="connsiteY458" fmla="*/ 34330 h 109617"/>
              <a:gd name="connsiteX459" fmla="*/ 3107328 w 6558522"/>
              <a:gd name="connsiteY459" fmla="*/ 12350 h 109617"/>
              <a:gd name="connsiteX460" fmla="*/ 2267955 w 6558522"/>
              <a:gd name="connsiteY460" fmla="*/ 12350 h 109617"/>
              <a:gd name="connsiteX461" fmla="*/ 2271523 w 6558522"/>
              <a:gd name="connsiteY461" fmla="*/ 12633 h 109617"/>
              <a:gd name="connsiteX462" fmla="*/ 2274300 w 6558522"/>
              <a:gd name="connsiteY462" fmla="*/ 60728 h 109617"/>
              <a:gd name="connsiteX463" fmla="*/ 2273055 w 6558522"/>
              <a:gd name="connsiteY463" fmla="*/ 97947 h 109617"/>
              <a:gd name="connsiteX464" fmla="*/ 2271129 w 6558522"/>
              <a:gd name="connsiteY464" fmla="*/ 97607 h 109617"/>
              <a:gd name="connsiteX465" fmla="*/ 2268748 w 6558522"/>
              <a:gd name="connsiteY465" fmla="*/ 58349 h 109617"/>
              <a:gd name="connsiteX466" fmla="*/ 2266878 w 6558522"/>
              <a:gd name="connsiteY466" fmla="*/ 34330 h 109617"/>
              <a:gd name="connsiteX467" fmla="*/ 2267955 w 6558522"/>
              <a:gd name="connsiteY467" fmla="*/ 12350 h 109617"/>
              <a:gd name="connsiteX468" fmla="*/ 1428580 w 6558522"/>
              <a:gd name="connsiteY468" fmla="*/ 12350 h 109617"/>
              <a:gd name="connsiteX469" fmla="*/ 1432149 w 6558522"/>
              <a:gd name="connsiteY469" fmla="*/ 12633 h 109617"/>
              <a:gd name="connsiteX470" fmla="*/ 1434925 w 6558522"/>
              <a:gd name="connsiteY470" fmla="*/ 60728 h 109617"/>
              <a:gd name="connsiteX471" fmla="*/ 1433678 w 6558522"/>
              <a:gd name="connsiteY471" fmla="*/ 97947 h 109617"/>
              <a:gd name="connsiteX472" fmla="*/ 1431753 w 6558522"/>
              <a:gd name="connsiteY472" fmla="*/ 97607 h 109617"/>
              <a:gd name="connsiteX473" fmla="*/ 1429373 w 6558522"/>
              <a:gd name="connsiteY473" fmla="*/ 58349 h 109617"/>
              <a:gd name="connsiteX474" fmla="*/ 1427504 w 6558522"/>
              <a:gd name="connsiteY474" fmla="*/ 34330 h 109617"/>
              <a:gd name="connsiteX475" fmla="*/ 1428580 w 6558522"/>
              <a:gd name="connsiteY475" fmla="*/ 12350 h 109617"/>
              <a:gd name="connsiteX476" fmla="*/ 337408 w 6558522"/>
              <a:gd name="connsiteY476" fmla="*/ 12350 h 109617"/>
              <a:gd name="connsiteX477" fmla="*/ 340976 w 6558522"/>
              <a:gd name="connsiteY477" fmla="*/ 12633 h 109617"/>
              <a:gd name="connsiteX478" fmla="*/ 343752 w 6558522"/>
              <a:gd name="connsiteY478" fmla="*/ 60728 h 109617"/>
              <a:gd name="connsiteX479" fmla="*/ 342507 w 6558522"/>
              <a:gd name="connsiteY479" fmla="*/ 97947 h 109617"/>
              <a:gd name="connsiteX480" fmla="*/ 340580 w 6558522"/>
              <a:gd name="connsiteY480" fmla="*/ 97607 h 109617"/>
              <a:gd name="connsiteX481" fmla="*/ 338200 w 6558522"/>
              <a:gd name="connsiteY481" fmla="*/ 58349 h 109617"/>
              <a:gd name="connsiteX482" fmla="*/ 336331 w 6558522"/>
              <a:gd name="connsiteY482" fmla="*/ 34330 h 109617"/>
              <a:gd name="connsiteX483" fmla="*/ 337408 w 6558522"/>
              <a:gd name="connsiteY483" fmla="*/ 12350 h 109617"/>
              <a:gd name="connsiteX484" fmla="*/ 5931867 w 6558522"/>
              <a:gd name="connsiteY484" fmla="*/ 12123 h 109617"/>
              <a:gd name="connsiteX485" fmla="*/ 5935436 w 6558522"/>
              <a:gd name="connsiteY485" fmla="*/ 12463 h 109617"/>
              <a:gd name="connsiteX486" fmla="*/ 5939345 w 6558522"/>
              <a:gd name="connsiteY486" fmla="*/ 60729 h 109617"/>
              <a:gd name="connsiteX487" fmla="*/ 5941045 w 6558522"/>
              <a:gd name="connsiteY487" fmla="*/ 98174 h 109617"/>
              <a:gd name="connsiteX488" fmla="*/ 5939119 w 6558522"/>
              <a:gd name="connsiteY488" fmla="*/ 98004 h 109617"/>
              <a:gd name="connsiteX489" fmla="*/ 5933737 w 6558522"/>
              <a:gd name="connsiteY489" fmla="*/ 58633 h 109617"/>
              <a:gd name="connsiteX490" fmla="*/ 5930961 w 6558522"/>
              <a:gd name="connsiteY490" fmla="*/ 34387 h 109617"/>
              <a:gd name="connsiteX491" fmla="*/ 5931867 w 6558522"/>
              <a:gd name="connsiteY491" fmla="*/ 12123 h 109617"/>
              <a:gd name="connsiteX492" fmla="*/ 5092436 w 6558522"/>
              <a:gd name="connsiteY492" fmla="*/ 12123 h 109617"/>
              <a:gd name="connsiteX493" fmla="*/ 5096005 w 6558522"/>
              <a:gd name="connsiteY493" fmla="*/ 12463 h 109617"/>
              <a:gd name="connsiteX494" fmla="*/ 5099914 w 6558522"/>
              <a:gd name="connsiteY494" fmla="*/ 60729 h 109617"/>
              <a:gd name="connsiteX495" fmla="*/ 5101613 w 6558522"/>
              <a:gd name="connsiteY495" fmla="*/ 98174 h 109617"/>
              <a:gd name="connsiteX496" fmla="*/ 5099687 w 6558522"/>
              <a:gd name="connsiteY496" fmla="*/ 98004 h 109617"/>
              <a:gd name="connsiteX497" fmla="*/ 5094306 w 6558522"/>
              <a:gd name="connsiteY497" fmla="*/ 58633 h 109617"/>
              <a:gd name="connsiteX498" fmla="*/ 5091530 w 6558522"/>
              <a:gd name="connsiteY498" fmla="*/ 34387 h 109617"/>
              <a:gd name="connsiteX499" fmla="*/ 5092436 w 6558522"/>
              <a:gd name="connsiteY499" fmla="*/ 12123 h 109617"/>
              <a:gd name="connsiteX500" fmla="*/ 3889373 w 6558522"/>
              <a:gd name="connsiteY500" fmla="*/ 12123 h 109617"/>
              <a:gd name="connsiteX501" fmla="*/ 3892942 w 6558522"/>
              <a:gd name="connsiteY501" fmla="*/ 12463 h 109617"/>
              <a:gd name="connsiteX502" fmla="*/ 3896851 w 6558522"/>
              <a:gd name="connsiteY502" fmla="*/ 60729 h 109617"/>
              <a:gd name="connsiteX503" fmla="*/ 3898550 w 6558522"/>
              <a:gd name="connsiteY503" fmla="*/ 98174 h 109617"/>
              <a:gd name="connsiteX504" fmla="*/ 3896624 w 6558522"/>
              <a:gd name="connsiteY504" fmla="*/ 98004 h 109617"/>
              <a:gd name="connsiteX505" fmla="*/ 3891243 w 6558522"/>
              <a:gd name="connsiteY505" fmla="*/ 58633 h 109617"/>
              <a:gd name="connsiteX506" fmla="*/ 3888467 w 6558522"/>
              <a:gd name="connsiteY506" fmla="*/ 34387 h 109617"/>
              <a:gd name="connsiteX507" fmla="*/ 3889373 w 6558522"/>
              <a:gd name="connsiteY507" fmla="*/ 12123 h 109617"/>
              <a:gd name="connsiteX508" fmla="*/ 3049999 w 6558522"/>
              <a:gd name="connsiteY508" fmla="*/ 12123 h 109617"/>
              <a:gd name="connsiteX509" fmla="*/ 3053568 w 6558522"/>
              <a:gd name="connsiteY509" fmla="*/ 12463 h 109617"/>
              <a:gd name="connsiteX510" fmla="*/ 3057477 w 6558522"/>
              <a:gd name="connsiteY510" fmla="*/ 60729 h 109617"/>
              <a:gd name="connsiteX511" fmla="*/ 3059177 w 6558522"/>
              <a:gd name="connsiteY511" fmla="*/ 98174 h 109617"/>
              <a:gd name="connsiteX512" fmla="*/ 3057250 w 6558522"/>
              <a:gd name="connsiteY512" fmla="*/ 98004 h 109617"/>
              <a:gd name="connsiteX513" fmla="*/ 3051869 w 6558522"/>
              <a:gd name="connsiteY513" fmla="*/ 58633 h 109617"/>
              <a:gd name="connsiteX514" fmla="*/ 3049093 w 6558522"/>
              <a:gd name="connsiteY514" fmla="*/ 34387 h 109617"/>
              <a:gd name="connsiteX515" fmla="*/ 3049999 w 6558522"/>
              <a:gd name="connsiteY515" fmla="*/ 12123 h 109617"/>
              <a:gd name="connsiteX516" fmla="*/ 2210626 w 6558522"/>
              <a:gd name="connsiteY516" fmla="*/ 12123 h 109617"/>
              <a:gd name="connsiteX517" fmla="*/ 2214195 w 6558522"/>
              <a:gd name="connsiteY517" fmla="*/ 12463 h 109617"/>
              <a:gd name="connsiteX518" fmla="*/ 2218104 w 6558522"/>
              <a:gd name="connsiteY518" fmla="*/ 60729 h 109617"/>
              <a:gd name="connsiteX519" fmla="*/ 2219804 w 6558522"/>
              <a:gd name="connsiteY519" fmla="*/ 98174 h 109617"/>
              <a:gd name="connsiteX520" fmla="*/ 2217877 w 6558522"/>
              <a:gd name="connsiteY520" fmla="*/ 98004 h 109617"/>
              <a:gd name="connsiteX521" fmla="*/ 2212496 w 6558522"/>
              <a:gd name="connsiteY521" fmla="*/ 58633 h 109617"/>
              <a:gd name="connsiteX522" fmla="*/ 2209722 w 6558522"/>
              <a:gd name="connsiteY522" fmla="*/ 34387 h 109617"/>
              <a:gd name="connsiteX523" fmla="*/ 2210626 w 6558522"/>
              <a:gd name="connsiteY523" fmla="*/ 12123 h 109617"/>
              <a:gd name="connsiteX524" fmla="*/ 1371259 w 6558522"/>
              <a:gd name="connsiteY524" fmla="*/ 12123 h 109617"/>
              <a:gd name="connsiteX525" fmla="*/ 1374829 w 6558522"/>
              <a:gd name="connsiteY525" fmla="*/ 12463 h 109617"/>
              <a:gd name="connsiteX526" fmla="*/ 1378737 w 6558522"/>
              <a:gd name="connsiteY526" fmla="*/ 60729 h 109617"/>
              <a:gd name="connsiteX527" fmla="*/ 1380436 w 6558522"/>
              <a:gd name="connsiteY527" fmla="*/ 98174 h 109617"/>
              <a:gd name="connsiteX528" fmla="*/ 1378510 w 6558522"/>
              <a:gd name="connsiteY528" fmla="*/ 98004 h 109617"/>
              <a:gd name="connsiteX529" fmla="*/ 1373129 w 6558522"/>
              <a:gd name="connsiteY529" fmla="*/ 58633 h 109617"/>
              <a:gd name="connsiteX530" fmla="*/ 1370354 w 6558522"/>
              <a:gd name="connsiteY530" fmla="*/ 34387 h 109617"/>
              <a:gd name="connsiteX531" fmla="*/ 1371259 w 6558522"/>
              <a:gd name="connsiteY531" fmla="*/ 12123 h 109617"/>
              <a:gd name="connsiteX532" fmla="*/ 280078 w 6558522"/>
              <a:gd name="connsiteY532" fmla="*/ 12123 h 109617"/>
              <a:gd name="connsiteX533" fmla="*/ 283647 w 6558522"/>
              <a:gd name="connsiteY533" fmla="*/ 12463 h 109617"/>
              <a:gd name="connsiteX534" fmla="*/ 287556 w 6558522"/>
              <a:gd name="connsiteY534" fmla="*/ 60729 h 109617"/>
              <a:gd name="connsiteX535" fmla="*/ 289256 w 6558522"/>
              <a:gd name="connsiteY535" fmla="*/ 98174 h 109617"/>
              <a:gd name="connsiteX536" fmla="*/ 287330 w 6558522"/>
              <a:gd name="connsiteY536" fmla="*/ 98004 h 109617"/>
              <a:gd name="connsiteX537" fmla="*/ 281948 w 6558522"/>
              <a:gd name="connsiteY537" fmla="*/ 58633 h 109617"/>
              <a:gd name="connsiteX538" fmla="*/ 279172 w 6558522"/>
              <a:gd name="connsiteY538" fmla="*/ 34387 h 109617"/>
              <a:gd name="connsiteX539" fmla="*/ 280078 w 6558522"/>
              <a:gd name="connsiteY539" fmla="*/ 12123 h 109617"/>
              <a:gd name="connsiteX540" fmla="*/ 5851878 w 6558522"/>
              <a:gd name="connsiteY540" fmla="*/ 11670 h 109617"/>
              <a:gd name="connsiteX541" fmla="*/ 5853804 w 6558522"/>
              <a:gd name="connsiteY541" fmla="*/ 12010 h 109617"/>
              <a:gd name="connsiteX542" fmla="*/ 5856184 w 6558522"/>
              <a:gd name="connsiteY542" fmla="*/ 51268 h 109617"/>
              <a:gd name="connsiteX543" fmla="*/ 5858053 w 6558522"/>
              <a:gd name="connsiteY543" fmla="*/ 75287 h 109617"/>
              <a:gd name="connsiteX544" fmla="*/ 5856977 w 6558522"/>
              <a:gd name="connsiteY544" fmla="*/ 97267 h 109617"/>
              <a:gd name="connsiteX545" fmla="*/ 5853408 w 6558522"/>
              <a:gd name="connsiteY545" fmla="*/ 96984 h 109617"/>
              <a:gd name="connsiteX546" fmla="*/ 5850632 w 6558522"/>
              <a:gd name="connsiteY546" fmla="*/ 48888 h 109617"/>
              <a:gd name="connsiteX547" fmla="*/ 5851878 w 6558522"/>
              <a:gd name="connsiteY547" fmla="*/ 11670 h 109617"/>
              <a:gd name="connsiteX548" fmla="*/ 5012504 w 6558522"/>
              <a:gd name="connsiteY548" fmla="*/ 11670 h 109617"/>
              <a:gd name="connsiteX549" fmla="*/ 5014430 w 6558522"/>
              <a:gd name="connsiteY549" fmla="*/ 12010 h 109617"/>
              <a:gd name="connsiteX550" fmla="*/ 5016810 w 6558522"/>
              <a:gd name="connsiteY550" fmla="*/ 51268 h 109617"/>
              <a:gd name="connsiteX551" fmla="*/ 5018679 w 6558522"/>
              <a:gd name="connsiteY551" fmla="*/ 75287 h 109617"/>
              <a:gd name="connsiteX552" fmla="*/ 5017602 w 6558522"/>
              <a:gd name="connsiteY552" fmla="*/ 97267 h 109617"/>
              <a:gd name="connsiteX553" fmla="*/ 5014033 w 6558522"/>
              <a:gd name="connsiteY553" fmla="*/ 96984 h 109617"/>
              <a:gd name="connsiteX554" fmla="*/ 5011258 w 6558522"/>
              <a:gd name="connsiteY554" fmla="*/ 48888 h 109617"/>
              <a:gd name="connsiteX555" fmla="*/ 5012504 w 6558522"/>
              <a:gd name="connsiteY555" fmla="*/ 11670 h 109617"/>
              <a:gd name="connsiteX556" fmla="*/ 4648815 w 6558522"/>
              <a:gd name="connsiteY556" fmla="*/ 11670 h 109617"/>
              <a:gd name="connsiteX557" fmla="*/ 4650741 w 6558522"/>
              <a:gd name="connsiteY557" fmla="*/ 12010 h 109617"/>
              <a:gd name="connsiteX558" fmla="*/ 4653121 w 6558522"/>
              <a:gd name="connsiteY558" fmla="*/ 51268 h 109617"/>
              <a:gd name="connsiteX559" fmla="*/ 4654990 w 6558522"/>
              <a:gd name="connsiteY559" fmla="*/ 75287 h 109617"/>
              <a:gd name="connsiteX560" fmla="*/ 4653914 w 6558522"/>
              <a:gd name="connsiteY560" fmla="*/ 97267 h 109617"/>
              <a:gd name="connsiteX561" fmla="*/ 4650345 w 6558522"/>
              <a:gd name="connsiteY561" fmla="*/ 96984 h 109617"/>
              <a:gd name="connsiteX562" fmla="*/ 4647569 w 6558522"/>
              <a:gd name="connsiteY562" fmla="*/ 48888 h 109617"/>
              <a:gd name="connsiteX563" fmla="*/ 4648815 w 6558522"/>
              <a:gd name="connsiteY563" fmla="*/ 11670 h 109617"/>
              <a:gd name="connsiteX564" fmla="*/ 3809440 w 6558522"/>
              <a:gd name="connsiteY564" fmla="*/ 11670 h 109617"/>
              <a:gd name="connsiteX565" fmla="*/ 3811366 w 6558522"/>
              <a:gd name="connsiteY565" fmla="*/ 12010 h 109617"/>
              <a:gd name="connsiteX566" fmla="*/ 3813745 w 6558522"/>
              <a:gd name="connsiteY566" fmla="*/ 51268 h 109617"/>
              <a:gd name="connsiteX567" fmla="*/ 3815615 w 6558522"/>
              <a:gd name="connsiteY567" fmla="*/ 75287 h 109617"/>
              <a:gd name="connsiteX568" fmla="*/ 3814538 w 6558522"/>
              <a:gd name="connsiteY568" fmla="*/ 97267 h 109617"/>
              <a:gd name="connsiteX569" fmla="*/ 3810969 w 6558522"/>
              <a:gd name="connsiteY569" fmla="*/ 96984 h 109617"/>
              <a:gd name="connsiteX570" fmla="*/ 3808194 w 6558522"/>
              <a:gd name="connsiteY570" fmla="*/ 48888 h 109617"/>
              <a:gd name="connsiteX571" fmla="*/ 3809440 w 6558522"/>
              <a:gd name="connsiteY571" fmla="*/ 11670 h 109617"/>
              <a:gd name="connsiteX572" fmla="*/ 2970067 w 6558522"/>
              <a:gd name="connsiteY572" fmla="*/ 11670 h 109617"/>
              <a:gd name="connsiteX573" fmla="*/ 2971993 w 6558522"/>
              <a:gd name="connsiteY573" fmla="*/ 12010 h 109617"/>
              <a:gd name="connsiteX574" fmla="*/ 2974373 w 6558522"/>
              <a:gd name="connsiteY574" fmla="*/ 51268 h 109617"/>
              <a:gd name="connsiteX575" fmla="*/ 2976243 w 6558522"/>
              <a:gd name="connsiteY575" fmla="*/ 75287 h 109617"/>
              <a:gd name="connsiteX576" fmla="*/ 2975166 w 6558522"/>
              <a:gd name="connsiteY576" fmla="*/ 97267 h 109617"/>
              <a:gd name="connsiteX577" fmla="*/ 2971597 w 6558522"/>
              <a:gd name="connsiteY577" fmla="*/ 96984 h 109617"/>
              <a:gd name="connsiteX578" fmla="*/ 2968821 w 6558522"/>
              <a:gd name="connsiteY578" fmla="*/ 48888 h 109617"/>
              <a:gd name="connsiteX579" fmla="*/ 2970067 w 6558522"/>
              <a:gd name="connsiteY579" fmla="*/ 11670 h 109617"/>
              <a:gd name="connsiteX580" fmla="*/ 2130693 w 6558522"/>
              <a:gd name="connsiteY580" fmla="*/ 11670 h 109617"/>
              <a:gd name="connsiteX581" fmla="*/ 2132620 w 6558522"/>
              <a:gd name="connsiteY581" fmla="*/ 12010 h 109617"/>
              <a:gd name="connsiteX582" fmla="*/ 2134999 w 6558522"/>
              <a:gd name="connsiteY582" fmla="*/ 51268 h 109617"/>
              <a:gd name="connsiteX583" fmla="*/ 2136868 w 6558522"/>
              <a:gd name="connsiteY583" fmla="*/ 75287 h 109617"/>
              <a:gd name="connsiteX584" fmla="*/ 2135792 w 6558522"/>
              <a:gd name="connsiteY584" fmla="*/ 97267 h 109617"/>
              <a:gd name="connsiteX585" fmla="*/ 2132224 w 6558522"/>
              <a:gd name="connsiteY585" fmla="*/ 96984 h 109617"/>
              <a:gd name="connsiteX586" fmla="*/ 2129447 w 6558522"/>
              <a:gd name="connsiteY586" fmla="*/ 48888 h 109617"/>
              <a:gd name="connsiteX587" fmla="*/ 2130693 w 6558522"/>
              <a:gd name="connsiteY587" fmla="*/ 11670 h 109617"/>
              <a:gd name="connsiteX588" fmla="*/ 1291327 w 6558522"/>
              <a:gd name="connsiteY588" fmla="*/ 11670 h 109617"/>
              <a:gd name="connsiteX589" fmla="*/ 1293252 w 6558522"/>
              <a:gd name="connsiteY589" fmla="*/ 12010 h 109617"/>
              <a:gd name="connsiteX590" fmla="*/ 1295634 w 6558522"/>
              <a:gd name="connsiteY590" fmla="*/ 51268 h 109617"/>
              <a:gd name="connsiteX591" fmla="*/ 1297502 w 6558522"/>
              <a:gd name="connsiteY591" fmla="*/ 75287 h 109617"/>
              <a:gd name="connsiteX592" fmla="*/ 1296427 w 6558522"/>
              <a:gd name="connsiteY592" fmla="*/ 97267 h 109617"/>
              <a:gd name="connsiteX593" fmla="*/ 1292858 w 6558522"/>
              <a:gd name="connsiteY593" fmla="*/ 96984 h 109617"/>
              <a:gd name="connsiteX594" fmla="*/ 1290081 w 6558522"/>
              <a:gd name="connsiteY594" fmla="*/ 48888 h 109617"/>
              <a:gd name="connsiteX595" fmla="*/ 1291327 w 6558522"/>
              <a:gd name="connsiteY595" fmla="*/ 11670 h 109617"/>
              <a:gd name="connsiteX596" fmla="*/ 200089 w 6558522"/>
              <a:gd name="connsiteY596" fmla="*/ 11670 h 109617"/>
              <a:gd name="connsiteX597" fmla="*/ 202015 w 6558522"/>
              <a:gd name="connsiteY597" fmla="*/ 12010 h 109617"/>
              <a:gd name="connsiteX598" fmla="*/ 204396 w 6558522"/>
              <a:gd name="connsiteY598" fmla="*/ 51268 h 109617"/>
              <a:gd name="connsiteX599" fmla="*/ 206265 w 6558522"/>
              <a:gd name="connsiteY599" fmla="*/ 75287 h 109617"/>
              <a:gd name="connsiteX600" fmla="*/ 205188 w 6558522"/>
              <a:gd name="connsiteY600" fmla="*/ 97267 h 109617"/>
              <a:gd name="connsiteX601" fmla="*/ 201619 w 6558522"/>
              <a:gd name="connsiteY601" fmla="*/ 96984 h 109617"/>
              <a:gd name="connsiteX602" fmla="*/ 198844 w 6558522"/>
              <a:gd name="connsiteY602" fmla="*/ 48888 h 109617"/>
              <a:gd name="connsiteX603" fmla="*/ 200089 w 6558522"/>
              <a:gd name="connsiteY603" fmla="*/ 11670 h 109617"/>
              <a:gd name="connsiteX604" fmla="*/ 5905186 w 6558522"/>
              <a:gd name="connsiteY604" fmla="*/ 11500 h 109617"/>
              <a:gd name="connsiteX605" fmla="*/ 5907111 w 6558522"/>
              <a:gd name="connsiteY605" fmla="*/ 11670 h 109617"/>
              <a:gd name="connsiteX606" fmla="*/ 5912493 w 6558522"/>
              <a:gd name="connsiteY606" fmla="*/ 51041 h 109617"/>
              <a:gd name="connsiteX607" fmla="*/ 5915269 w 6558522"/>
              <a:gd name="connsiteY607" fmla="*/ 75287 h 109617"/>
              <a:gd name="connsiteX608" fmla="*/ 5914363 w 6558522"/>
              <a:gd name="connsiteY608" fmla="*/ 97551 h 109617"/>
              <a:gd name="connsiteX609" fmla="*/ 5910794 w 6558522"/>
              <a:gd name="connsiteY609" fmla="*/ 97211 h 109617"/>
              <a:gd name="connsiteX610" fmla="*/ 5906885 w 6558522"/>
              <a:gd name="connsiteY610" fmla="*/ 48945 h 109617"/>
              <a:gd name="connsiteX611" fmla="*/ 5905186 w 6558522"/>
              <a:gd name="connsiteY611" fmla="*/ 11500 h 109617"/>
              <a:gd name="connsiteX612" fmla="*/ 5065811 w 6558522"/>
              <a:gd name="connsiteY612" fmla="*/ 11500 h 109617"/>
              <a:gd name="connsiteX613" fmla="*/ 5067737 w 6558522"/>
              <a:gd name="connsiteY613" fmla="*/ 11670 h 109617"/>
              <a:gd name="connsiteX614" fmla="*/ 5073119 w 6558522"/>
              <a:gd name="connsiteY614" fmla="*/ 51041 h 109617"/>
              <a:gd name="connsiteX615" fmla="*/ 5075895 w 6558522"/>
              <a:gd name="connsiteY615" fmla="*/ 75287 h 109617"/>
              <a:gd name="connsiteX616" fmla="*/ 5074988 w 6558522"/>
              <a:gd name="connsiteY616" fmla="*/ 97551 h 109617"/>
              <a:gd name="connsiteX617" fmla="*/ 5071419 w 6558522"/>
              <a:gd name="connsiteY617" fmla="*/ 97211 h 109617"/>
              <a:gd name="connsiteX618" fmla="*/ 5067511 w 6558522"/>
              <a:gd name="connsiteY618" fmla="*/ 48945 h 109617"/>
              <a:gd name="connsiteX619" fmla="*/ 5065811 w 6558522"/>
              <a:gd name="connsiteY619" fmla="*/ 11500 h 109617"/>
              <a:gd name="connsiteX620" fmla="*/ 3862691 w 6558522"/>
              <a:gd name="connsiteY620" fmla="*/ 11500 h 109617"/>
              <a:gd name="connsiteX621" fmla="*/ 3864617 w 6558522"/>
              <a:gd name="connsiteY621" fmla="*/ 11670 h 109617"/>
              <a:gd name="connsiteX622" fmla="*/ 3869999 w 6558522"/>
              <a:gd name="connsiteY622" fmla="*/ 51041 h 109617"/>
              <a:gd name="connsiteX623" fmla="*/ 3872775 w 6558522"/>
              <a:gd name="connsiteY623" fmla="*/ 75287 h 109617"/>
              <a:gd name="connsiteX624" fmla="*/ 3871868 w 6558522"/>
              <a:gd name="connsiteY624" fmla="*/ 97551 h 109617"/>
              <a:gd name="connsiteX625" fmla="*/ 3868299 w 6558522"/>
              <a:gd name="connsiteY625" fmla="*/ 97211 h 109617"/>
              <a:gd name="connsiteX626" fmla="*/ 3864391 w 6558522"/>
              <a:gd name="connsiteY626" fmla="*/ 48945 h 109617"/>
              <a:gd name="connsiteX627" fmla="*/ 3862691 w 6558522"/>
              <a:gd name="connsiteY627" fmla="*/ 11500 h 109617"/>
              <a:gd name="connsiteX628" fmla="*/ 3023317 w 6558522"/>
              <a:gd name="connsiteY628" fmla="*/ 11500 h 109617"/>
              <a:gd name="connsiteX629" fmla="*/ 3025245 w 6558522"/>
              <a:gd name="connsiteY629" fmla="*/ 11670 h 109617"/>
              <a:gd name="connsiteX630" fmla="*/ 3030625 w 6558522"/>
              <a:gd name="connsiteY630" fmla="*/ 51041 h 109617"/>
              <a:gd name="connsiteX631" fmla="*/ 3033401 w 6558522"/>
              <a:gd name="connsiteY631" fmla="*/ 75287 h 109617"/>
              <a:gd name="connsiteX632" fmla="*/ 3032495 w 6558522"/>
              <a:gd name="connsiteY632" fmla="*/ 97551 h 109617"/>
              <a:gd name="connsiteX633" fmla="*/ 3028926 w 6558522"/>
              <a:gd name="connsiteY633" fmla="*/ 97211 h 109617"/>
              <a:gd name="connsiteX634" fmla="*/ 3025017 w 6558522"/>
              <a:gd name="connsiteY634" fmla="*/ 48945 h 109617"/>
              <a:gd name="connsiteX635" fmla="*/ 3023317 w 6558522"/>
              <a:gd name="connsiteY635" fmla="*/ 11500 h 109617"/>
              <a:gd name="connsiteX636" fmla="*/ 2183945 w 6558522"/>
              <a:gd name="connsiteY636" fmla="*/ 11500 h 109617"/>
              <a:gd name="connsiteX637" fmla="*/ 2185870 w 6558522"/>
              <a:gd name="connsiteY637" fmla="*/ 11670 h 109617"/>
              <a:gd name="connsiteX638" fmla="*/ 2191251 w 6558522"/>
              <a:gd name="connsiteY638" fmla="*/ 51041 h 109617"/>
              <a:gd name="connsiteX639" fmla="*/ 2194028 w 6558522"/>
              <a:gd name="connsiteY639" fmla="*/ 75287 h 109617"/>
              <a:gd name="connsiteX640" fmla="*/ 2193122 w 6558522"/>
              <a:gd name="connsiteY640" fmla="*/ 97551 h 109617"/>
              <a:gd name="connsiteX641" fmla="*/ 2189553 w 6558522"/>
              <a:gd name="connsiteY641" fmla="*/ 97211 h 109617"/>
              <a:gd name="connsiteX642" fmla="*/ 2185644 w 6558522"/>
              <a:gd name="connsiteY642" fmla="*/ 48945 h 109617"/>
              <a:gd name="connsiteX643" fmla="*/ 2183945 w 6558522"/>
              <a:gd name="connsiteY643" fmla="*/ 11500 h 109617"/>
              <a:gd name="connsiteX644" fmla="*/ 1344577 w 6558522"/>
              <a:gd name="connsiteY644" fmla="*/ 11500 h 109617"/>
              <a:gd name="connsiteX645" fmla="*/ 1346503 w 6558522"/>
              <a:gd name="connsiteY645" fmla="*/ 11670 h 109617"/>
              <a:gd name="connsiteX646" fmla="*/ 1351886 w 6558522"/>
              <a:gd name="connsiteY646" fmla="*/ 51041 h 109617"/>
              <a:gd name="connsiteX647" fmla="*/ 1354660 w 6558522"/>
              <a:gd name="connsiteY647" fmla="*/ 75287 h 109617"/>
              <a:gd name="connsiteX648" fmla="*/ 1353754 w 6558522"/>
              <a:gd name="connsiteY648" fmla="*/ 97551 h 109617"/>
              <a:gd name="connsiteX649" fmla="*/ 1350186 w 6558522"/>
              <a:gd name="connsiteY649" fmla="*/ 97211 h 109617"/>
              <a:gd name="connsiteX650" fmla="*/ 1346277 w 6558522"/>
              <a:gd name="connsiteY650" fmla="*/ 48945 h 109617"/>
              <a:gd name="connsiteX651" fmla="*/ 1344577 w 6558522"/>
              <a:gd name="connsiteY651" fmla="*/ 11500 h 109617"/>
              <a:gd name="connsiteX652" fmla="*/ 253396 w 6558522"/>
              <a:gd name="connsiteY652" fmla="*/ 11500 h 109617"/>
              <a:gd name="connsiteX653" fmla="*/ 255323 w 6558522"/>
              <a:gd name="connsiteY653" fmla="*/ 11670 h 109617"/>
              <a:gd name="connsiteX654" fmla="*/ 260704 w 6558522"/>
              <a:gd name="connsiteY654" fmla="*/ 51041 h 109617"/>
              <a:gd name="connsiteX655" fmla="*/ 263480 w 6558522"/>
              <a:gd name="connsiteY655" fmla="*/ 75287 h 109617"/>
              <a:gd name="connsiteX656" fmla="*/ 262573 w 6558522"/>
              <a:gd name="connsiteY656" fmla="*/ 97551 h 109617"/>
              <a:gd name="connsiteX657" fmla="*/ 259005 w 6558522"/>
              <a:gd name="connsiteY657" fmla="*/ 97211 h 109617"/>
              <a:gd name="connsiteX658" fmla="*/ 255096 w 6558522"/>
              <a:gd name="connsiteY658" fmla="*/ 48945 h 109617"/>
              <a:gd name="connsiteX659" fmla="*/ 253396 w 6558522"/>
              <a:gd name="connsiteY659" fmla="*/ 11500 h 109617"/>
              <a:gd name="connsiteX660" fmla="*/ 6102156 w 6558522"/>
              <a:gd name="connsiteY660" fmla="*/ 11103 h 109617"/>
              <a:gd name="connsiteX661" fmla="*/ 6102212 w 6558522"/>
              <a:gd name="connsiteY661" fmla="*/ 11103 h 109617"/>
              <a:gd name="connsiteX662" fmla="*/ 6105781 w 6558522"/>
              <a:gd name="connsiteY662" fmla="*/ 11500 h 109617"/>
              <a:gd name="connsiteX663" fmla="*/ 6107311 w 6558522"/>
              <a:gd name="connsiteY663" fmla="*/ 60955 h 109617"/>
              <a:gd name="connsiteX664" fmla="*/ 6105158 w 6558522"/>
              <a:gd name="connsiteY664" fmla="*/ 99136 h 109617"/>
              <a:gd name="connsiteX665" fmla="*/ 6103232 w 6558522"/>
              <a:gd name="connsiteY665" fmla="*/ 98740 h 109617"/>
              <a:gd name="connsiteX666" fmla="*/ 6101816 w 6558522"/>
              <a:gd name="connsiteY666" fmla="*/ 58405 h 109617"/>
              <a:gd name="connsiteX667" fmla="*/ 6100513 w 6558522"/>
              <a:gd name="connsiteY667" fmla="*/ 33650 h 109617"/>
              <a:gd name="connsiteX668" fmla="*/ 6102156 w 6558522"/>
              <a:gd name="connsiteY668" fmla="*/ 11103 h 109617"/>
              <a:gd name="connsiteX669" fmla="*/ 5262782 w 6558522"/>
              <a:gd name="connsiteY669" fmla="*/ 11103 h 109617"/>
              <a:gd name="connsiteX670" fmla="*/ 5262839 w 6558522"/>
              <a:gd name="connsiteY670" fmla="*/ 11103 h 109617"/>
              <a:gd name="connsiteX671" fmla="*/ 5266407 w 6558522"/>
              <a:gd name="connsiteY671" fmla="*/ 11500 h 109617"/>
              <a:gd name="connsiteX672" fmla="*/ 5267937 w 6558522"/>
              <a:gd name="connsiteY672" fmla="*/ 60955 h 109617"/>
              <a:gd name="connsiteX673" fmla="*/ 5265784 w 6558522"/>
              <a:gd name="connsiteY673" fmla="*/ 99136 h 109617"/>
              <a:gd name="connsiteX674" fmla="*/ 5263858 w 6558522"/>
              <a:gd name="connsiteY674" fmla="*/ 98740 h 109617"/>
              <a:gd name="connsiteX675" fmla="*/ 5262442 w 6558522"/>
              <a:gd name="connsiteY675" fmla="*/ 58405 h 109617"/>
              <a:gd name="connsiteX676" fmla="*/ 5261139 w 6558522"/>
              <a:gd name="connsiteY676" fmla="*/ 33650 h 109617"/>
              <a:gd name="connsiteX677" fmla="*/ 5262782 w 6558522"/>
              <a:gd name="connsiteY677" fmla="*/ 11103 h 109617"/>
              <a:gd name="connsiteX678" fmla="*/ 4059718 w 6558522"/>
              <a:gd name="connsiteY678" fmla="*/ 11103 h 109617"/>
              <a:gd name="connsiteX679" fmla="*/ 4059775 w 6558522"/>
              <a:gd name="connsiteY679" fmla="*/ 11103 h 109617"/>
              <a:gd name="connsiteX680" fmla="*/ 4063343 w 6558522"/>
              <a:gd name="connsiteY680" fmla="*/ 11500 h 109617"/>
              <a:gd name="connsiteX681" fmla="*/ 4064873 w 6558522"/>
              <a:gd name="connsiteY681" fmla="*/ 60955 h 109617"/>
              <a:gd name="connsiteX682" fmla="*/ 4062720 w 6558522"/>
              <a:gd name="connsiteY682" fmla="*/ 99136 h 109617"/>
              <a:gd name="connsiteX683" fmla="*/ 4060794 w 6558522"/>
              <a:gd name="connsiteY683" fmla="*/ 98740 h 109617"/>
              <a:gd name="connsiteX684" fmla="*/ 4059378 w 6558522"/>
              <a:gd name="connsiteY684" fmla="*/ 58405 h 109617"/>
              <a:gd name="connsiteX685" fmla="*/ 4058075 w 6558522"/>
              <a:gd name="connsiteY685" fmla="*/ 33650 h 109617"/>
              <a:gd name="connsiteX686" fmla="*/ 4059718 w 6558522"/>
              <a:gd name="connsiteY686" fmla="*/ 11103 h 109617"/>
              <a:gd name="connsiteX687" fmla="*/ 3220343 w 6558522"/>
              <a:gd name="connsiteY687" fmla="*/ 11103 h 109617"/>
              <a:gd name="connsiteX688" fmla="*/ 3220400 w 6558522"/>
              <a:gd name="connsiteY688" fmla="*/ 11103 h 109617"/>
              <a:gd name="connsiteX689" fmla="*/ 3223968 w 6558522"/>
              <a:gd name="connsiteY689" fmla="*/ 11500 h 109617"/>
              <a:gd name="connsiteX690" fmla="*/ 3225499 w 6558522"/>
              <a:gd name="connsiteY690" fmla="*/ 60955 h 109617"/>
              <a:gd name="connsiteX691" fmla="*/ 3223345 w 6558522"/>
              <a:gd name="connsiteY691" fmla="*/ 99136 h 109617"/>
              <a:gd name="connsiteX692" fmla="*/ 3221419 w 6558522"/>
              <a:gd name="connsiteY692" fmla="*/ 98740 h 109617"/>
              <a:gd name="connsiteX693" fmla="*/ 3220003 w 6558522"/>
              <a:gd name="connsiteY693" fmla="*/ 58405 h 109617"/>
              <a:gd name="connsiteX694" fmla="*/ 3218700 w 6558522"/>
              <a:gd name="connsiteY694" fmla="*/ 33650 h 109617"/>
              <a:gd name="connsiteX695" fmla="*/ 3220343 w 6558522"/>
              <a:gd name="connsiteY695" fmla="*/ 11103 h 109617"/>
              <a:gd name="connsiteX696" fmla="*/ 2380971 w 6558522"/>
              <a:gd name="connsiteY696" fmla="*/ 11103 h 109617"/>
              <a:gd name="connsiteX697" fmla="*/ 2381027 w 6558522"/>
              <a:gd name="connsiteY697" fmla="*/ 11103 h 109617"/>
              <a:gd name="connsiteX698" fmla="*/ 2384596 w 6558522"/>
              <a:gd name="connsiteY698" fmla="*/ 11500 h 109617"/>
              <a:gd name="connsiteX699" fmla="*/ 2386126 w 6558522"/>
              <a:gd name="connsiteY699" fmla="*/ 60955 h 109617"/>
              <a:gd name="connsiteX700" fmla="*/ 2383973 w 6558522"/>
              <a:gd name="connsiteY700" fmla="*/ 99136 h 109617"/>
              <a:gd name="connsiteX701" fmla="*/ 2382047 w 6558522"/>
              <a:gd name="connsiteY701" fmla="*/ 98740 h 109617"/>
              <a:gd name="connsiteX702" fmla="*/ 2380630 w 6558522"/>
              <a:gd name="connsiteY702" fmla="*/ 58405 h 109617"/>
              <a:gd name="connsiteX703" fmla="*/ 2379328 w 6558522"/>
              <a:gd name="connsiteY703" fmla="*/ 33650 h 109617"/>
              <a:gd name="connsiteX704" fmla="*/ 2380971 w 6558522"/>
              <a:gd name="connsiteY704" fmla="*/ 11103 h 109617"/>
              <a:gd name="connsiteX705" fmla="*/ 1541596 w 6558522"/>
              <a:gd name="connsiteY705" fmla="*/ 11103 h 109617"/>
              <a:gd name="connsiteX706" fmla="*/ 1541652 w 6558522"/>
              <a:gd name="connsiteY706" fmla="*/ 11103 h 109617"/>
              <a:gd name="connsiteX707" fmla="*/ 1545220 w 6558522"/>
              <a:gd name="connsiteY707" fmla="*/ 11500 h 109617"/>
              <a:gd name="connsiteX708" fmla="*/ 1546751 w 6558522"/>
              <a:gd name="connsiteY708" fmla="*/ 60955 h 109617"/>
              <a:gd name="connsiteX709" fmla="*/ 1544597 w 6558522"/>
              <a:gd name="connsiteY709" fmla="*/ 99136 h 109617"/>
              <a:gd name="connsiteX710" fmla="*/ 1542672 w 6558522"/>
              <a:gd name="connsiteY710" fmla="*/ 98740 h 109617"/>
              <a:gd name="connsiteX711" fmla="*/ 1541256 w 6558522"/>
              <a:gd name="connsiteY711" fmla="*/ 58405 h 109617"/>
              <a:gd name="connsiteX712" fmla="*/ 1539953 w 6558522"/>
              <a:gd name="connsiteY712" fmla="*/ 33650 h 109617"/>
              <a:gd name="connsiteX713" fmla="*/ 1541596 w 6558522"/>
              <a:gd name="connsiteY713" fmla="*/ 11103 h 109617"/>
              <a:gd name="connsiteX714" fmla="*/ 450365 w 6558522"/>
              <a:gd name="connsiteY714" fmla="*/ 11103 h 109617"/>
              <a:gd name="connsiteX715" fmla="*/ 450423 w 6558522"/>
              <a:gd name="connsiteY715" fmla="*/ 11103 h 109617"/>
              <a:gd name="connsiteX716" fmla="*/ 453991 w 6558522"/>
              <a:gd name="connsiteY716" fmla="*/ 11500 h 109617"/>
              <a:gd name="connsiteX717" fmla="*/ 455522 w 6558522"/>
              <a:gd name="connsiteY717" fmla="*/ 60955 h 109617"/>
              <a:gd name="connsiteX718" fmla="*/ 453369 w 6558522"/>
              <a:gd name="connsiteY718" fmla="*/ 99136 h 109617"/>
              <a:gd name="connsiteX719" fmla="*/ 451443 w 6558522"/>
              <a:gd name="connsiteY719" fmla="*/ 98740 h 109617"/>
              <a:gd name="connsiteX720" fmla="*/ 450026 w 6558522"/>
              <a:gd name="connsiteY720" fmla="*/ 58405 h 109617"/>
              <a:gd name="connsiteX721" fmla="*/ 448724 w 6558522"/>
              <a:gd name="connsiteY721" fmla="*/ 33650 h 109617"/>
              <a:gd name="connsiteX722" fmla="*/ 450365 w 6558522"/>
              <a:gd name="connsiteY722" fmla="*/ 11103 h 109617"/>
              <a:gd name="connsiteX723" fmla="*/ 6043637 w 6558522"/>
              <a:gd name="connsiteY723" fmla="*/ 10823 h 109617"/>
              <a:gd name="connsiteX724" fmla="*/ 6047206 w 6558522"/>
              <a:gd name="connsiteY724" fmla="*/ 10990 h 109617"/>
              <a:gd name="connsiteX725" fmla="*/ 6051738 w 6558522"/>
              <a:gd name="connsiteY725" fmla="*/ 60898 h 109617"/>
              <a:gd name="connsiteX726" fmla="*/ 6051851 w 6558522"/>
              <a:gd name="connsiteY726" fmla="*/ 99646 h 109617"/>
              <a:gd name="connsiteX727" fmla="*/ 6049925 w 6558522"/>
              <a:gd name="connsiteY727" fmla="*/ 99363 h 109617"/>
              <a:gd name="connsiteX728" fmla="*/ 6046130 w 6558522"/>
              <a:gd name="connsiteY728" fmla="*/ 58632 h 109617"/>
              <a:gd name="connsiteX729" fmla="*/ 6043354 w 6558522"/>
              <a:gd name="connsiteY729" fmla="*/ 33706 h 109617"/>
              <a:gd name="connsiteX730" fmla="*/ 5204263 w 6558522"/>
              <a:gd name="connsiteY730" fmla="*/ 10823 h 109617"/>
              <a:gd name="connsiteX731" fmla="*/ 5207832 w 6558522"/>
              <a:gd name="connsiteY731" fmla="*/ 10990 h 109617"/>
              <a:gd name="connsiteX732" fmla="*/ 5212364 w 6558522"/>
              <a:gd name="connsiteY732" fmla="*/ 60898 h 109617"/>
              <a:gd name="connsiteX733" fmla="*/ 5212477 w 6558522"/>
              <a:gd name="connsiteY733" fmla="*/ 99646 h 109617"/>
              <a:gd name="connsiteX734" fmla="*/ 5210551 w 6558522"/>
              <a:gd name="connsiteY734" fmla="*/ 99363 h 109617"/>
              <a:gd name="connsiteX735" fmla="*/ 5206755 w 6558522"/>
              <a:gd name="connsiteY735" fmla="*/ 58632 h 109617"/>
              <a:gd name="connsiteX736" fmla="*/ 5203980 w 6558522"/>
              <a:gd name="connsiteY736" fmla="*/ 33706 h 109617"/>
              <a:gd name="connsiteX737" fmla="*/ 4001199 w 6558522"/>
              <a:gd name="connsiteY737" fmla="*/ 10823 h 109617"/>
              <a:gd name="connsiteX738" fmla="*/ 4004768 w 6558522"/>
              <a:gd name="connsiteY738" fmla="*/ 10990 h 109617"/>
              <a:gd name="connsiteX739" fmla="*/ 4009300 w 6558522"/>
              <a:gd name="connsiteY739" fmla="*/ 60898 h 109617"/>
              <a:gd name="connsiteX740" fmla="*/ 4009413 w 6558522"/>
              <a:gd name="connsiteY740" fmla="*/ 99646 h 109617"/>
              <a:gd name="connsiteX741" fmla="*/ 4007487 w 6558522"/>
              <a:gd name="connsiteY741" fmla="*/ 99363 h 109617"/>
              <a:gd name="connsiteX742" fmla="*/ 4003691 w 6558522"/>
              <a:gd name="connsiteY742" fmla="*/ 58632 h 109617"/>
              <a:gd name="connsiteX743" fmla="*/ 4000916 w 6558522"/>
              <a:gd name="connsiteY743" fmla="*/ 33706 h 109617"/>
              <a:gd name="connsiteX744" fmla="*/ 3161827 w 6558522"/>
              <a:gd name="connsiteY744" fmla="*/ 10823 h 109617"/>
              <a:gd name="connsiteX745" fmla="*/ 3165395 w 6558522"/>
              <a:gd name="connsiteY745" fmla="*/ 10990 h 109617"/>
              <a:gd name="connsiteX746" fmla="*/ 3169927 w 6558522"/>
              <a:gd name="connsiteY746" fmla="*/ 60898 h 109617"/>
              <a:gd name="connsiteX747" fmla="*/ 3170039 w 6558522"/>
              <a:gd name="connsiteY747" fmla="*/ 99646 h 109617"/>
              <a:gd name="connsiteX748" fmla="*/ 3168114 w 6558522"/>
              <a:gd name="connsiteY748" fmla="*/ 99363 h 109617"/>
              <a:gd name="connsiteX749" fmla="*/ 3164319 w 6558522"/>
              <a:gd name="connsiteY749" fmla="*/ 58632 h 109617"/>
              <a:gd name="connsiteX750" fmla="*/ 3161544 w 6558522"/>
              <a:gd name="connsiteY750" fmla="*/ 33706 h 109617"/>
              <a:gd name="connsiteX751" fmla="*/ 2322452 w 6558522"/>
              <a:gd name="connsiteY751" fmla="*/ 10823 h 109617"/>
              <a:gd name="connsiteX752" fmla="*/ 2326021 w 6558522"/>
              <a:gd name="connsiteY752" fmla="*/ 10990 h 109617"/>
              <a:gd name="connsiteX753" fmla="*/ 2330553 w 6558522"/>
              <a:gd name="connsiteY753" fmla="*/ 60898 h 109617"/>
              <a:gd name="connsiteX754" fmla="*/ 2330665 w 6558522"/>
              <a:gd name="connsiteY754" fmla="*/ 99646 h 109617"/>
              <a:gd name="connsiteX755" fmla="*/ 2328740 w 6558522"/>
              <a:gd name="connsiteY755" fmla="*/ 99363 h 109617"/>
              <a:gd name="connsiteX756" fmla="*/ 2324944 w 6558522"/>
              <a:gd name="connsiteY756" fmla="*/ 58632 h 109617"/>
              <a:gd name="connsiteX757" fmla="*/ 2322169 w 6558522"/>
              <a:gd name="connsiteY757" fmla="*/ 33706 h 109617"/>
              <a:gd name="connsiteX758" fmla="*/ 1483076 w 6558522"/>
              <a:gd name="connsiteY758" fmla="*/ 10823 h 109617"/>
              <a:gd name="connsiteX759" fmla="*/ 1486646 w 6558522"/>
              <a:gd name="connsiteY759" fmla="*/ 10990 h 109617"/>
              <a:gd name="connsiteX760" fmla="*/ 1491178 w 6558522"/>
              <a:gd name="connsiteY760" fmla="*/ 60898 h 109617"/>
              <a:gd name="connsiteX761" fmla="*/ 1491291 w 6558522"/>
              <a:gd name="connsiteY761" fmla="*/ 99646 h 109617"/>
              <a:gd name="connsiteX762" fmla="*/ 1489364 w 6558522"/>
              <a:gd name="connsiteY762" fmla="*/ 99363 h 109617"/>
              <a:gd name="connsiteX763" fmla="*/ 1485569 w 6558522"/>
              <a:gd name="connsiteY763" fmla="*/ 58632 h 109617"/>
              <a:gd name="connsiteX764" fmla="*/ 1482794 w 6558522"/>
              <a:gd name="connsiteY764" fmla="*/ 33706 h 109617"/>
              <a:gd name="connsiteX765" fmla="*/ 391848 w 6558522"/>
              <a:gd name="connsiteY765" fmla="*/ 10823 h 109617"/>
              <a:gd name="connsiteX766" fmla="*/ 395416 w 6558522"/>
              <a:gd name="connsiteY766" fmla="*/ 10990 h 109617"/>
              <a:gd name="connsiteX767" fmla="*/ 399949 w 6558522"/>
              <a:gd name="connsiteY767" fmla="*/ 60898 h 109617"/>
              <a:gd name="connsiteX768" fmla="*/ 400061 w 6558522"/>
              <a:gd name="connsiteY768" fmla="*/ 99646 h 109617"/>
              <a:gd name="connsiteX769" fmla="*/ 398135 w 6558522"/>
              <a:gd name="connsiteY769" fmla="*/ 99363 h 109617"/>
              <a:gd name="connsiteX770" fmla="*/ 394340 w 6558522"/>
              <a:gd name="connsiteY770" fmla="*/ 58632 h 109617"/>
              <a:gd name="connsiteX771" fmla="*/ 391565 w 6558522"/>
              <a:gd name="connsiteY771" fmla="*/ 33706 h 109617"/>
              <a:gd name="connsiteX772" fmla="*/ 6043580 w 6558522"/>
              <a:gd name="connsiteY772" fmla="*/ 10820 h 109617"/>
              <a:gd name="connsiteX773" fmla="*/ 6043637 w 6558522"/>
              <a:gd name="connsiteY773" fmla="*/ 10820 h 109617"/>
              <a:gd name="connsiteX774" fmla="*/ 6043637 w 6558522"/>
              <a:gd name="connsiteY774" fmla="*/ 10823 h 109617"/>
              <a:gd name="connsiteX775" fmla="*/ 5204206 w 6558522"/>
              <a:gd name="connsiteY775" fmla="*/ 10820 h 109617"/>
              <a:gd name="connsiteX776" fmla="*/ 5204263 w 6558522"/>
              <a:gd name="connsiteY776" fmla="*/ 10820 h 109617"/>
              <a:gd name="connsiteX777" fmla="*/ 5204263 w 6558522"/>
              <a:gd name="connsiteY777" fmla="*/ 10823 h 109617"/>
              <a:gd name="connsiteX778" fmla="*/ 4001142 w 6558522"/>
              <a:gd name="connsiteY778" fmla="*/ 10820 h 109617"/>
              <a:gd name="connsiteX779" fmla="*/ 4001199 w 6558522"/>
              <a:gd name="connsiteY779" fmla="*/ 10820 h 109617"/>
              <a:gd name="connsiteX780" fmla="*/ 4001199 w 6558522"/>
              <a:gd name="connsiteY780" fmla="*/ 10823 h 109617"/>
              <a:gd name="connsiteX781" fmla="*/ 3161769 w 6558522"/>
              <a:gd name="connsiteY781" fmla="*/ 10820 h 109617"/>
              <a:gd name="connsiteX782" fmla="*/ 3161827 w 6558522"/>
              <a:gd name="connsiteY782" fmla="*/ 10820 h 109617"/>
              <a:gd name="connsiteX783" fmla="*/ 3161827 w 6558522"/>
              <a:gd name="connsiteY783" fmla="*/ 10823 h 109617"/>
              <a:gd name="connsiteX784" fmla="*/ 2322395 w 6558522"/>
              <a:gd name="connsiteY784" fmla="*/ 10820 h 109617"/>
              <a:gd name="connsiteX785" fmla="*/ 2322452 w 6558522"/>
              <a:gd name="connsiteY785" fmla="*/ 10820 h 109617"/>
              <a:gd name="connsiteX786" fmla="*/ 2322452 w 6558522"/>
              <a:gd name="connsiteY786" fmla="*/ 10823 h 109617"/>
              <a:gd name="connsiteX787" fmla="*/ 1483020 w 6558522"/>
              <a:gd name="connsiteY787" fmla="*/ 10820 h 109617"/>
              <a:gd name="connsiteX788" fmla="*/ 1483076 w 6558522"/>
              <a:gd name="connsiteY788" fmla="*/ 10820 h 109617"/>
              <a:gd name="connsiteX789" fmla="*/ 1483076 w 6558522"/>
              <a:gd name="connsiteY789" fmla="*/ 10823 h 109617"/>
              <a:gd name="connsiteX790" fmla="*/ 391791 w 6558522"/>
              <a:gd name="connsiteY790" fmla="*/ 10820 h 109617"/>
              <a:gd name="connsiteX791" fmla="*/ 391848 w 6558522"/>
              <a:gd name="connsiteY791" fmla="*/ 10820 h 109617"/>
              <a:gd name="connsiteX792" fmla="*/ 391848 w 6558522"/>
              <a:gd name="connsiteY792" fmla="*/ 10823 h 109617"/>
              <a:gd name="connsiteX793" fmla="*/ 5741016 w 6558522"/>
              <a:gd name="connsiteY793" fmla="*/ 10480 h 109617"/>
              <a:gd name="connsiteX794" fmla="*/ 5742942 w 6558522"/>
              <a:gd name="connsiteY794" fmla="*/ 10877 h 109617"/>
              <a:gd name="connsiteX795" fmla="*/ 5744358 w 6558522"/>
              <a:gd name="connsiteY795" fmla="*/ 51211 h 109617"/>
              <a:gd name="connsiteX796" fmla="*/ 5745661 w 6558522"/>
              <a:gd name="connsiteY796" fmla="*/ 75967 h 109617"/>
              <a:gd name="connsiteX797" fmla="*/ 5744018 w 6558522"/>
              <a:gd name="connsiteY797" fmla="*/ 98513 h 109617"/>
              <a:gd name="connsiteX798" fmla="*/ 5743962 w 6558522"/>
              <a:gd name="connsiteY798" fmla="*/ 98513 h 109617"/>
              <a:gd name="connsiteX799" fmla="*/ 5740393 w 6558522"/>
              <a:gd name="connsiteY799" fmla="*/ 98117 h 109617"/>
              <a:gd name="connsiteX800" fmla="*/ 5738863 w 6558522"/>
              <a:gd name="connsiteY800" fmla="*/ 48662 h 109617"/>
              <a:gd name="connsiteX801" fmla="*/ 5741016 w 6558522"/>
              <a:gd name="connsiteY801" fmla="*/ 10480 h 109617"/>
              <a:gd name="connsiteX802" fmla="*/ 4901641 w 6558522"/>
              <a:gd name="connsiteY802" fmla="*/ 10480 h 109617"/>
              <a:gd name="connsiteX803" fmla="*/ 4903567 w 6558522"/>
              <a:gd name="connsiteY803" fmla="*/ 10877 h 109617"/>
              <a:gd name="connsiteX804" fmla="*/ 4904983 w 6558522"/>
              <a:gd name="connsiteY804" fmla="*/ 51211 h 109617"/>
              <a:gd name="connsiteX805" fmla="*/ 4906286 w 6558522"/>
              <a:gd name="connsiteY805" fmla="*/ 75967 h 109617"/>
              <a:gd name="connsiteX806" fmla="*/ 4904643 w 6558522"/>
              <a:gd name="connsiteY806" fmla="*/ 98513 h 109617"/>
              <a:gd name="connsiteX807" fmla="*/ 4904587 w 6558522"/>
              <a:gd name="connsiteY807" fmla="*/ 98513 h 109617"/>
              <a:gd name="connsiteX808" fmla="*/ 4901018 w 6558522"/>
              <a:gd name="connsiteY808" fmla="*/ 98117 h 109617"/>
              <a:gd name="connsiteX809" fmla="*/ 4899488 w 6558522"/>
              <a:gd name="connsiteY809" fmla="*/ 48662 h 109617"/>
              <a:gd name="connsiteX810" fmla="*/ 4901641 w 6558522"/>
              <a:gd name="connsiteY810" fmla="*/ 10480 h 109617"/>
              <a:gd name="connsiteX811" fmla="*/ 4537896 w 6558522"/>
              <a:gd name="connsiteY811" fmla="*/ 10480 h 109617"/>
              <a:gd name="connsiteX812" fmla="*/ 4539822 w 6558522"/>
              <a:gd name="connsiteY812" fmla="*/ 10877 h 109617"/>
              <a:gd name="connsiteX813" fmla="*/ 4541238 w 6558522"/>
              <a:gd name="connsiteY813" fmla="*/ 51211 h 109617"/>
              <a:gd name="connsiteX814" fmla="*/ 4542541 w 6558522"/>
              <a:gd name="connsiteY814" fmla="*/ 75967 h 109617"/>
              <a:gd name="connsiteX815" fmla="*/ 4540898 w 6558522"/>
              <a:gd name="connsiteY815" fmla="*/ 98513 h 109617"/>
              <a:gd name="connsiteX816" fmla="*/ 4540842 w 6558522"/>
              <a:gd name="connsiteY816" fmla="*/ 98513 h 109617"/>
              <a:gd name="connsiteX817" fmla="*/ 4537273 w 6558522"/>
              <a:gd name="connsiteY817" fmla="*/ 98117 h 109617"/>
              <a:gd name="connsiteX818" fmla="*/ 4535743 w 6558522"/>
              <a:gd name="connsiteY818" fmla="*/ 48662 h 109617"/>
              <a:gd name="connsiteX819" fmla="*/ 4537896 w 6558522"/>
              <a:gd name="connsiteY819" fmla="*/ 10480 h 109617"/>
              <a:gd name="connsiteX820" fmla="*/ 3698521 w 6558522"/>
              <a:gd name="connsiteY820" fmla="*/ 10480 h 109617"/>
              <a:gd name="connsiteX821" fmla="*/ 3700447 w 6558522"/>
              <a:gd name="connsiteY821" fmla="*/ 10877 h 109617"/>
              <a:gd name="connsiteX822" fmla="*/ 3701863 w 6558522"/>
              <a:gd name="connsiteY822" fmla="*/ 51211 h 109617"/>
              <a:gd name="connsiteX823" fmla="*/ 3703166 w 6558522"/>
              <a:gd name="connsiteY823" fmla="*/ 75967 h 109617"/>
              <a:gd name="connsiteX824" fmla="*/ 3701523 w 6558522"/>
              <a:gd name="connsiteY824" fmla="*/ 98513 h 109617"/>
              <a:gd name="connsiteX825" fmla="*/ 3701467 w 6558522"/>
              <a:gd name="connsiteY825" fmla="*/ 98513 h 109617"/>
              <a:gd name="connsiteX826" fmla="*/ 3697898 w 6558522"/>
              <a:gd name="connsiteY826" fmla="*/ 98117 h 109617"/>
              <a:gd name="connsiteX827" fmla="*/ 3696368 w 6558522"/>
              <a:gd name="connsiteY827" fmla="*/ 48662 h 109617"/>
              <a:gd name="connsiteX828" fmla="*/ 3698521 w 6558522"/>
              <a:gd name="connsiteY828" fmla="*/ 10480 h 109617"/>
              <a:gd name="connsiteX829" fmla="*/ 2859147 w 6558522"/>
              <a:gd name="connsiteY829" fmla="*/ 10480 h 109617"/>
              <a:gd name="connsiteX830" fmla="*/ 2861073 w 6558522"/>
              <a:gd name="connsiteY830" fmla="*/ 10877 h 109617"/>
              <a:gd name="connsiteX831" fmla="*/ 2862489 w 6558522"/>
              <a:gd name="connsiteY831" fmla="*/ 51211 h 109617"/>
              <a:gd name="connsiteX832" fmla="*/ 2863792 w 6558522"/>
              <a:gd name="connsiteY832" fmla="*/ 75967 h 109617"/>
              <a:gd name="connsiteX833" fmla="*/ 2862149 w 6558522"/>
              <a:gd name="connsiteY833" fmla="*/ 98513 h 109617"/>
              <a:gd name="connsiteX834" fmla="*/ 2862093 w 6558522"/>
              <a:gd name="connsiteY834" fmla="*/ 98513 h 109617"/>
              <a:gd name="connsiteX835" fmla="*/ 2858523 w 6558522"/>
              <a:gd name="connsiteY835" fmla="*/ 98117 h 109617"/>
              <a:gd name="connsiteX836" fmla="*/ 2856994 w 6558522"/>
              <a:gd name="connsiteY836" fmla="*/ 48662 h 109617"/>
              <a:gd name="connsiteX837" fmla="*/ 2859147 w 6558522"/>
              <a:gd name="connsiteY837" fmla="*/ 10480 h 109617"/>
              <a:gd name="connsiteX838" fmla="*/ 2019773 w 6558522"/>
              <a:gd name="connsiteY838" fmla="*/ 10480 h 109617"/>
              <a:gd name="connsiteX839" fmla="*/ 2021701 w 6558522"/>
              <a:gd name="connsiteY839" fmla="*/ 10877 h 109617"/>
              <a:gd name="connsiteX840" fmla="*/ 2023117 w 6558522"/>
              <a:gd name="connsiteY840" fmla="*/ 51211 h 109617"/>
              <a:gd name="connsiteX841" fmla="*/ 2024420 w 6558522"/>
              <a:gd name="connsiteY841" fmla="*/ 75967 h 109617"/>
              <a:gd name="connsiteX842" fmla="*/ 2022775 w 6558522"/>
              <a:gd name="connsiteY842" fmla="*/ 98513 h 109617"/>
              <a:gd name="connsiteX843" fmla="*/ 2022719 w 6558522"/>
              <a:gd name="connsiteY843" fmla="*/ 98513 h 109617"/>
              <a:gd name="connsiteX844" fmla="*/ 2019151 w 6558522"/>
              <a:gd name="connsiteY844" fmla="*/ 98117 h 109617"/>
              <a:gd name="connsiteX845" fmla="*/ 2017620 w 6558522"/>
              <a:gd name="connsiteY845" fmla="*/ 48662 h 109617"/>
              <a:gd name="connsiteX846" fmla="*/ 2019773 w 6558522"/>
              <a:gd name="connsiteY846" fmla="*/ 10480 h 109617"/>
              <a:gd name="connsiteX847" fmla="*/ 1180408 w 6558522"/>
              <a:gd name="connsiteY847" fmla="*/ 10480 h 109617"/>
              <a:gd name="connsiteX848" fmla="*/ 1182334 w 6558522"/>
              <a:gd name="connsiteY848" fmla="*/ 10877 h 109617"/>
              <a:gd name="connsiteX849" fmla="*/ 1183750 w 6558522"/>
              <a:gd name="connsiteY849" fmla="*/ 51211 h 109617"/>
              <a:gd name="connsiteX850" fmla="*/ 1185053 w 6558522"/>
              <a:gd name="connsiteY850" fmla="*/ 75967 h 109617"/>
              <a:gd name="connsiteX851" fmla="*/ 1183409 w 6558522"/>
              <a:gd name="connsiteY851" fmla="*/ 98513 h 109617"/>
              <a:gd name="connsiteX852" fmla="*/ 1183355 w 6558522"/>
              <a:gd name="connsiteY852" fmla="*/ 98513 h 109617"/>
              <a:gd name="connsiteX853" fmla="*/ 1179785 w 6558522"/>
              <a:gd name="connsiteY853" fmla="*/ 98117 h 109617"/>
              <a:gd name="connsiteX854" fmla="*/ 1178255 w 6558522"/>
              <a:gd name="connsiteY854" fmla="*/ 48662 h 109617"/>
              <a:gd name="connsiteX855" fmla="*/ 1180408 w 6558522"/>
              <a:gd name="connsiteY855" fmla="*/ 10480 h 109617"/>
              <a:gd name="connsiteX856" fmla="*/ 928601 w 6558522"/>
              <a:gd name="connsiteY856" fmla="*/ 10480 h 109617"/>
              <a:gd name="connsiteX857" fmla="*/ 930526 w 6558522"/>
              <a:gd name="connsiteY857" fmla="*/ 10877 h 109617"/>
              <a:gd name="connsiteX858" fmla="*/ 931944 w 6558522"/>
              <a:gd name="connsiteY858" fmla="*/ 51211 h 109617"/>
              <a:gd name="connsiteX859" fmla="*/ 933246 w 6558522"/>
              <a:gd name="connsiteY859" fmla="*/ 75967 h 109617"/>
              <a:gd name="connsiteX860" fmla="*/ 931602 w 6558522"/>
              <a:gd name="connsiteY860" fmla="*/ 98513 h 109617"/>
              <a:gd name="connsiteX861" fmla="*/ 931546 w 6558522"/>
              <a:gd name="connsiteY861" fmla="*/ 98513 h 109617"/>
              <a:gd name="connsiteX862" fmla="*/ 927977 w 6558522"/>
              <a:gd name="connsiteY862" fmla="*/ 98117 h 109617"/>
              <a:gd name="connsiteX863" fmla="*/ 926449 w 6558522"/>
              <a:gd name="connsiteY863" fmla="*/ 48662 h 109617"/>
              <a:gd name="connsiteX864" fmla="*/ 928601 w 6558522"/>
              <a:gd name="connsiteY864" fmla="*/ 10480 h 109617"/>
              <a:gd name="connsiteX865" fmla="*/ 89227 w 6558522"/>
              <a:gd name="connsiteY865" fmla="*/ 10480 h 109617"/>
              <a:gd name="connsiteX866" fmla="*/ 91152 w 6558522"/>
              <a:gd name="connsiteY866" fmla="*/ 10877 h 109617"/>
              <a:gd name="connsiteX867" fmla="*/ 92568 w 6558522"/>
              <a:gd name="connsiteY867" fmla="*/ 51211 h 109617"/>
              <a:gd name="connsiteX868" fmla="*/ 93872 w 6558522"/>
              <a:gd name="connsiteY868" fmla="*/ 75967 h 109617"/>
              <a:gd name="connsiteX869" fmla="*/ 92228 w 6558522"/>
              <a:gd name="connsiteY869" fmla="*/ 98513 h 109617"/>
              <a:gd name="connsiteX870" fmla="*/ 92173 w 6558522"/>
              <a:gd name="connsiteY870" fmla="*/ 98513 h 109617"/>
              <a:gd name="connsiteX871" fmla="*/ 88604 w 6558522"/>
              <a:gd name="connsiteY871" fmla="*/ 98117 h 109617"/>
              <a:gd name="connsiteX872" fmla="*/ 87074 w 6558522"/>
              <a:gd name="connsiteY872" fmla="*/ 48662 h 109617"/>
              <a:gd name="connsiteX873" fmla="*/ 89227 w 6558522"/>
              <a:gd name="connsiteY873" fmla="*/ 10480 h 109617"/>
              <a:gd name="connsiteX874" fmla="*/ 5794323 w 6558522"/>
              <a:gd name="connsiteY874" fmla="*/ 10027 h 109617"/>
              <a:gd name="connsiteX875" fmla="*/ 5796249 w 6558522"/>
              <a:gd name="connsiteY875" fmla="*/ 10310 h 109617"/>
              <a:gd name="connsiteX876" fmla="*/ 5800044 w 6558522"/>
              <a:gd name="connsiteY876" fmla="*/ 51041 h 109617"/>
              <a:gd name="connsiteX877" fmla="*/ 5802820 w 6558522"/>
              <a:gd name="connsiteY877" fmla="*/ 75967 h 109617"/>
              <a:gd name="connsiteX878" fmla="*/ 5802537 w 6558522"/>
              <a:gd name="connsiteY878" fmla="*/ 98850 h 109617"/>
              <a:gd name="connsiteX879" fmla="*/ 5798968 w 6558522"/>
              <a:gd name="connsiteY879" fmla="*/ 98683 h 109617"/>
              <a:gd name="connsiteX880" fmla="*/ 5794436 w 6558522"/>
              <a:gd name="connsiteY880" fmla="*/ 48775 h 109617"/>
              <a:gd name="connsiteX881" fmla="*/ 5794323 w 6558522"/>
              <a:gd name="connsiteY881" fmla="*/ 10027 h 109617"/>
              <a:gd name="connsiteX882" fmla="*/ 4954948 w 6558522"/>
              <a:gd name="connsiteY882" fmla="*/ 10027 h 109617"/>
              <a:gd name="connsiteX883" fmla="*/ 4956874 w 6558522"/>
              <a:gd name="connsiteY883" fmla="*/ 10310 h 109617"/>
              <a:gd name="connsiteX884" fmla="*/ 4960670 w 6558522"/>
              <a:gd name="connsiteY884" fmla="*/ 51041 h 109617"/>
              <a:gd name="connsiteX885" fmla="*/ 4963445 w 6558522"/>
              <a:gd name="connsiteY885" fmla="*/ 75967 h 109617"/>
              <a:gd name="connsiteX886" fmla="*/ 4963162 w 6558522"/>
              <a:gd name="connsiteY886" fmla="*/ 98850 h 109617"/>
              <a:gd name="connsiteX887" fmla="*/ 4959593 w 6558522"/>
              <a:gd name="connsiteY887" fmla="*/ 98683 h 109617"/>
              <a:gd name="connsiteX888" fmla="*/ 4955061 w 6558522"/>
              <a:gd name="connsiteY888" fmla="*/ 48775 h 109617"/>
              <a:gd name="connsiteX889" fmla="*/ 4954948 w 6558522"/>
              <a:gd name="connsiteY889" fmla="*/ 10027 h 109617"/>
              <a:gd name="connsiteX890" fmla="*/ 4591203 w 6558522"/>
              <a:gd name="connsiteY890" fmla="*/ 10027 h 109617"/>
              <a:gd name="connsiteX891" fmla="*/ 4593129 w 6558522"/>
              <a:gd name="connsiteY891" fmla="*/ 10310 h 109617"/>
              <a:gd name="connsiteX892" fmla="*/ 4596924 w 6558522"/>
              <a:gd name="connsiteY892" fmla="*/ 51041 h 109617"/>
              <a:gd name="connsiteX893" fmla="*/ 4599700 w 6558522"/>
              <a:gd name="connsiteY893" fmla="*/ 75967 h 109617"/>
              <a:gd name="connsiteX894" fmla="*/ 4599417 w 6558522"/>
              <a:gd name="connsiteY894" fmla="*/ 98850 h 109617"/>
              <a:gd name="connsiteX895" fmla="*/ 4595848 w 6558522"/>
              <a:gd name="connsiteY895" fmla="*/ 98683 h 109617"/>
              <a:gd name="connsiteX896" fmla="*/ 4591316 w 6558522"/>
              <a:gd name="connsiteY896" fmla="*/ 48775 h 109617"/>
              <a:gd name="connsiteX897" fmla="*/ 4591203 w 6558522"/>
              <a:gd name="connsiteY897" fmla="*/ 10027 h 109617"/>
              <a:gd name="connsiteX898" fmla="*/ 3751828 w 6558522"/>
              <a:gd name="connsiteY898" fmla="*/ 10027 h 109617"/>
              <a:gd name="connsiteX899" fmla="*/ 3753754 w 6558522"/>
              <a:gd name="connsiteY899" fmla="*/ 10310 h 109617"/>
              <a:gd name="connsiteX900" fmla="*/ 3757549 w 6558522"/>
              <a:gd name="connsiteY900" fmla="*/ 51041 h 109617"/>
              <a:gd name="connsiteX901" fmla="*/ 3760325 w 6558522"/>
              <a:gd name="connsiteY901" fmla="*/ 75967 h 109617"/>
              <a:gd name="connsiteX902" fmla="*/ 3760042 w 6558522"/>
              <a:gd name="connsiteY902" fmla="*/ 98850 h 109617"/>
              <a:gd name="connsiteX903" fmla="*/ 3756473 w 6558522"/>
              <a:gd name="connsiteY903" fmla="*/ 98683 h 109617"/>
              <a:gd name="connsiteX904" fmla="*/ 3751941 w 6558522"/>
              <a:gd name="connsiteY904" fmla="*/ 48775 h 109617"/>
              <a:gd name="connsiteX905" fmla="*/ 3751828 w 6558522"/>
              <a:gd name="connsiteY905" fmla="*/ 10027 h 109617"/>
              <a:gd name="connsiteX906" fmla="*/ 2912454 w 6558522"/>
              <a:gd name="connsiteY906" fmla="*/ 10027 h 109617"/>
              <a:gd name="connsiteX907" fmla="*/ 2914381 w 6558522"/>
              <a:gd name="connsiteY907" fmla="*/ 10310 h 109617"/>
              <a:gd name="connsiteX908" fmla="*/ 2918178 w 6558522"/>
              <a:gd name="connsiteY908" fmla="*/ 51041 h 109617"/>
              <a:gd name="connsiteX909" fmla="*/ 2920953 w 6558522"/>
              <a:gd name="connsiteY909" fmla="*/ 75967 h 109617"/>
              <a:gd name="connsiteX910" fmla="*/ 2920669 w 6558522"/>
              <a:gd name="connsiteY910" fmla="*/ 98850 h 109617"/>
              <a:gd name="connsiteX911" fmla="*/ 2917100 w 6558522"/>
              <a:gd name="connsiteY911" fmla="*/ 98683 h 109617"/>
              <a:gd name="connsiteX912" fmla="*/ 2912567 w 6558522"/>
              <a:gd name="connsiteY912" fmla="*/ 48775 h 109617"/>
              <a:gd name="connsiteX913" fmla="*/ 2912454 w 6558522"/>
              <a:gd name="connsiteY913" fmla="*/ 10027 h 109617"/>
              <a:gd name="connsiteX914" fmla="*/ 2073082 w 6558522"/>
              <a:gd name="connsiteY914" fmla="*/ 10027 h 109617"/>
              <a:gd name="connsiteX915" fmla="*/ 2075007 w 6558522"/>
              <a:gd name="connsiteY915" fmla="*/ 10310 h 109617"/>
              <a:gd name="connsiteX916" fmla="*/ 2078802 w 6558522"/>
              <a:gd name="connsiteY916" fmla="*/ 51041 h 109617"/>
              <a:gd name="connsiteX917" fmla="*/ 2081578 w 6558522"/>
              <a:gd name="connsiteY917" fmla="*/ 75967 h 109617"/>
              <a:gd name="connsiteX918" fmla="*/ 2081295 w 6558522"/>
              <a:gd name="connsiteY918" fmla="*/ 98850 h 109617"/>
              <a:gd name="connsiteX919" fmla="*/ 2077726 w 6558522"/>
              <a:gd name="connsiteY919" fmla="*/ 98683 h 109617"/>
              <a:gd name="connsiteX920" fmla="*/ 2073194 w 6558522"/>
              <a:gd name="connsiteY920" fmla="*/ 48775 h 109617"/>
              <a:gd name="connsiteX921" fmla="*/ 2073082 w 6558522"/>
              <a:gd name="connsiteY921" fmla="*/ 10027 h 109617"/>
              <a:gd name="connsiteX922" fmla="*/ 1233715 w 6558522"/>
              <a:gd name="connsiteY922" fmla="*/ 10027 h 109617"/>
              <a:gd name="connsiteX923" fmla="*/ 1235641 w 6558522"/>
              <a:gd name="connsiteY923" fmla="*/ 10310 h 109617"/>
              <a:gd name="connsiteX924" fmla="*/ 1239436 w 6558522"/>
              <a:gd name="connsiteY924" fmla="*/ 51041 h 109617"/>
              <a:gd name="connsiteX925" fmla="*/ 1242212 w 6558522"/>
              <a:gd name="connsiteY925" fmla="*/ 75967 h 109617"/>
              <a:gd name="connsiteX926" fmla="*/ 1241929 w 6558522"/>
              <a:gd name="connsiteY926" fmla="*/ 98850 h 109617"/>
              <a:gd name="connsiteX927" fmla="*/ 1238361 w 6558522"/>
              <a:gd name="connsiteY927" fmla="*/ 98683 h 109617"/>
              <a:gd name="connsiteX928" fmla="*/ 1233828 w 6558522"/>
              <a:gd name="connsiteY928" fmla="*/ 48775 h 109617"/>
              <a:gd name="connsiteX929" fmla="*/ 1233715 w 6558522"/>
              <a:gd name="connsiteY929" fmla="*/ 10027 h 109617"/>
              <a:gd name="connsiteX930" fmla="*/ 142534 w 6558522"/>
              <a:gd name="connsiteY930" fmla="*/ 10027 h 109617"/>
              <a:gd name="connsiteX931" fmla="*/ 144461 w 6558522"/>
              <a:gd name="connsiteY931" fmla="*/ 10310 h 109617"/>
              <a:gd name="connsiteX932" fmla="*/ 148255 w 6558522"/>
              <a:gd name="connsiteY932" fmla="*/ 51041 h 109617"/>
              <a:gd name="connsiteX933" fmla="*/ 151032 w 6558522"/>
              <a:gd name="connsiteY933" fmla="*/ 75967 h 109617"/>
              <a:gd name="connsiteX934" fmla="*/ 150748 w 6558522"/>
              <a:gd name="connsiteY934" fmla="*/ 98850 h 109617"/>
              <a:gd name="connsiteX935" fmla="*/ 147179 w 6558522"/>
              <a:gd name="connsiteY935" fmla="*/ 98683 h 109617"/>
              <a:gd name="connsiteX936" fmla="*/ 142648 w 6558522"/>
              <a:gd name="connsiteY936" fmla="*/ 48775 h 109617"/>
              <a:gd name="connsiteX937" fmla="*/ 142534 w 6558522"/>
              <a:gd name="connsiteY937" fmla="*/ 10027 h 109617"/>
              <a:gd name="connsiteX938" fmla="*/ 6185034 w 6558522"/>
              <a:gd name="connsiteY938" fmla="*/ 8554 h 109617"/>
              <a:gd name="connsiteX939" fmla="*/ 6185090 w 6558522"/>
              <a:gd name="connsiteY939" fmla="*/ 8554 h 109617"/>
              <a:gd name="connsiteX940" fmla="*/ 6188659 w 6558522"/>
              <a:gd name="connsiteY940" fmla="*/ 8894 h 109617"/>
              <a:gd name="connsiteX941" fmla="*/ 6191492 w 6558522"/>
              <a:gd name="connsiteY941" fmla="*/ 61238 h 109617"/>
              <a:gd name="connsiteX942" fmla="*/ 6190302 w 6558522"/>
              <a:gd name="connsiteY942" fmla="*/ 101742 h 109617"/>
              <a:gd name="connsiteX943" fmla="*/ 6188376 w 6558522"/>
              <a:gd name="connsiteY943" fmla="*/ 101346 h 109617"/>
              <a:gd name="connsiteX944" fmla="*/ 6185940 w 6558522"/>
              <a:gd name="connsiteY944" fmla="*/ 58632 h 109617"/>
              <a:gd name="connsiteX945" fmla="*/ 6184014 w 6558522"/>
              <a:gd name="connsiteY945" fmla="*/ 32460 h 109617"/>
              <a:gd name="connsiteX946" fmla="*/ 6185034 w 6558522"/>
              <a:gd name="connsiteY946" fmla="*/ 8554 h 109617"/>
              <a:gd name="connsiteX947" fmla="*/ 5345603 w 6558522"/>
              <a:gd name="connsiteY947" fmla="*/ 8554 h 109617"/>
              <a:gd name="connsiteX948" fmla="*/ 5345660 w 6558522"/>
              <a:gd name="connsiteY948" fmla="*/ 8554 h 109617"/>
              <a:gd name="connsiteX949" fmla="*/ 5349229 w 6558522"/>
              <a:gd name="connsiteY949" fmla="*/ 8894 h 109617"/>
              <a:gd name="connsiteX950" fmla="*/ 5352061 w 6558522"/>
              <a:gd name="connsiteY950" fmla="*/ 61238 h 109617"/>
              <a:gd name="connsiteX951" fmla="*/ 5350872 w 6558522"/>
              <a:gd name="connsiteY951" fmla="*/ 101742 h 109617"/>
              <a:gd name="connsiteX952" fmla="*/ 5348945 w 6558522"/>
              <a:gd name="connsiteY952" fmla="*/ 101346 h 109617"/>
              <a:gd name="connsiteX953" fmla="*/ 5346509 w 6558522"/>
              <a:gd name="connsiteY953" fmla="*/ 58632 h 109617"/>
              <a:gd name="connsiteX954" fmla="*/ 5344584 w 6558522"/>
              <a:gd name="connsiteY954" fmla="*/ 32460 h 109617"/>
              <a:gd name="connsiteX955" fmla="*/ 5345603 w 6558522"/>
              <a:gd name="connsiteY955" fmla="*/ 8554 h 109617"/>
              <a:gd name="connsiteX956" fmla="*/ 4142539 w 6558522"/>
              <a:gd name="connsiteY956" fmla="*/ 8554 h 109617"/>
              <a:gd name="connsiteX957" fmla="*/ 4142596 w 6558522"/>
              <a:gd name="connsiteY957" fmla="*/ 8554 h 109617"/>
              <a:gd name="connsiteX958" fmla="*/ 4146165 w 6558522"/>
              <a:gd name="connsiteY958" fmla="*/ 8894 h 109617"/>
              <a:gd name="connsiteX959" fmla="*/ 4148997 w 6558522"/>
              <a:gd name="connsiteY959" fmla="*/ 61238 h 109617"/>
              <a:gd name="connsiteX960" fmla="*/ 4147808 w 6558522"/>
              <a:gd name="connsiteY960" fmla="*/ 101742 h 109617"/>
              <a:gd name="connsiteX961" fmla="*/ 4145881 w 6558522"/>
              <a:gd name="connsiteY961" fmla="*/ 101346 h 109617"/>
              <a:gd name="connsiteX962" fmla="*/ 4143445 w 6558522"/>
              <a:gd name="connsiteY962" fmla="*/ 58632 h 109617"/>
              <a:gd name="connsiteX963" fmla="*/ 4141520 w 6558522"/>
              <a:gd name="connsiteY963" fmla="*/ 32460 h 109617"/>
              <a:gd name="connsiteX964" fmla="*/ 4142539 w 6558522"/>
              <a:gd name="connsiteY964" fmla="*/ 8554 h 109617"/>
              <a:gd name="connsiteX965" fmla="*/ 3303164 w 6558522"/>
              <a:gd name="connsiteY965" fmla="*/ 8554 h 109617"/>
              <a:gd name="connsiteX966" fmla="*/ 3303221 w 6558522"/>
              <a:gd name="connsiteY966" fmla="*/ 8554 h 109617"/>
              <a:gd name="connsiteX967" fmla="*/ 3306790 w 6558522"/>
              <a:gd name="connsiteY967" fmla="*/ 8894 h 109617"/>
              <a:gd name="connsiteX968" fmla="*/ 3309622 w 6558522"/>
              <a:gd name="connsiteY968" fmla="*/ 61238 h 109617"/>
              <a:gd name="connsiteX969" fmla="*/ 3308433 w 6558522"/>
              <a:gd name="connsiteY969" fmla="*/ 101742 h 109617"/>
              <a:gd name="connsiteX970" fmla="*/ 3306506 w 6558522"/>
              <a:gd name="connsiteY970" fmla="*/ 101346 h 109617"/>
              <a:gd name="connsiteX971" fmla="*/ 3304071 w 6558522"/>
              <a:gd name="connsiteY971" fmla="*/ 58632 h 109617"/>
              <a:gd name="connsiteX972" fmla="*/ 3302144 w 6558522"/>
              <a:gd name="connsiteY972" fmla="*/ 32460 h 109617"/>
              <a:gd name="connsiteX973" fmla="*/ 3303164 w 6558522"/>
              <a:gd name="connsiteY973" fmla="*/ 8554 h 109617"/>
              <a:gd name="connsiteX974" fmla="*/ 2463793 w 6558522"/>
              <a:gd name="connsiteY974" fmla="*/ 8554 h 109617"/>
              <a:gd name="connsiteX975" fmla="*/ 2463849 w 6558522"/>
              <a:gd name="connsiteY975" fmla="*/ 8554 h 109617"/>
              <a:gd name="connsiteX976" fmla="*/ 2467418 w 6558522"/>
              <a:gd name="connsiteY976" fmla="*/ 8894 h 109617"/>
              <a:gd name="connsiteX977" fmla="*/ 2470250 w 6558522"/>
              <a:gd name="connsiteY977" fmla="*/ 61238 h 109617"/>
              <a:gd name="connsiteX978" fmla="*/ 2469061 w 6558522"/>
              <a:gd name="connsiteY978" fmla="*/ 101742 h 109617"/>
              <a:gd name="connsiteX979" fmla="*/ 2467135 w 6558522"/>
              <a:gd name="connsiteY979" fmla="*/ 101346 h 109617"/>
              <a:gd name="connsiteX980" fmla="*/ 2464697 w 6558522"/>
              <a:gd name="connsiteY980" fmla="*/ 58632 h 109617"/>
              <a:gd name="connsiteX981" fmla="*/ 2462771 w 6558522"/>
              <a:gd name="connsiteY981" fmla="*/ 32460 h 109617"/>
              <a:gd name="connsiteX982" fmla="*/ 2463793 w 6558522"/>
              <a:gd name="connsiteY982" fmla="*/ 8554 h 109617"/>
              <a:gd name="connsiteX983" fmla="*/ 1624419 w 6558522"/>
              <a:gd name="connsiteY983" fmla="*/ 8554 h 109617"/>
              <a:gd name="connsiteX984" fmla="*/ 1624473 w 6558522"/>
              <a:gd name="connsiteY984" fmla="*/ 8554 h 109617"/>
              <a:gd name="connsiteX985" fmla="*/ 1628043 w 6558522"/>
              <a:gd name="connsiteY985" fmla="*/ 8894 h 109617"/>
              <a:gd name="connsiteX986" fmla="*/ 1630875 w 6558522"/>
              <a:gd name="connsiteY986" fmla="*/ 61238 h 109617"/>
              <a:gd name="connsiteX987" fmla="*/ 1629685 w 6558522"/>
              <a:gd name="connsiteY987" fmla="*/ 101742 h 109617"/>
              <a:gd name="connsiteX988" fmla="*/ 1627757 w 6558522"/>
              <a:gd name="connsiteY988" fmla="*/ 101346 h 109617"/>
              <a:gd name="connsiteX989" fmla="*/ 1625323 w 6558522"/>
              <a:gd name="connsiteY989" fmla="*/ 58632 h 109617"/>
              <a:gd name="connsiteX990" fmla="*/ 1623397 w 6558522"/>
              <a:gd name="connsiteY990" fmla="*/ 32460 h 109617"/>
              <a:gd name="connsiteX991" fmla="*/ 1624419 w 6558522"/>
              <a:gd name="connsiteY991" fmla="*/ 8554 h 109617"/>
              <a:gd name="connsiteX992" fmla="*/ 533244 w 6558522"/>
              <a:gd name="connsiteY992" fmla="*/ 8554 h 109617"/>
              <a:gd name="connsiteX993" fmla="*/ 533301 w 6558522"/>
              <a:gd name="connsiteY993" fmla="*/ 8554 h 109617"/>
              <a:gd name="connsiteX994" fmla="*/ 536870 w 6558522"/>
              <a:gd name="connsiteY994" fmla="*/ 8894 h 109617"/>
              <a:gd name="connsiteX995" fmla="*/ 539701 w 6558522"/>
              <a:gd name="connsiteY995" fmla="*/ 61238 h 109617"/>
              <a:gd name="connsiteX996" fmla="*/ 538511 w 6558522"/>
              <a:gd name="connsiteY996" fmla="*/ 101742 h 109617"/>
              <a:gd name="connsiteX997" fmla="*/ 536588 w 6558522"/>
              <a:gd name="connsiteY997" fmla="*/ 101346 h 109617"/>
              <a:gd name="connsiteX998" fmla="*/ 534150 w 6558522"/>
              <a:gd name="connsiteY998" fmla="*/ 58632 h 109617"/>
              <a:gd name="connsiteX999" fmla="*/ 532224 w 6558522"/>
              <a:gd name="connsiteY999" fmla="*/ 32460 h 109617"/>
              <a:gd name="connsiteX1000" fmla="*/ 533244 w 6558522"/>
              <a:gd name="connsiteY1000" fmla="*/ 8554 h 109617"/>
              <a:gd name="connsiteX1001" fmla="*/ 6155010 w 6558522"/>
              <a:gd name="connsiteY1001" fmla="*/ 7992 h 109617"/>
              <a:gd name="connsiteX1002" fmla="*/ 6158522 w 6558522"/>
              <a:gd name="connsiteY1002" fmla="*/ 8157 h 109617"/>
              <a:gd name="connsiteX1003" fmla="*/ 6163734 w 6558522"/>
              <a:gd name="connsiteY1003" fmla="*/ 61238 h 109617"/>
              <a:gd name="connsiteX1004" fmla="*/ 6164414 w 6558522"/>
              <a:gd name="connsiteY1004" fmla="*/ 102422 h 109617"/>
              <a:gd name="connsiteX1005" fmla="*/ 6162487 w 6558522"/>
              <a:gd name="connsiteY1005" fmla="*/ 102139 h 109617"/>
              <a:gd name="connsiteX1006" fmla="*/ 6158126 w 6558522"/>
              <a:gd name="connsiteY1006" fmla="*/ 58859 h 109617"/>
              <a:gd name="connsiteX1007" fmla="*/ 6155010 w 6558522"/>
              <a:gd name="connsiteY1007" fmla="*/ 32347 h 109617"/>
              <a:gd name="connsiteX1008" fmla="*/ 5315636 w 6558522"/>
              <a:gd name="connsiteY1008" fmla="*/ 7992 h 109617"/>
              <a:gd name="connsiteX1009" fmla="*/ 5319148 w 6558522"/>
              <a:gd name="connsiteY1009" fmla="*/ 8157 h 109617"/>
              <a:gd name="connsiteX1010" fmla="*/ 5324360 w 6558522"/>
              <a:gd name="connsiteY1010" fmla="*/ 61238 h 109617"/>
              <a:gd name="connsiteX1011" fmla="*/ 5325040 w 6558522"/>
              <a:gd name="connsiteY1011" fmla="*/ 102422 h 109617"/>
              <a:gd name="connsiteX1012" fmla="*/ 5323113 w 6558522"/>
              <a:gd name="connsiteY1012" fmla="*/ 102139 h 109617"/>
              <a:gd name="connsiteX1013" fmla="*/ 5318752 w 6558522"/>
              <a:gd name="connsiteY1013" fmla="*/ 58859 h 109617"/>
              <a:gd name="connsiteX1014" fmla="*/ 5315636 w 6558522"/>
              <a:gd name="connsiteY1014" fmla="*/ 32347 h 109617"/>
              <a:gd name="connsiteX1015" fmla="*/ 4112515 w 6558522"/>
              <a:gd name="connsiteY1015" fmla="*/ 7992 h 109617"/>
              <a:gd name="connsiteX1016" fmla="*/ 4116027 w 6558522"/>
              <a:gd name="connsiteY1016" fmla="*/ 8157 h 109617"/>
              <a:gd name="connsiteX1017" fmla="*/ 4121239 w 6558522"/>
              <a:gd name="connsiteY1017" fmla="*/ 61238 h 109617"/>
              <a:gd name="connsiteX1018" fmla="*/ 4121919 w 6558522"/>
              <a:gd name="connsiteY1018" fmla="*/ 102422 h 109617"/>
              <a:gd name="connsiteX1019" fmla="*/ 4119993 w 6558522"/>
              <a:gd name="connsiteY1019" fmla="*/ 102139 h 109617"/>
              <a:gd name="connsiteX1020" fmla="*/ 4115631 w 6558522"/>
              <a:gd name="connsiteY1020" fmla="*/ 58859 h 109617"/>
              <a:gd name="connsiteX1021" fmla="*/ 4112515 w 6558522"/>
              <a:gd name="connsiteY1021" fmla="*/ 32347 h 109617"/>
              <a:gd name="connsiteX1022" fmla="*/ 3273141 w 6558522"/>
              <a:gd name="connsiteY1022" fmla="*/ 7992 h 109617"/>
              <a:gd name="connsiteX1023" fmla="*/ 3276653 w 6558522"/>
              <a:gd name="connsiteY1023" fmla="*/ 8157 h 109617"/>
              <a:gd name="connsiteX1024" fmla="*/ 3281865 w 6558522"/>
              <a:gd name="connsiteY1024" fmla="*/ 61238 h 109617"/>
              <a:gd name="connsiteX1025" fmla="*/ 3282545 w 6558522"/>
              <a:gd name="connsiteY1025" fmla="*/ 102422 h 109617"/>
              <a:gd name="connsiteX1026" fmla="*/ 3280618 w 6558522"/>
              <a:gd name="connsiteY1026" fmla="*/ 102139 h 109617"/>
              <a:gd name="connsiteX1027" fmla="*/ 3276257 w 6558522"/>
              <a:gd name="connsiteY1027" fmla="*/ 58859 h 109617"/>
              <a:gd name="connsiteX1028" fmla="*/ 3273141 w 6558522"/>
              <a:gd name="connsiteY1028" fmla="*/ 32347 h 109617"/>
              <a:gd name="connsiteX1029" fmla="*/ 2433768 w 6558522"/>
              <a:gd name="connsiteY1029" fmla="*/ 7992 h 109617"/>
              <a:gd name="connsiteX1030" fmla="*/ 2437281 w 6558522"/>
              <a:gd name="connsiteY1030" fmla="*/ 8157 h 109617"/>
              <a:gd name="connsiteX1031" fmla="*/ 2442492 w 6558522"/>
              <a:gd name="connsiteY1031" fmla="*/ 61238 h 109617"/>
              <a:gd name="connsiteX1032" fmla="*/ 2443172 w 6558522"/>
              <a:gd name="connsiteY1032" fmla="*/ 102422 h 109617"/>
              <a:gd name="connsiteX1033" fmla="*/ 2441246 w 6558522"/>
              <a:gd name="connsiteY1033" fmla="*/ 102139 h 109617"/>
              <a:gd name="connsiteX1034" fmla="*/ 2436884 w 6558522"/>
              <a:gd name="connsiteY1034" fmla="*/ 58859 h 109617"/>
              <a:gd name="connsiteX1035" fmla="*/ 2433768 w 6558522"/>
              <a:gd name="connsiteY1035" fmla="*/ 32347 h 109617"/>
              <a:gd name="connsiteX1036" fmla="*/ 1594395 w 6558522"/>
              <a:gd name="connsiteY1036" fmla="*/ 7992 h 109617"/>
              <a:gd name="connsiteX1037" fmla="*/ 1597905 w 6558522"/>
              <a:gd name="connsiteY1037" fmla="*/ 8157 h 109617"/>
              <a:gd name="connsiteX1038" fmla="*/ 1603117 w 6558522"/>
              <a:gd name="connsiteY1038" fmla="*/ 61238 h 109617"/>
              <a:gd name="connsiteX1039" fmla="*/ 1603797 w 6558522"/>
              <a:gd name="connsiteY1039" fmla="*/ 102422 h 109617"/>
              <a:gd name="connsiteX1040" fmla="*/ 1601871 w 6558522"/>
              <a:gd name="connsiteY1040" fmla="*/ 102139 h 109617"/>
              <a:gd name="connsiteX1041" fmla="*/ 1597509 w 6558522"/>
              <a:gd name="connsiteY1041" fmla="*/ 58859 h 109617"/>
              <a:gd name="connsiteX1042" fmla="*/ 1594395 w 6558522"/>
              <a:gd name="connsiteY1042" fmla="*/ 32347 h 109617"/>
              <a:gd name="connsiteX1043" fmla="*/ 503219 w 6558522"/>
              <a:gd name="connsiteY1043" fmla="*/ 7992 h 109617"/>
              <a:gd name="connsiteX1044" fmla="*/ 506733 w 6558522"/>
              <a:gd name="connsiteY1044" fmla="*/ 8157 h 109617"/>
              <a:gd name="connsiteX1045" fmla="*/ 511944 w 6558522"/>
              <a:gd name="connsiteY1045" fmla="*/ 61238 h 109617"/>
              <a:gd name="connsiteX1046" fmla="*/ 512623 w 6558522"/>
              <a:gd name="connsiteY1046" fmla="*/ 102422 h 109617"/>
              <a:gd name="connsiteX1047" fmla="*/ 510697 w 6558522"/>
              <a:gd name="connsiteY1047" fmla="*/ 102139 h 109617"/>
              <a:gd name="connsiteX1048" fmla="*/ 506336 w 6558522"/>
              <a:gd name="connsiteY1048" fmla="*/ 58859 h 109617"/>
              <a:gd name="connsiteX1049" fmla="*/ 503219 w 6558522"/>
              <a:gd name="connsiteY1049" fmla="*/ 32347 h 109617"/>
              <a:gd name="connsiteX1050" fmla="*/ 6154896 w 6558522"/>
              <a:gd name="connsiteY1050" fmla="*/ 7987 h 109617"/>
              <a:gd name="connsiteX1051" fmla="*/ 6155010 w 6558522"/>
              <a:gd name="connsiteY1051" fmla="*/ 7987 h 109617"/>
              <a:gd name="connsiteX1052" fmla="*/ 6155010 w 6558522"/>
              <a:gd name="connsiteY1052" fmla="*/ 7992 h 109617"/>
              <a:gd name="connsiteX1053" fmla="*/ 5315522 w 6558522"/>
              <a:gd name="connsiteY1053" fmla="*/ 7987 h 109617"/>
              <a:gd name="connsiteX1054" fmla="*/ 5315636 w 6558522"/>
              <a:gd name="connsiteY1054" fmla="*/ 7987 h 109617"/>
              <a:gd name="connsiteX1055" fmla="*/ 5315636 w 6558522"/>
              <a:gd name="connsiteY1055" fmla="*/ 7992 h 109617"/>
              <a:gd name="connsiteX1056" fmla="*/ 4112401 w 6558522"/>
              <a:gd name="connsiteY1056" fmla="*/ 7987 h 109617"/>
              <a:gd name="connsiteX1057" fmla="*/ 4112515 w 6558522"/>
              <a:gd name="connsiteY1057" fmla="*/ 7987 h 109617"/>
              <a:gd name="connsiteX1058" fmla="*/ 4112515 w 6558522"/>
              <a:gd name="connsiteY1058" fmla="*/ 7992 h 109617"/>
              <a:gd name="connsiteX1059" fmla="*/ 3273028 w 6558522"/>
              <a:gd name="connsiteY1059" fmla="*/ 7987 h 109617"/>
              <a:gd name="connsiteX1060" fmla="*/ 3273141 w 6558522"/>
              <a:gd name="connsiteY1060" fmla="*/ 7987 h 109617"/>
              <a:gd name="connsiteX1061" fmla="*/ 3273141 w 6558522"/>
              <a:gd name="connsiteY1061" fmla="*/ 7992 h 109617"/>
              <a:gd name="connsiteX1062" fmla="*/ 2433655 w 6558522"/>
              <a:gd name="connsiteY1062" fmla="*/ 7987 h 109617"/>
              <a:gd name="connsiteX1063" fmla="*/ 2433768 w 6558522"/>
              <a:gd name="connsiteY1063" fmla="*/ 7987 h 109617"/>
              <a:gd name="connsiteX1064" fmla="*/ 2433768 w 6558522"/>
              <a:gd name="connsiteY1064" fmla="*/ 7992 h 109617"/>
              <a:gd name="connsiteX1065" fmla="*/ 1594280 w 6558522"/>
              <a:gd name="connsiteY1065" fmla="*/ 7987 h 109617"/>
              <a:gd name="connsiteX1066" fmla="*/ 1594395 w 6558522"/>
              <a:gd name="connsiteY1066" fmla="*/ 7987 h 109617"/>
              <a:gd name="connsiteX1067" fmla="*/ 1594395 w 6558522"/>
              <a:gd name="connsiteY1067" fmla="*/ 7992 h 109617"/>
              <a:gd name="connsiteX1068" fmla="*/ 503107 w 6558522"/>
              <a:gd name="connsiteY1068" fmla="*/ 7987 h 109617"/>
              <a:gd name="connsiteX1069" fmla="*/ 503219 w 6558522"/>
              <a:gd name="connsiteY1069" fmla="*/ 7987 h 109617"/>
              <a:gd name="connsiteX1070" fmla="*/ 503219 w 6558522"/>
              <a:gd name="connsiteY1070" fmla="*/ 7992 h 109617"/>
              <a:gd name="connsiteX1071" fmla="*/ 6495303 w 6558522"/>
              <a:gd name="connsiteY1071" fmla="*/ 7874 h 109617"/>
              <a:gd name="connsiteX1072" fmla="*/ 6497230 w 6558522"/>
              <a:gd name="connsiteY1072" fmla="*/ 8271 h 109617"/>
              <a:gd name="connsiteX1073" fmla="*/ 6499665 w 6558522"/>
              <a:gd name="connsiteY1073" fmla="*/ 50985 h 109617"/>
              <a:gd name="connsiteX1074" fmla="*/ 6501591 w 6558522"/>
              <a:gd name="connsiteY1074" fmla="*/ 77157 h 109617"/>
              <a:gd name="connsiteX1075" fmla="*/ 6500572 w 6558522"/>
              <a:gd name="connsiteY1075" fmla="*/ 101063 h 109617"/>
              <a:gd name="connsiteX1076" fmla="*/ 6500515 w 6558522"/>
              <a:gd name="connsiteY1076" fmla="*/ 101063 h 109617"/>
              <a:gd name="connsiteX1077" fmla="*/ 6496946 w 6558522"/>
              <a:gd name="connsiteY1077" fmla="*/ 100723 h 109617"/>
              <a:gd name="connsiteX1078" fmla="*/ 6494114 w 6558522"/>
              <a:gd name="connsiteY1078" fmla="*/ 48379 h 109617"/>
              <a:gd name="connsiteX1079" fmla="*/ 6495303 w 6558522"/>
              <a:gd name="connsiteY1079" fmla="*/ 7874 h 109617"/>
              <a:gd name="connsiteX1080" fmla="*/ 5655928 w 6558522"/>
              <a:gd name="connsiteY1080" fmla="*/ 7874 h 109617"/>
              <a:gd name="connsiteX1081" fmla="*/ 5657854 w 6558522"/>
              <a:gd name="connsiteY1081" fmla="*/ 8271 h 109617"/>
              <a:gd name="connsiteX1082" fmla="*/ 5660290 w 6558522"/>
              <a:gd name="connsiteY1082" fmla="*/ 50985 h 109617"/>
              <a:gd name="connsiteX1083" fmla="*/ 5662217 w 6558522"/>
              <a:gd name="connsiteY1083" fmla="*/ 77157 h 109617"/>
              <a:gd name="connsiteX1084" fmla="*/ 5661197 w 6558522"/>
              <a:gd name="connsiteY1084" fmla="*/ 101063 h 109617"/>
              <a:gd name="connsiteX1085" fmla="*/ 5661140 w 6558522"/>
              <a:gd name="connsiteY1085" fmla="*/ 101063 h 109617"/>
              <a:gd name="connsiteX1086" fmla="*/ 5657571 w 6558522"/>
              <a:gd name="connsiteY1086" fmla="*/ 100723 h 109617"/>
              <a:gd name="connsiteX1087" fmla="*/ 5654739 w 6558522"/>
              <a:gd name="connsiteY1087" fmla="*/ 48379 h 109617"/>
              <a:gd name="connsiteX1088" fmla="*/ 5655928 w 6558522"/>
              <a:gd name="connsiteY1088" fmla="*/ 7874 h 109617"/>
              <a:gd name="connsiteX1089" fmla="*/ 4816554 w 6558522"/>
              <a:gd name="connsiteY1089" fmla="*/ 7874 h 109617"/>
              <a:gd name="connsiteX1090" fmla="*/ 4818480 w 6558522"/>
              <a:gd name="connsiteY1090" fmla="*/ 8271 h 109617"/>
              <a:gd name="connsiteX1091" fmla="*/ 4820916 w 6558522"/>
              <a:gd name="connsiteY1091" fmla="*/ 50985 h 109617"/>
              <a:gd name="connsiteX1092" fmla="*/ 4822842 w 6558522"/>
              <a:gd name="connsiteY1092" fmla="*/ 77157 h 109617"/>
              <a:gd name="connsiteX1093" fmla="*/ 4821823 w 6558522"/>
              <a:gd name="connsiteY1093" fmla="*/ 101063 h 109617"/>
              <a:gd name="connsiteX1094" fmla="*/ 4821766 w 6558522"/>
              <a:gd name="connsiteY1094" fmla="*/ 101063 h 109617"/>
              <a:gd name="connsiteX1095" fmla="*/ 4818197 w 6558522"/>
              <a:gd name="connsiteY1095" fmla="*/ 100723 h 109617"/>
              <a:gd name="connsiteX1096" fmla="*/ 4815365 w 6558522"/>
              <a:gd name="connsiteY1096" fmla="*/ 48379 h 109617"/>
              <a:gd name="connsiteX1097" fmla="*/ 4816554 w 6558522"/>
              <a:gd name="connsiteY1097" fmla="*/ 7874 h 109617"/>
              <a:gd name="connsiteX1098" fmla="*/ 4452809 w 6558522"/>
              <a:gd name="connsiteY1098" fmla="*/ 7874 h 109617"/>
              <a:gd name="connsiteX1099" fmla="*/ 4454734 w 6558522"/>
              <a:gd name="connsiteY1099" fmla="*/ 8271 h 109617"/>
              <a:gd name="connsiteX1100" fmla="*/ 4457170 w 6558522"/>
              <a:gd name="connsiteY1100" fmla="*/ 50985 h 109617"/>
              <a:gd name="connsiteX1101" fmla="*/ 4459097 w 6558522"/>
              <a:gd name="connsiteY1101" fmla="*/ 77157 h 109617"/>
              <a:gd name="connsiteX1102" fmla="*/ 4458077 w 6558522"/>
              <a:gd name="connsiteY1102" fmla="*/ 101063 h 109617"/>
              <a:gd name="connsiteX1103" fmla="*/ 4458020 w 6558522"/>
              <a:gd name="connsiteY1103" fmla="*/ 101063 h 109617"/>
              <a:gd name="connsiteX1104" fmla="*/ 4454451 w 6558522"/>
              <a:gd name="connsiteY1104" fmla="*/ 100723 h 109617"/>
              <a:gd name="connsiteX1105" fmla="*/ 4451619 w 6558522"/>
              <a:gd name="connsiteY1105" fmla="*/ 48379 h 109617"/>
              <a:gd name="connsiteX1106" fmla="*/ 4452809 w 6558522"/>
              <a:gd name="connsiteY1106" fmla="*/ 7874 h 109617"/>
              <a:gd name="connsiteX1107" fmla="*/ 3613433 w 6558522"/>
              <a:gd name="connsiteY1107" fmla="*/ 7874 h 109617"/>
              <a:gd name="connsiteX1108" fmla="*/ 3615359 w 6558522"/>
              <a:gd name="connsiteY1108" fmla="*/ 8271 h 109617"/>
              <a:gd name="connsiteX1109" fmla="*/ 3617795 w 6558522"/>
              <a:gd name="connsiteY1109" fmla="*/ 50985 h 109617"/>
              <a:gd name="connsiteX1110" fmla="*/ 3619721 w 6558522"/>
              <a:gd name="connsiteY1110" fmla="*/ 77157 h 109617"/>
              <a:gd name="connsiteX1111" fmla="*/ 3618702 w 6558522"/>
              <a:gd name="connsiteY1111" fmla="*/ 101063 h 109617"/>
              <a:gd name="connsiteX1112" fmla="*/ 3618645 w 6558522"/>
              <a:gd name="connsiteY1112" fmla="*/ 101063 h 109617"/>
              <a:gd name="connsiteX1113" fmla="*/ 3615076 w 6558522"/>
              <a:gd name="connsiteY1113" fmla="*/ 100723 h 109617"/>
              <a:gd name="connsiteX1114" fmla="*/ 3612244 w 6558522"/>
              <a:gd name="connsiteY1114" fmla="*/ 48379 h 109617"/>
              <a:gd name="connsiteX1115" fmla="*/ 3613433 w 6558522"/>
              <a:gd name="connsiteY1115" fmla="*/ 7874 h 109617"/>
              <a:gd name="connsiteX1116" fmla="*/ 2774060 w 6558522"/>
              <a:gd name="connsiteY1116" fmla="*/ 7874 h 109617"/>
              <a:gd name="connsiteX1117" fmla="*/ 2775986 w 6558522"/>
              <a:gd name="connsiteY1117" fmla="*/ 8271 h 109617"/>
              <a:gd name="connsiteX1118" fmla="*/ 2778422 w 6558522"/>
              <a:gd name="connsiteY1118" fmla="*/ 50985 h 109617"/>
              <a:gd name="connsiteX1119" fmla="*/ 2780348 w 6558522"/>
              <a:gd name="connsiteY1119" fmla="*/ 77157 h 109617"/>
              <a:gd name="connsiteX1120" fmla="*/ 2779328 w 6558522"/>
              <a:gd name="connsiteY1120" fmla="*/ 101063 h 109617"/>
              <a:gd name="connsiteX1121" fmla="*/ 2779272 w 6558522"/>
              <a:gd name="connsiteY1121" fmla="*/ 101063 h 109617"/>
              <a:gd name="connsiteX1122" fmla="*/ 2775703 w 6558522"/>
              <a:gd name="connsiteY1122" fmla="*/ 100723 h 109617"/>
              <a:gd name="connsiteX1123" fmla="*/ 2772870 w 6558522"/>
              <a:gd name="connsiteY1123" fmla="*/ 48379 h 109617"/>
              <a:gd name="connsiteX1124" fmla="*/ 2774060 w 6558522"/>
              <a:gd name="connsiteY1124" fmla="*/ 7874 h 109617"/>
              <a:gd name="connsiteX1125" fmla="*/ 1934687 w 6558522"/>
              <a:gd name="connsiteY1125" fmla="*/ 7874 h 109617"/>
              <a:gd name="connsiteX1126" fmla="*/ 1936613 w 6558522"/>
              <a:gd name="connsiteY1126" fmla="*/ 8271 h 109617"/>
              <a:gd name="connsiteX1127" fmla="*/ 1939048 w 6558522"/>
              <a:gd name="connsiteY1127" fmla="*/ 50985 h 109617"/>
              <a:gd name="connsiteX1128" fmla="*/ 1940974 w 6558522"/>
              <a:gd name="connsiteY1128" fmla="*/ 77157 h 109617"/>
              <a:gd name="connsiteX1129" fmla="*/ 1939956 w 6558522"/>
              <a:gd name="connsiteY1129" fmla="*/ 101063 h 109617"/>
              <a:gd name="connsiteX1130" fmla="*/ 1939899 w 6558522"/>
              <a:gd name="connsiteY1130" fmla="*/ 101063 h 109617"/>
              <a:gd name="connsiteX1131" fmla="*/ 1936329 w 6558522"/>
              <a:gd name="connsiteY1131" fmla="*/ 100723 h 109617"/>
              <a:gd name="connsiteX1132" fmla="*/ 1933499 w 6558522"/>
              <a:gd name="connsiteY1132" fmla="*/ 48379 h 109617"/>
              <a:gd name="connsiteX1133" fmla="*/ 1934687 w 6558522"/>
              <a:gd name="connsiteY1133" fmla="*/ 7874 h 109617"/>
              <a:gd name="connsiteX1134" fmla="*/ 1095320 w 6558522"/>
              <a:gd name="connsiteY1134" fmla="*/ 7874 h 109617"/>
              <a:gd name="connsiteX1135" fmla="*/ 1097246 w 6558522"/>
              <a:gd name="connsiteY1135" fmla="*/ 8271 h 109617"/>
              <a:gd name="connsiteX1136" fmla="*/ 1099681 w 6558522"/>
              <a:gd name="connsiteY1136" fmla="*/ 50985 h 109617"/>
              <a:gd name="connsiteX1137" fmla="*/ 1101608 w 6558522"/>
              <a:gd name="connsiteY1137" fmla="*/ 77157 h 109617"/>
              <a:gd name="connsiteX1138" fmla="*/ 1100590 w 6558522"/>
              <a:gd name="connsiteY1138" fmla="*/ 101063 h 109617"/>
              <a:gd name="connsiteX1139" fmla="*/ 1100532 w 6558522"/>
              <a:gd name="connsiteY1139" fmla="*/ 101063 h 109617"/>
              <a:gd name="connsiteX1140" fmla="*/ 1096962 w 6558522"/>
              <a:gd name="connsiteY1140" fmla="*/ 100723 h 109617"/>
              <a:gd name="connsiteX1141" fmla="*/ 1094131 w 6558522"/>
              <a:gd name="connsiteY1141" fmla="*/ 48379 h 109617"/>
              <a:gd name="connsiteX1142" fmla="*/ 1095320 w 6558522"/>
              <a:gd name="connsiteY1142" fmla="*/ 7874 h 109617"/>
              <a:gd name="connsiteX1143" fmla="*/ 843513 w 6558522"/>
              <a:gd name="connsiteY1143" fmla="*/ 7874 h 109617"/>
              <a:gd name="connsiteX1144" fmla="*/ 845438 w 6558522"/>
              <a:gd name="connsiteY1144" fmla="*/ 8271 h 109617"/>
              <a:gd name="connsiteX1145" fmla="*/ 847875 w 6558522"/>
              <a:gd name="connsiteY1145" fmla="*/ 50985 h 109617"/>
              <a:gd name="connsiteX1146" fmla="*/ 849801 w 6558522"/>
              <a:gd name="connsiteY1146" fmla="*/ 77157 h 109617"/>
              <a:gd name="connsiteX1147" fmla="*/ 848783 w 6558522"/>
              <a:gd name="connsiteY1147" fmla="*/ 101063 h 109617"/>
              <a:gd name="connsiteX1148" fmla="*/ 848725 w 6558522"/>
              <a:gd name="connsiteY1148" fmla="*/ 101063 h 109617"/>
              <a:gd name="connsiteX1149" fmla="*/ 845156 w 6558522"/>
              <a:gd name="connsiteY1149" fmla="*/ 100723 h 109617"/>
              <a:gd name="connsiteX1150" fmla="*/ 842324 w 6558522"/>
              <a:gd name="connsiteY1150" fmla="*/ 48379 h 109617"/>
              <a:gd name="connsiteX1151" fmla="*/ 843513 w 6558522"/>
              <a:gd name="connsiteY1151" fmla="*/ 7874 h 109617"/>
              <a:gd name="connsiteX1152" fmla="*/ 4140 w 6558522"/>
              <a:gd name="connsiteY1152" fmla="*/ 7874 h 109617"/>
              <a:gd name="connsiteX1153" fmla="*/ 6066 w 6558522"/>
              <a:gd name="connsiteY1153" fmla="*/ 8271 h 109617"/>
              <a:gd name="connsiteX1154" fmla="*/ 8501 w 6558522"/>
              <a:gd name="connsiteY1154" fmla="*/ 50985 h 109617"/>
              <a:gd name="connsiteX1155" fmla="*/ 10427 w 6558522"/>
              <a:gd name="connsiteY1155" fmla="*/ 77157 h 109617"/>
              <a:gd name="connsiteX1156" fmla="*/ 9409 w 6558522"/>
              <a:gd name="connsiteY1156" fmla="*/ 101063 h 109617"/>
              <a:gd name="connsiteX1157" fmla="*/ 9351 w 6558522"/>
              <a:gd name="connsiteY1157" fmla="*/ 101063 h 109617"/>
              <a:gd name="connsiteX1158" fmla="*/ 5782 w 6558522"/>
              <a:gd name="connsiteY1158" fmla="*/ 100723 h 109617"/>
              <a:gd name="connsiteX1159" fmla="*/ 2950 w 6558522"/>
              <a:gd name="connsiteY1159" fmla="*/ 48379 h 109617"/>
              <a:gd name="connsiteX1160" fmla="*/ 4140 w 6558522"/>
              <a:gd name="connsiteY1160" fmla="*/ 7874 h 109617"/>
              <a:gd name="connsiteX1161" fmla="*/ 6267459 w 6558522"/>
              <a:gd name="connsiteY1161" fmla="*/ 7364 h 109617"/>
              <a:gd name="connsiteX1162" fmla="*/ 6267516 w 6558522"/>
              <a:gd name="connsiteY1162" fmla="*/ 7421 h 109617"/>
              <a:gd name="connsiteX1163" fmla="*/ 6271141 w 6558522"/>
              <a:gd name="connsiteY1163" fmla="*/ 7478 h 109617"/>
              <a:gd name="connsiteX1164" fmla="*/ 6276240 w 6558522"/>
              <a:gd name="connsiteY1164" fmla="*/ 61408 h 109617"/>
              <a:gd name="connsiteX1165" fmla="*/ 6274767 w 6558522"/>
              <a:gd name="connsiteY1165" fmla="*/ 103272 h 109617"/>
              <a:gd name="connsiteX1166" fmla="*/ 6272841 w 6558522"/>
              <a:gd name="connsiteY1166" fmla="*/ 102819 h 109617"/>
              <a:gd name="connsiteX1167" fmla="*/ 6270632 w 6558522"/>
              <a:gd name="connsiteY1167" fmla="*/ 58802 h 109617"/>
              <a:gd name="connsiteX1168" fmla="*/ 6267856 w 6558522"/>
              <a:gd name="connsiteY1168" fmla="*/ 31950 h 109617"/>
              <a:gd name="connsiteX1169" fmla="*/ 6267459 w 6558522"/>
              <a:gd name="connsiteY1169" fmla="*/ 7364 h 109617"/>
              <a:gd name="connsiteX1170" fmla="*/ 5428084 w 6558522"/>
              <a:gd name="connsiteY1170" fmla="*/ 7364 h 109617"/>
              <a:gd name="connsiteX1171" fmla="*/ 5428141 w 6558522"/>
              <a:gd name="connsiteY1171" fmla="*/ 7421 h 109617"/>
              <a:gd name="connsiteX1172" fmla="*/ 5431766 w 6558522"/>
              <a:gd name="connsiteY1172" fmla="*/ 7478 h 109617"/>
              <a:gd name="connsiteX1173" fmla="*/ 5436865 w 6558522"/>
              <a:gd name="connsiteY1173" fmla="*/ 61408 h 109617"/>
              <a:gd name="connsiteX1174" fmla="*/ 5435392 w 6558522"/>
              <a:gd name="connsiteY1174" fmla="*/ 103272 h 109617"/>
              <a:gd name="connsiteX1175" fmla="*/ 5433466 w 6558522"/>
              <a:gd name="connsiteY1175" fmla="*/ 102819 h 109617"/>
              <a:gd name="connsiteX1176" fmla="*/ 5431256 w 6558522"/>
              <a:gd name="connsiteY1176" fmla="*/ 58802 h 109617"/>
              <a:gd name="connsiteX1177" fmla="*/ 5428481 w 6558522"/>
              <a:gd name="connsiteY1177" fmla="*/ 31950 h 109617"/>
              <a:gd name="connsiteX1178" fmla="*/ 5428084 w 6558522"/>
              <a:gd name="connsiteY1178" fmla="*/ 7364 h 109617"/>
              <a:gd name="connsiteX1179" fmla="*/ 4224964 w 6558522"/>
              <a:gd name="connsiteY1179" fmla="*/ 7364 h 109617"/>
              <a:gd name="connsiteX1180" fmla="*/ 4225021 w 6558522"/>
              <a:gd name="connsiteY1180" fmla="*/ 7421 h 109617"/>
              <a:gd name="connsiteX1181" fmla="*/ 4228646 w 6558522"/>
              <a:gd name="connsiteY1181" fmla="*/ 7478 h 109617"/>
              <a:gd name="connsiteX1182" fmla="*/ 4233745 w 6558522"/>
              <a:gd name="connsiteY1182" fmla="*/ 61408 h 109617"/>
              <a:gd name="connsiteX1183" fmla="*/ 4232272 w 6558522"/>
              <a:gd name="connsiteY1183" fmla="*/ 103272 h 109617"/>
              <a:gd name="connsiteX1184" fmla="*/ 4230346 w 6558522"/>
              <a:gd name="connsiteY1184" fmla="*/ 102819 h 109617"/>
              <a:gd name="connsiteX1185" fmla="*/ 4228136 w 6558522"/>
              <a:gd name="connsiteY1185" fmla="*/ 58802 h 109617"/>
              <a:gd name="connsiteX1186" fmla="*/ 4225361 w 6558522"/>
              <a:gd name="connsiteY1186" fmla="*/ 31950 h 109617"/>
              <a:gd name="connsiteX1187" fmla="*/ 4224964 w 6558522"/>
              <a:gd name="connsiteY1187" fmla="*/ 7364 h 109617"/>
              <a:gd name="connsiteX1188" fmla="*/ 3385589 w 6558522"/>
              <a:gd name="connsiteY1188" fmla="*/ 7364 h 109617"/>
              <a:gd name="connsiteX1189" fmla="*/ 3385646 w 6558522"/>
              <a:gd name="connsiteY1189" fmla="*/ 7421 h 109617"/>
              <a:gd name="connsiteX1190" fmla="*/ 3389271 w 6558522"/>
              <a:gd name="connsiteY1190" fmla="*/ 7478 h 109617"/>
              <a:gd name="connsiteX1191" fmla="*/ 3394370 w 6558522"/>
              <a:gd name="connsiteY1191" fmla="*/ 61408 h 109617"/>
              <a:gd name="connsiteX1192" fmla="*/ 3392897 w 6558522"/>
              <a:gd name="connsiteY1192" fmla="*/ 103272 h 109617"/>
              <a:gd name="connsiteX1193" fmla="*/ 3390971 w 6558522"/>
              <a:gd name="connsiteY1193" fmla="*/ 102819 h 109617"/>
              <a:gd name="connsiteX1194" fmla="*/ 3388762 w 6558522"/>
              <a:gd name="connsiteY1194" fmla="*/ 58802 h 109617"/>
              <a:gd name="connsiteX1195" fmla="*/ 3385986 w 6558522"/>
              <a:gd name="connsiteY1195" fmla="*/ 31950 h 109617"/>
              <a:gd name="connsiteX1196" fmla="*/ 3385589 w 6558522"/>
              <a:gd name="connsiteY1196" fmla="*/ 7364 h 109617"/>
              <a:gd name="connsiteX1197" fmla="*/ 2546216 w 6558522"/>
              <a:gd name="connsiteY1197" fmla="*/ 7364 h 109617"/>
              <a:gd name="connsiteX1198" fmla="*/ 2546274 w 6558522"/>
              <a:gd name="connsiteY1198" fmla="*/ 7421 h 109617"/>
              <a:gd name="connsiteX1199" fmla="*/ 2549899 w 6558522"/>
              <a:gd name="connsiteY1199" fmla="*/ 7478 h 109617"/>
              <a:gd name="connsiteX1200" fmla="*/ 2554997 w 6558522"/>
              <a:gd name="connsiteY1200" fmla="*/ 61408 h 109617"/>
              <a:gd name="connsiteX1201" fmla="*/ 2553525 w 6558522"/>
              <a:gd name="connsiteY1201" fmla="*/ 103272 h 109617"/>
              <a:gd name="connsiteX1202" fmla="*/ 2551598 w 6558522"/>
              <a:gd name="connsiteY1202" fmla="*/ 102819 h 109617"/>
              <a:gd name="connsiteX1203" fmla="*/ 2549389 w 6558522"/>
              <a:gd name="connsiteY1203" fmla="*/ 58802 h 109617"/>
              <a:gd name="connsiteX1204" fmla="*/ 2546613 w 6558522"/>
              <a:gd name="connsiteY1204" fmla="*/ 31950 h 109617"/>
              <a:gd name="connsiteX1205" fmla="*/ 2546216 w 6558522"/>
              <a:gd name="connsiteY1205" fmla="*/ 7364 h 109617"/>
              <a:gd name="connsiteX1206" fmla="*/ 1706842 w 6558522"/>
              <a:gd name="connsiteY1206" fmla="*/ 7364 h 109617"/>
              <a:gd name="connsiteX1207" fmla="*/ 1706899 w 6558522"/>
              <a:gd name="connsiteY1207" fmla="*/ 7421 h 109617"/>
              <a:gd name="connsiteX1208" fmla="*/ 1710523 w 6558522"/>
              <a:gd name="connsiteY1208" fmla="*/ 7478 h 109617"/>
              <a:gd name="connsiteX1209" fmla="*/ 1715622 w 6558522"/>
              <a:gd name="connsiteY1209" fmla="*/ 61408 h 109617"/>
              <a:gd name="connsiteX1210" fmla="*/ 1714152 w 6558522"/>
              <a:gd name="connsiteY1210" fmla="*/ 103272 h 109617"/>
              <a:gd name="connsiteX1211" fmla="*/ 1712227 w 6558522"/>
              <a:gd name="connsiteY1211" fmla="*/ 102819 h 109617"/>
              <a:gd name="connsiteX1212" fmla="*/ 1710015 w 6558522"/>
              <a:gd name="connsiteY1212" fmla="*/ 58802 h 109617"/>
              <a:gd name="connsiteX1213" fmla="*/ 1707238 w 6558522"/>
              <a:gd name="connsiteY1213" fmla="*/ 31950 h 109617"/>
              <a:gd name="connsiteX1214" fmla="*/ 1706842 w 6558522"/>
              <a:gd name="connsiteY1214" fmla="*/ 7364 h 109617"/>
              <a:gd name="connsiteX1215" fmla="*/ 615669 w 6558522"/>
              <a:gd name="connsiteY1215" fmla="*/ 7364 h 109617"/>
              <a:gd name="connsiteX1216" fmla="*/ 615726 w 6558522"/>
              <a:gd name="connsiteY1216" fmla="*/ 7421 h 109617"/>
              <a:gd name="connsiteX1217" fmla="*/ 619351 w 6558522"/>
              <a:gd name="connsiteY1217" fmla="*/ 7478 h 109617"/>
              <a:gd name="connsiteX1218" fmla="*/ 624450 w 6558522"/>
              <a:gd name="connsiteY1218" fmla="*/ 61408 h 109617"/>
              <a:gd name="connsiteX1219" fmla="*/ 622976 w 6558522"/>
              <a:gd name="connsiteY1219" fmla="*/ 103272 h 109617"/>
              <a:gd name="connsiteX1220" fmla="*/ 621050 w 6558522"/>
              <a:gd name="connsiteY1220" fmla="*/ 102819 h 109617"/>
              <a:gd name="connsiteX1221" fmla="*/ 618840 w 6558522"/>
              <a:gd name="connsiteY1221" fmla="*/ 58802 h 109617"/>
              <a:gd name="connsiteX1222" fmla="*/ 616066 w 6558522"/>
              <a:gd name="connsiteY1222" fmla="*/ 31950 h 109617"/>
              <a:gd name="connsiteX1223" fmla="*/ 615669 w 6558522"/>
              <a:gd name="connsiteY1223" fmla="*/ 7364 h 109617"/>
              <a:gd name="connsiteX1224" fmla="*/ 6521191 w 6558522"/>
              <a:gd name="connsiteY1224" fmla="*/ 7195 h 109617"/>
              <a:gd name="connsiteX1225" fmla="*/ 6523117 w 6558522"/>
              <a:gd name="connsiteY1225" fmla="*/ 7478 h 109617"/>
              <a:gd name="connsiteX1226" fmla="*/ 6527479 w 6558522"/>
              <a:gd name="connsiteY1226" fmla="*/ 50758 h 109617"/>
              <a:gd name="connsiteX1227" fmla="*/ 6530595 w 6558522"/>
              <a:gd name="connsiteY1227" fmla="*/ 77270 h 109617"/>
              <a:gd name="connsiteX1228" fmla="*/ 6530595 w 6558522"/>
              <a:gd name="connsiteY1228" fmla="*/ 101624 h 109617"/>
              <a:gd name="connsiteX1229" fmla="*/ 6527082 w 6558522"/>
              <a:gd name="connsiteY1229" fmla="*/ 101459 h 109617"/>
              <a:gd name="connsiteX1230" fmla="*/ 6521871 w 6558522"/>
              <a:gd name="connsiteY1230" fmla="*/ 48379 h 109617"/>
              <a:gd name="connsiteX1231" fmla="*/ 6521191 w 6558522"/>
              <a:gd name="connsiteY1231" fmla="*/ 7195 h 109617"/>
              <a:gd name="connsiteX1232" fmla="*/ 5681817 w 6558522"/>
              <a:gd name="connsiteY1232" fmla="*/ 7195 h 109617"/>
              <a:gd name="connsiteX1233" fmla="*/ 5683743 w 6558522"/>
              <a:gd name="connsiteY1233" fmla="*/ 7478 h 109617"/>
              <a:gd name="connsiteX1234" fmla="*/ 5688105 w 6558522"/>
              <a:gd name="connsiteY1234" fmla="*/ 50758 h 109617"/>
              <a:gd name="connsiteX1235" fmla="*/ 5691221 w 6558522"/>
              <a:gd name="connsiteY1235" fmla="*/ 77270 h 109617"/>
              <a:gd name="connsiteX1236" fmla="*/ 5691221 w 6558522"/>
              <a:gd name="connsiteY1236" fmla="*/ 101624 h 109617"/>
              <a:gd name="connsiteX1237" fmla="*/ 5687709 w 6558522"/>
              <a:gd name="connsiteY1237" fmla="*/ 101459 h 109617"/>
              <a:gd name="connsiteX1238" fmla="*/ 5682497 w 6558522"/>
              <a:gd name="connsiteY1238" fmla="*/ 48379 h 109617"/>
              <a:gd name="connsiteX1239" fmla="*/ 5681817 w 6558522"/>
              <a:gd name="connsiteY1239" fmla="*/ 7195 h 109617"/>
              <a:gd name="connsiteX1240" fmla="*/ 4842442 w 6558522"/>
              <a:gd name="connsiteY1240" fmla="*/ 7195 h 109617"/>
              <a:gd name="connsiteX1241" fmla="*/ 4844368 w 6558522"/>
              <a:gd name="connsiteY1241" fmla="*/ 7478 h 109617"/>
              <a:gd name="connsiteX1242" fmla="*/ 4848730 w 6558522"/>
              <a:gd name="connsiteY1242" fmla="*/ 50758 h 109617"/>
              <a:gd name="connsiteX1243" fmla="*/ 4851846 w 6558522"/>
              <a:gd name="connsiteY1243" fmla="*/ 77270 h 109617"/>
              <a:gd name="connsiteX1244" fmla="*/ 4851846 w 6558522"/>
              <a:gd name="connsiteY1244" fmla="*/ 101624 h 109617"/>
              <a:gd name="connsiteX1245" fmla="*/ 4848334 w 6558522"/>
              <a:gd name="connsiteY1245" fmla="*/ 101459 h 109617"/>
              <a:gd name="connsiteX1246" fmla="*/ 4843122 w 6558522"/>
              <a:gd name="connsiteY1246" fmla="*/ 48379 h 109617"/>
              <a:gd name="connsiteX1247" fmla="*/ 4842442 w 6558522"/>
              <a:gd name="connsiteY1247" fmla="*/ 7195 h 109617"/>
              <a:gd name="connsiteX1248" fmla="*/ 4478697 w 6558522"/>
              <a:gd name="connsiteY1248" fmla="*/ 7195 h 109617"/>
              <a:gd name="connsiteX1249" fmla="*/ 4480623 w 6558522"/>
              <a:gd name="connsiteY1249" fmla="*/ 7478 h 109617"/>
              <a:gd name="connsiteX1250" fmla="*/ 4484985 w 6558522"/>
              <a:gd name="connsiteY1250" fmla="*/ 50758 h 109617"/>
              <a:gd name="connsiteX1251" fmla="*/ 4488101 w 6558522"/>
              <a:gd name="connsiteY1251" fmla="*/ 77270 h 109617"/>
              <a:gd name="connsiteX1252" fmla="*/ 4488101 w 6558522"/>
              <a:gd name="connsiteY1252" fmla="*/ 101624 h 109617"/>
              <a:gd name="connsiteX1253" fmla="*/ 4484589 w 6558522"/>
              <a:gd name="connsiteY1253" fmla="*/ 101459 h 109617"/>
              <a:gd name="connsiteX1254" fmla="*/ 4479377 w 6558522"/>
              <a:gd name="connsiteY1254" fmla="*/ 48379 h 109617"/>
              <a:gd name="connsiteX1255" fmla="*/ 4478697 w 6558522"/>
              <a:gd name="connsiteY1255" fmla="*/ 7195 h 109617"/>
              <a:gd name="connsiteX1256" fmla="*/ 3639322 w 6558522"/>
              <a:gd name="connsiteY1256" fmla="*/ 7195 h 109617"/>
              <a:gd name="connsiteX1257" fmla="*/ 3641248 w 6558522"/>
              <a:gd name="connsiteY1257" fmla="*/ 7478 h 109617"/>
              <a:gd name="connsiteX1258" fmla="*/ 3645610 w 6558522"/>
              <a:gd name="connsiteY1258" fmla="*/ 50758 h 109617"/>
              <a:gd name="connsiteX1259" fmla="*/ 3648726 w 6558522"/>
              <a:gd name="connsiteY1259" fmla="*/ 77270 h 109617"/>
              <a:gd name="connsiteX1260" fmla="*/ 3648726 w 6558522"/>
              <a:gd name="connsiteY1260" fmla="*/ 101624 h 109617"/>
              <a:gd name="connsiteX1261" fmla="*/ 3645214 w 6558522"/>
              <a:gd name="connsiteY1261" fmla="*/ 101459 h 109617"/>
              <a:gd name="connsiteX1262" fmla="*/ 3640002 w 6558522"/>
              <a:gd name="connsiteY1262" fmla="*/ 48379 h 109617"/>
              <a:gd name="connsiteX1263" fmla="*/ 3639322 w 6558522"/>
              <a:gd name="connsiteY1263" fmla="*/ 7195 h 109617"/>
              <a:gd name="connsiteX1264" fmla="*/ 2799949 w 6558522"/>
              <a:gd name="connsiteY1264" fmla="*/ 7195 h 109617"/>
              <a:gd name="connsiteX1265" fmla="*/ 2801875 w 6558522"/>
              <a:gd name="connsiteY1265" fmla="*/ 7478 h 109617"/>
              <a:gd name="connsiteX1266" fmla="*/ 2806237 w 6558522"/>
              <a:gd name="connsiteY1266" fmla="*/ 50758 h 109617"/>
              <a:gd name="connsiteX1267" fmla="*/ 2809353 w 6558522"/>
              <a:gd name="connsiteY1267" fmla="*/ 77270 h 109617"/>
              <a:gd name="connsiteX1268" fmla="*/ 2809353 w 6558522"/>
              <a:gd name="connsiteY1268" fmla="*/ 101624 h 109617"/>
              <a:gd name="connsiteX1269" fmla="*/ 2805841 w 6558522"/>
              <a:gd name="connsiteY1269" fmla="*/ 101459 h 109617"/>
              <a:gd name="connsiteX1270" fmla="*/ 2800629 w 6558522"/>
              <a:gd name="connsiteY1270" fmla="*/ 48379 h 109617"/>
              <a:gd name="connsiteX1271" fmla="*/ 2799949 w 6558522"/>
              <a:gd name="connsiteY1271" fmla="*/ 7195 h 109617"/>
              <a:gd name="connsiteX1272" fmla="*/ 1960574 w 6558522"/>
              <a:gd name="connsiteY1272" fmla="*/ 7195 h 109617"/>
              <a:gd name="connsiteX1273" fmla="*/ 1962500 w 6558522"/>
              <a:gd name="connsiteY1273" fmla="*/ 7478 h 109617"/>
              <a:gd name="connsiteX1274" fmla="*/ 1966863 w 6558522"/>
              <a:gd name="connsiteY1274" fmla="*/ 50758 h 109617"/>
              <a:gd name="connsiteX1275" fmla="*/ 1969979 w 6558522"/>
              <a:gd name="connsiteY1275" fmla="*/ 77270 h 109617"/>
              <a:gd name="connsiteX1276" fmla="*/ 1969979 w 6558522"/>
              <a:gd name="connsiteY1276" fmla="*/ 101624 h 109617"/>
              <a:gd name="connsiteX1277" fmla="*/ 1966467 w 6558522"/>
              <a:gd name="connsiteY1277" fmla="*/ 101459 h 109617"/>
              <a:gd name="connsiteX1278" fmla="*/ 1961255 w 6558522"/>
              <a:gd name="connsiteY1278" fmla="*/ 48379 h 109617"/>
              <a:gd name="connsiteX1279" fmla="*/ 1960574 w 6558522"/>
              <a:gd name="connsiteY1279" fmla="*/ 7195 h 109617"/>
              <a:gd name="connsiteX1280" fmla="*/ 1121208 w 6558522"/>
              <a:gd name="connsiteY1280" fmla="*/ 7195 h 109617"/>
              <a:gd name="connsiteX1281" fmla="*/ 1123134 w 6558522"/>
              <a:gd name="connsiteY1281" fmla="*/ 7478 h 109617"/>
              <a:gd name="connsiteX1282" fmla="*/ 1127496 w 6558522"/>
              <a:gd name="connsiteY1282" fmla="*/ 50758 h 109617"/>
              <a:gd name="connsiteX1283" fmla="*/ 1130613 w 6558522"/>
              <a:gd name="connsiteY1283" fmla="*/ 77270 h 109617"/>
              <a:gd name="connsiteX1284" fmla="*/ 1130613 w 6558522"/>
              <a:gd name="connsiteY1284" fmla="*/ 101624 h 109617"/>
              <a:gd name="connsiteX1285" fmla="*/ 1127102 w 6558522"/>
              <a:gd name="connsiteY1285" fmla="*/ 101459 h 109617"/>
              <a:gd name="connsiteX1286" fmla="*/ 1121888 w 6558522"/>
              <a:gd name="connsiteY1286" fmla="*/ 48379 h 109617"/>
              <a:gd name="connsiteX1287" fmla="*/ 1121208 w 6558522"/>
              <a:gd name="connsiteY1287" fmla="*/ 7195 h 109617"/>
              <a:gd name="connsiteX1288" fmla="*/ 869401 w 6558522"/>
              <a:gd name="connsiteY1288" fmla="*/ 7195 h 109617"/>
              <a:gd name="connsiteX1289" fmla="*/ 871327 w 6558522"/>
              <a:gd name="connsiteY1289" fmla="*/ 7478 h 109617"/>
              <a:gd name="connsiteX1290" fmla="*/ 875689 w 6558522"/>
              <a:gd name="connsiteY1290" fmla="*/ 50758 h 109617"/>
              <a:gd name="connsiteX1291" fmla="*/ 878807 w 6558522"/>
              <a:gd name="connsiteY1291" fmla="*/ 77270 h 109617"/>
              <a:gd name="connsiteX1292" fmla="*/ 878807 w 6558522"/>
              <a:gd name="connsiteY1292" fmla="*/ 101624 h 109617"/>
              <a:gd name="connsiteX1293" fmla="*/ 875295 w 6558522"/>
              <a:gd name="connsiteY1293" fmla="*/ 101459 h 109617"/>
              <a:gd name="connsiteX1294" fmla="*/ 870082 w 6558522"/>
              <a:gd name="connsiteY1294" fmla="*/ 48379 h 109617"/>
              <a:gd name="connsiteX1295" fmla="*/ 869401 w 6558522"/>
              <a:gd name="connsiteY1295" fmla="*/ 7195 h 109617"/>
              <a:gd name="connsiteX1296" fmla="*/ 30028 w 6558522"/>
              <a:gd name="connsiteY1296" fmla="*/ 7195 h 109617"/>
              <a:gd name="connsiteX1297" fmla="*/ 31954 w 6558522"/>
              <a:gd name="connsiteY1297" fmla="*/ 7478 h 109617"/>
              <a:gd name="connsiteX1298" fmla="*/ 36317 w 6558522"/>
              <a:gd name="connsiteY1298" fmla="*/ 50758 h 109617"/>
              <a:gd name="connsiteX1299" fmla="*/ 39432 w 6558522"/>
              <a:gd name="connsiteY1299" fmla="*/ 77270 h 109617"/>
              <a:gd name="connsiteX1300" fmla="*/ 39432 w 6558522"/>
              <a:gd name="connsiteY1300" fmla="*/ 101624 h 109617"/>
              <a:gd name="connsiteX1301" fmla="*/ 35920 w 6558522"/>
              <a:gd name="connsiteY1301" fmla="*/ 101459 h 109617"/>
              <a:gd name="connsiteX1302" fmla="*/ 30708 w 6558522"/>
              <a:gd name="connsiteY1302" fmla="*/ 48379 h 109617"/>
              <a:gd name="connsiteX1303" fmla="*/ 30028 w 6558522"/>
              <a:gd name="connsiteY1303" fmla="*/ 7195 h 109617"/>
              <a:gd name="connsiteX1304" fmla="*/ 6326713 w 6558522"/>
              <a:gd name="connsiteY1304" fmla="*/ 6968 h 109617"/>
              <a:gd name="connsiteX1305" fmla="*/ 6330282 w 6558522"/>
              <a:gd name="connsiteY1305" fmla="*/ 7421 h 109617"/>
              <a:gd name="connsiteX1306" fmla="*/ 6331076 w 6558522"/>
              <a:gd name="connsiteY1306" fmla="*/ 61464 h 109617"/>
              <a:gd name="connsiteX1307" fmla="*/ 6328300 w 6558522"/>
              <a:gd name="connsiteY1307" fmla="*/ 103158 h 109617"/>
              <a:gd name="connsiteX1308" fmla="*/ 6326374 w 6558522"/>
              <a:gd name="connsiteY1308" fmla="*/ 102705 h 109617"/>
              <a:gd name="connsiteX1309" fmla="*/ 6325581 w 6558522"/>
              <a:gd name="connsiteY1309" fmla="*/ 58632 h 109617"/>
              <a:gd name="connsiteX1310" fmla="*/ 6324674 w 6558522"/>
              <a:gd name="connsiteY1310" fmla="*/ 31610 h 109617"/>
              <a:gd name="connsiteX1311" fmla="*/ 6326657 w 6558522"/>
              <a:gd name="connsiteY1311" fmla="*/ 7024 h 109617"/>
              <a:gd name="connsiteX1312" fmla="*/ 5487340 w 6558522"/>
              <a:gd name="connsiteY1312" fmla="*/ 6968 h 109617"/>
              <a:gd name="connsiteX1313" fmla="*/ 5490909 w 6558522"/>
              <a:gd name="connsiteY1313" fmla="*/ 7421 h 109617"/>
              <a:gd name="connsiteX1314" fmla="*/ 5491702 w 6558522"/>
              <a:gd name="connsiteY1314" fmla="*/ 61464 h 109617"/>
              <a:gd name="connsiteX1315" fmla="*/ 5488926 w 6558522"/>
              <a:gd name="connsiteY1315" fmla="*/ 103158 h 109617"/>
              <a:gd name="connsiteX1316" fmla="*/ 5487000 w 6558522"/>
              <a:gd name="connsiteY1316" fmla="*/ 102705 h 109617"/>
              <a:gd name="connsiteX1317" fmla="*/ 5486207 w 6558522"/>
              <a:gd name="connsiteY1317" fmla="*/ 58632 h 109617"/>
              <a:gd name="connsiteX1318" fmla="*/ 5485300 w 6558522"/>
              <a:gd name="connsiteY1318" fmla="*/ 31610 h 109617"/>
              <a:gd name="connsiteX1319" fmla="*/ 5487283 w 6558522"/>
              <a:gd name="connsiteY1319" fmla="*/ 7024 h 109617"/>
              <a:gd name="connsiteX1320" fmla="*/ 4284276 w 6558522"/>
              <a:gd name="connsiteY1320" fmla="*/ 6968 h 109617"/>
              <a:gd name="connsiteX1321" fmla="*/ 4287845 w 6558522"/>
              <a:gd name="connsiteY1321" fmla="*/ 7421 h 109617"/>
              <a:gd name="connsiteX1322" fmla="*/ 4288638 w 6558522"/>
              <a:gd name="connsiteY1322" fmla="*/ 61464 h 109617"/>
              <a:gd name="connsiteX1323" fmla="*/ 4285862 w 6558522"/>
              <a:gd name="connsiteY1323" fmla="*/ 103158 h 109617"/>
              <a:gd name="connsiteX1324" fmla="*/ 4283936 w 6558522"/>
              <a:gd name="connsiteY1324" fmla="*/ 102705 h 109617"/>
              <a:gd name="connsiteX1325" fmla="*/ 4283143 w 6558522"/>
              <a:gd name="connsiteY1325" fmla="*/ 58632 h 109617"/>
              <a:gd name="connsiteX1326" fmla="*/ 4282236 w 6558522"/>
              <a:gd name="connsiteY1326" fmla="*/ 31610 h 109617"/>
              <a:gd name="connsiteX1327" fmla="*/ 4284219 w 6558522"/>
              <a:gd name="connsiteY1327" fmla="*/ 7024 h 109617"/>
              <a:gd name="connsiteX1328" fmla="*/ 3444902 w 6558522"/>
              <a:gd name="connsiteY1328" fmla="*/ 6968 h 109617"/>
              <a:gd name="connsiteX1329" fmla="*/ 3448471 w 6558522"/>
              <a:gd name="connsiteY1329" fmla="*/ 7421 h 109617"/>
              <a:gd name="connsiteX1330" fmla="*/ 3449264 w 6558522"/>
              <a:gd name="connsiteY1330" fmla="*/ 61464 h 109617"/>
              <a:gd name="connsiteX1331" fmla="*/ 3446488 w 6558522"/>
              <a:gd name="connsiteY1331" fmla="*/ 103158 h 109617"/>
              <a:gd name="connsiteX1332" fmla="*/ 3444562 w 6558522"/>
              <a:gd name="connsiteY1332" fmla="*/ 102705 h 109617"/>
              <a:gd name="connsiteX1333" fmla="*/ 3443769 w 6558522"/>
              <a:gd name="connsiteY1333" fmla="*/ 58632 h 109617"/>
              <a:gd name="connsiteX1334" fmla="*/ 3442862 w 6558522"/>
              <a:gd name="connsiteY1334" fmla="*/ 31610 h 109617"/>
              <a:gd name="connsiteX1335" fmla="*/ 3444845 w 6558522"/>
              <a:gd name="connsiteY1335" fmla="*/ 7024 h 109617"/>
              <a:gd name="connsiteX1336" fmla="*/ 2605528 w 6558522"/>
              <a:gd name="connsiteY1336" fmla="*/ 6968 h 109617"/>
              <a:gd name="connsiteX1337" fmla="*/ 2609097 w 6558522"/>
              <a:gd name="connsiteY1337" fmla="*/ 7421 h 109617"/>
              <a:gd name="connsiteX1338" fmla="*/ 2609890 w 6558522"/>
              <a:gd name="connsiteY1338" fmla="*/ 61464 h 109617"/>
              <a:gd name="connsiteX1339" fmla="*/ 2607114 w 6558522"/>
              <a:gd name="connsiteY1339" fmla="*/ 103158 h 109617"/>
              <a:gd name="connsiteX1340" fmla="*/ 2605188 w 6558522"/>
              <a:gd name="connsiteY1340" fmla="*/ 102705 h 109617"/>
              <a:gd name="connsiteX1341" fmla="*/ 2604395 w 6558522"/>
              <a:gd name="connsiteY1341" fmla="*/ 58632 h 109617"/>
              <a:gd name="connsiteX1342" fmla="*/ 2603488 w 6558522"/>
              <a:gd name="connsiteY1342" fmla="*/ 31610 h 109617"/>
              <a:gd name="connsiteX1343" fmla="*/ 2605471 w 6558522"/>
              <a:gd name="connsiteY1343" fmla="*/ 7024 h 109617"/>
              <a:gd name="connsiteX1344" fmla="*/ 1766100 w 6558522"/>
              <a:gd name="connsiteY1344" fmla="*/ 6968 h 109617"/>
              <a:gd name="connsiteX1345" fmla="*/ 1769667 w 6558522"/>
              <a:gd name="connsiteY1345" fmla="*/ 7421 h 109617"/>
              <a:gd name="connsiteX1346" fmla="*/ 1770462 w 6558522"/>
              <a:gd name="connsiteY1346" fmla="*/ 61464 h 109617"/>
              <a:gd name="connsiteX1347" fmla="*/ 1767684 w 6558522"/>
              <a:gd name="connsiteY1347" fmla="*/ 103158 h 109617"/>
              <a:gd name="connsiteX1348" fmla="*/ 1765758 w 6558522"/>
              <a:gd name="connsiteY1348" fmla="*/ 102705 h 109617"/>
              <a:gd name="connsiteX1349" fmla="*/ 1764965 w 6558522"/>
              <a:gd name="connsiteY1349" fmla="*/ 58632 h 109617"/>
              <a:gd name="connsiteX1350" fmla="*/ 1764061 w 6558522"/>
              <a:gd name="connsiteY1350" fmla="*/ 31610 h 109617"/>
              <a:gd name="connsiteX1351" fmla="*/ 1766043 w 6558522"/>
              <a:gd name="connsiteY1351" fmla="*/ 7024 h 109617"/>
              <a:gd name="connsiteX1352" fmla="*/ 674925 w 6558522"/>
              <a:gd name="connsiteY1352" fmla="*/ 6968 h 109617"/>
              <a:gd name="connsiteX1353" fmla="*/ 678495 w 6558522"/>
              <a:gd name="connsiteY1353" fmla="*/ 7421 h 109617"/>
              <a:gd name="connsiteX1354" fmla="*/ 679286 w 6558522"/>
              <a:gd name="connsiteY1354" fmla="*/ 61464 h 109617"/>
              <a:gd name="connsiteX1355" fmla="*/ 676510 w 6558522"/>
              <a:gd name="connsiteY1355" fmla="*/ 103158 h 109617"/>
              <a:gd name="connsiteX1356" fmla="*/ 674585 w 6558522"/>
              <a:gd name="connsiteY1356" fmla="*/ 102705 h 109617"/>
              <a:gd name="connsiteX1357" fmla="*/ 673791 w 6558522"/>
              <a:gd name="connsiteY1357" fmla="*/ 58632 h 109617"/>
              <a:gd name="connsiteX1358" fmla="*/ 672885 w 6558522"/>
              <a:gd name="connsiteY1358" fmla="*/ 31610 h 109617"/>
              <a:gd name="connsiteX1359" fmla="*/ 674868 w 6558522"/>
              <a:gd name="connsiteY1359" fmla="*/ 7024 h 109617"/>
              <a:gd name="connsiteX1360" fmla="*/ 6128214 w 6558522"/>
              <a:gd name="connsiteY1360" fmla="*/ 6798 h 109617"/>
              <a:gd name="connsiteX1361" fmla="*/ 6128214 w 6558522"/>
              <a:gd name="connsiteY1361" fmla="*/ 6855 h 109617"/>
              <a:gd name="connsiteX1362" fmla="*/ 6131840 w 6558522"/>
              <a:gd name="connsiteY1362" fmla="*/ 7025 h 109617"/>
              <a:gd name="connsiteX1363" fmla="*/ 6136032 w 6558522"/>
              <a:gd name="connsiteY1363" fmla="*/ 61521 h 109617"/>
              <a:gd name="connsiteX1364" fmla="*/ 6134446 w 6558522"/>
              <a:gd name="connsiteY1364" fmla="*/ 103725 h 109617"/>
              <a:gd name="connsiteX1365" fmla="*/ 6132520 w 6558522"/>
              <a:gd name="connsiteY1365" fmla="*/ 103272 h 109617"/>
              <a:gd name="connsiteX1366" fmla="*/ 6130424 w 6558522"/>
              <a:gd name="connsiteY1366" fmla="*/ 58802 h 109617"/>
              <a:gd name="connsiteX1367" fmla="*/ 6128044 w 6558522"/>
              <a:gd name="connsiteY1367" fmla="*/ 31667 h 109617"/>
              <a:gd name="connsiteX1368" fmla="*/ 6128214 w 6558522"/>
              <a:gd name="connsiteY1368" fmla="*/ 6798 h 109617"/>
              <a:gd name="connsiteX1369" fmla="*/ 5288840 w 6558522"/>
              <a:gd name="connsiteY1369" fmla="*/ 6798 h 109617"/>
              <a:gd name="connsiteX1370" fmla="*/ 5288840 w 6558522"/>
              <a:gd name="connsiteY1370" fmla="*/ 6855 h 109617"/>
              <a:gd name="connsiteX1371" fmla="*/ 5292466 w 6558522"/>
              <a:gd name="connsiteY1371" fmla="*/ 7025 h 109617"/>
              <a:gd name="connsiteX1372" fmla="*/ 5296658 w 6558522"/>
              <a:gd name="connsiteY1372" fmla="*/ 61521 h 109617"/>
              <a:gd name="connsiteX1373" fmla="*/ 5295072 w 6558522"/>
              <a:gd name="connsiteY1373" fmla="*/ 103725 h 109617"/>
              <a:gd name="connsiteX1374" fmla="*/ 5293146 w 6558522"/>
              <a:gd name="connsiteY1374" fmla="*/ 103272 h 109617"/>
              <a:gd name="connsiteX1375" fmla="*/ 5291050 w 6558522"/>
              <a:gd name="connsiteY1375" fmla="*/ 58802 h 109617"/>
              <a:gd name="connsiteX1376" fmla="*/ 5288670 w 6558522"/>
              <a:gd name="connsiteY1376" fmla="*/ 31667 h 109617"/>
              <a:gd name="connsiteX1377" fmla="*/ 5288840 w 6558522"/>
              <a:gd name="connsiteY1377" fmla="*/ 6798 h 109617"/>
              <a:gd name="connsiteX1378" fmla="*/ 4085719 w 6558522"/>
              <a:gd name="connsiteY1378" fmla="*/ 6798 h 109617"/>
              <a:gd name="connsiteX1379" fmla="*/ 4085719 w 6558522"/>
              <a:gd name="connsiteY1379" fmla="*/ 6855 h 109617"/>
              <a:gd name="connsiteX1380" fmla="*/ 4089345 w 6558522"/>
              <a:gd name="connsiteY1380" fmla="*/ 7025 h 109617"/>
              <a:gd name="connsiteX1381" fmla="*/ 4093537 w 6558522"/>
              <a:gd name="connsiteY1381" fmla="*/ 61521 h 109617"/>
              <a:gd name="connsiteX1382" fmla="*/ 4091951 w 6558522"/>
              <a:gd name="connsiteY1382" fmla="*/ 103725 h 109617"/>
              <a:gd name="connsiteX1383" fmla="*/ 4090025 w 6558522"/>
              <a:gd name="connsiteY1383" fmla="*/ 103272 h 109617"/>
              <a:gd name="connsiteX1384" fmla="*/ 4087929 w 6558522"/>
              <a:gd name="connsiteY1384" fmla="*/ 58802 h 109617"/>
              <a:gd name="connsiteX1385" fmla="*/ 4085549 w 6558522"/>
              <a:gd name="connsiteY1385" fmla="*/ 31667 h 109617"/>
              <a:gd name="connsiteX1386" fmla="*/ 4085719 w 6558522"/>
              <a:gd name="connsiteY1386" fmla="*/ 6798 h 109617"/>
              <a:gd name="connsiteX1387" fmla="*/ 3246345 w 6558522"/>
              <a:gd name="connsiteY1387" fmla="*/ 6798 h 109617"/>
              <a:gd name="connsiteX1388" fmla="*/ 3246345 w 6558522"/>
              <a:gd name="connsiteY1388" fmla="*/ 6855 h 109617"/>
              <a:gd name="connsiteX1389" fmla="*/ 3249972 w 6558522"/>
              <a:gd name="connsiteY1389" fmla="*/ 7025 h 109617"/>
              <a:gd name="connsiteX1390" fmla="*/ 3254163 w 6558522"/>
              <a:gd name="connsiteY1390" fmla="*/ 61521 h 109617"/>
              <a:gd name="connsiteX1391" fmla="*/ 3252576 w 6558522"/>
              <a:gd name="connsiteY1391" fmla="*/ 103725 h 109617"/>
              <a:gd name="connsiteX1392" fmla="*/ 3250651 w 6558522"/>
              <a:gd name="connsiteY1392" fmla="*/ 103272 h 109617"/>
              <a:gd name="connsiteX1393" fmla="*/ 3248555 w 6558522"/>
              <a:gd name="connsiteY1393" fmla="*/ 58802 h 109617"/>
              <a:gd name="connsiteX1394" fmla="*/ 3246175 w 6558522"/>
              <a:gd name="connsiteY1394" fmla="*/ 31667 h 109617"/>
              <a:gd name="connsiteX1395" fmla="*/ 3246345 w 6558522"/>
              <a:gd name="connsiteY1395" fmla="*/ 6798 h 109617"/>
              <a:gd name="connsiteX1396" fmla="*/ 2406972 w 6558522"/>
              <a:gd name="connsiteY1396" fmla="*/ 6798 h 109617"/>
              <a:gd name="connsiteX1397" fmla="*/ 2406972 w 6558522"/>
              <a:gd name="connsiteY1397" fmla="*/ 6855 h 109617"/>
              <a:gd name="connsiteX1398" fmla="*/ 2410599 w 6558522"/>
              <a:gd name="connsiteY1398" fmla="*/ 7025 h 109617"/>
              <a:gd name="connsiteX1399" fmla="*/ 2414791 w 6558522"/>
              <a:gd name="connsiteY1399" fmla="*/ 61521 h 109617"/>
              <a:gd name="connsiteX1400" fmla="*/ 2413204 w 6558522"/>
              <a:gd name="connsiteY1400" fmla="*/ 103725 h 109617"/>
              <a:gd name="connsiteX1401" fmla="*/ 2411278 w 6558522"/>
              <a:gd name="connsiteY1401" fmla="*/ 103272 h 109617"/>
              <a:gd name="connsiteX1402" fmla="*/ 2409184 w 6558522"/>
              <a:gd name="connsiteY1402" fmla="*/ 58802 h 109617"/>
              <a:gd name="connsiteX1403" fmla="*/ 2406803 w 6558522"/>
              <a:gd name="connsiteY1403" fmla="*/ 31667 h 109617"/>
              <a:gd name="connsiteX1404" fmla="*/ 2406972 w 6558522"/>
              <a:gd name="connsiteY1404" fmla="*/ 6798 h 109617"/>
              <a:gd name="connsiteX1405" fmla="*/ 1567597 w 6558522"/>
              <a:gd name="connsiteY1405" fmla="*/ 6798 h 109617"/>
              <a:gd name="connsiteX1406" fmla="*/ 1567597 w 6558522"/>
              <a:gd name="connsiteY1406" fmla="*/ 6855 h 109617"/>
              <a:gd name="connsiteX1407" fmla="*/ 1571224 w 6558522"/>
              <a:gd name="connsiteY1407" fmla="*/ 7025 h 109617"/>
              <a:gd name="connsiteX1408" fmla="*/ 1575415 w 6558522"/>
              <a:gd name="connsiteY1408" fmla="*/ 61521 h 109617"/>
              <a:gd name="connsiteX1409" fmla="*/ 1573829 w 6558522"/>
              <a:gd name="connsiteY1409" fmla="*/ 103725 h 109617"/>
              <a:gd name="connsiteX1410" fmla="*/ 1571905 w 6558522"/>
              <a:gd name="connsiteY1410" fmla="*/ 103272 h 109617"/>
              <a:gd name="connsiteX1411" fmla="*/ 1569808 w 6558522"/>
              <a:gd name="connsiteY1411" fmla="*/ 58802 h 109617"/>
              <a:gd name="connsiteX1412" fmla="*/ 1567428 w 6558522"/>
              <a:gd name="connsiteY1412" fmla="*/ 31667 h 109617"/>
              <a:gd name="connsiteX1413" fmla="*/ 1567597 w 6558522"/>
              <a:gd name="connsiteY1413" fmla="*/ 6798 h 109617"/>
              <a:gd name="connsiteX1414" fmla="*/ 476426 w 6558522"/>
              <a:gd name="connsiteY1414" fmla="*/ 6798 h 109617"/>
              <a:gd name="connsiteX1415" fmla="*/ 476426 w 6558522"/>
              <a:gd name="connsiteY1415" fmla="*/ 6855 h 109617"/>
              <a:gd name="connsiteX1416" fmla="*/ 480050 w 6558522"/>
              <a:gd name="connsiteY1416" fmla="*/ 7025 h 109617"/>
              <a:gd name="connsiteX1417" fmla="*/ 484242 w 6558522"/>
              <a:gd name="connsiteY1417" fmla="*/ 61521 h 109617"/>
              <a:gd name="connsiteX1418" fmla="*/ 482656 w 6558522"/>
              <a:gd name="connsiteY1418" fmla="*/ 103725 h 109617"/>
              <a:gd name="connsiteX1419" fmla="*/ 480730 w 6558522"/>
              <a:gd name="connsiteY1419" fmla="*/ 103272 h 109617"/>
              <a:gd name="connsiteX1420" fmla="*/ 478634 w 6558522"/>
              <a:gd name="connsiteY1420" fmla="*/ 58802 h 109617"/>
              <a:gd name="connsiteX1421" fmla="*/ 476255 w 6558522"/>
              <a:gd name="connsiteY1421" fmla="*/ 31667 h 109617"/>
              <a:gd name="connsiteX1422" fmla="*/ 476426 w 6558522"/>
              <a:gd name="connsiteY1422" fmla="*/ 6798 h 109617"/>
              <a:gd name="connsiteX1423" fmla="*/ 6015766 w 6558522"/>
              <a:gd name="connsiteY1423" fmla="*/ 6515 h 109617"/>
              <a:gd name="connsiteX1424" fmla="*/ 6019391 w 6558522"/>
              <a:gd name="connsiteY1424" fmla="*/ 6741 h 109617"/>
              <a:gd name="connsiteX1425" fmla="*/ 6023809 w 6558522"/>
              <a:gd name="connsiteY1425" fmla="*/ 61465 h 109617"/>
              <a:gd name="connsiteX1426" fmla="*/ 6023809 w 6558522"/>
              <a:gd name="connsiteY1426" fmla="*/ 103895 h 109617"/>
              <a:gd name="connsiteX1427" fmla="*/ 6021884 w 6558522"/>
              <a:gd name="connsiteY1427" fmla="*/ 103555 h 109617"/>
              <a:gd name="connsiteX1428" fmla="*/ 6018144 w 6558522"/>
              <a:gd name="connsiteY1428" fmla="*/ 58916 h 109617"/>
              <a:gd name="connsiteX1429" fmla="*/ 6015425 w 6558522"/>
              <a:gd name="connsiteY1429" fmla="*/ 31554 h 109617"/>
              <a:gd name="connsiteX1430" fmla="*/ 6015766 w 6558522"/>
              <a:gd name="connsiteY1430" fmla="*/ 6515 h 109617"/>
              <a:gd name="connsiteX1431" fmla="*/ 5176391 w 6558522"/>
              <a:gd name="connsiteY1431" fmla="*/ 6515 h 109617"/>
              <a:gd name="connsiteX1432" fmla="*/ 5180016 w 6558522"/>
              <a:gd name="connsiteY1432" fmla="*/ 6741 h 109617"/>
              <a:gd name="connsiteX1433" fmla="*/ 5184435 w 6558522"/>
              <a:gd name="connsiteY1433" fmla="*/ 61465 h 109617"/>
              <a:gd name="connsiteX1434" fmla="*/ 5184435 w 6558522"/>
              <a:gd name="connsiteY1434" fmla="*/ 103895 h 109617"/>
              <a:gd name="connsiteX1435" fmla="*/ 5182509 w 6558522"/>
              <a:gd name="connsiteY1435" fmla="*/ 103555 h 109617"/>
              <a:gd name="connsiteX1436" fmla="*/ 5178770 w 6558522"/>
              <a:gd name="connsiteY1436" fmla="*/ 58916 h 109617"/>
              <a:gd name="connsiteX1437" fmla="*/ 5176051 w 6558522"/>
              <a:gd name="connsiteY1437" fmla="*/ 31554 h 109617"/>
              <a:gd name="connsiteX1438" fmla="*/ 5176391 w 6558522"/>
              <a:gd name="connsiteY1438" fmla="*/ 6515 h 109617"/>
              <a:gd name="connsiteX1439" fmla="*/ 3973328 w 6558522"/>
              <a:gd name="connsiteY1439" fmla="*/ 6515 h 109617"/>
              <a:gd name="connsiteX1440" fmla="*/ 3976953 w 6558522"/>
              <a:gd name="connsiteY1440" fmla="*/ 6741 h 109617"/>
              <a:gd name="connsiteX1441" fmla="*/ 3981372 w 6558522"/>
              <a:gd name="connsiteY1441" fmla="*/ 61465 h 109617"/>
              <a:gd name="connsiteX1442" fmla="*/ 3981372 w 6558522"/>
              <a:gd name="connsiteY1442" fmla="*/ 103895 h 109617"/>
              <a:gd name="connsiteX1443" fmla="*/ 3979445 w 6558522"/>
              <a:gd name="connsiteY1443" fmla="*/ 103555 h 109617"/>
              <a:gd name="connsiteX1444" fmla="*/ 3975707 w 6558522"/>
              <a:gd name="connsiteY1444" fmla="*/ 58916 h 109617"/>
              <a:gd name="connsiteX1445" fmla="*/ 3972988 w 6558522"/>
              <a:gd name="connsiteY1445" fmla="*/ 31554 h 109617"/>
              <a:gd name="connsiteX1446" fmla="*/ 3973328 w 6558522"/>
              <a:gd name="connsiteY1446" fmla="*/ 6515 h 109617"/>
              <a:gd name="connsiteX1447" fmla="*/ 3133953 w 6558522"/>
              <a:gd name="connsiteY1447" fmla="*/ 6515 h 109617"/>
              <a:gd name="connsiteX1448" fmla="*/ 3137580 w 6558522"/>
              <a:gd name="connsiteY1448" fmla="*/ 6741 h 109617"/>
              <a:gd name="connsiteX1449" fmla="*/ 3141998 w 6558522"/>
              <a:gd name="connsiteY1449" fmla="*/ 61465 h 109617"/>
              <a:gd name="connsiteX1450" fmla="*/ 3141998 w 6558522"/>
              <a:gd name="connsiteY1450" fmla="*/ 103895 h 109617"/>
              <a:gd name="connsiteX1451" fmla="*/ 3140072 w 6558522"/>
              <a:gd name="connsiteY1451" fmla="*/ 103555 h 109617"/>
              <a:gd name="connsiteX1452" fmla="*/ 3136334 w 6558522"/>
              <a:gd name="connsiteY1452" fmla="*/ 58916 h 109617"/>
              <a:gd name="connsiteX1453" fmla="*/ 3133614 w 6558522"/>
              <a:gd name="connsiteY1453" fmla="*/ 31554 h 109617"/>
              <a:gd name="connsiteX1454" fmla="*/ 3133953 w 6558522"/>
              <a:gd name="connsiteY1454" fmla="*/ 6515 h 109617"/>
              <a:gd name="connsiteX1455" fmla="*/ 2294580 w 6558522"/>
              <a:gd name="connsiteY1455" fmla="*/ 6515 h 109617"/>
              <a:gd name="connsiteX1456" fmla="*/ 2298206 w 6558522"/>
              <a:gd name="connsiteY1456" fmla="*/ 6741 h 109617"/>
              <a:gd name="connsiteX1457" fmla="*/ 2302626 w 6558522"/>
              <a:gd name="connsiteY1457" fmla="*/ 61465 h 109617"/>
              <a:gd name="connsiteX1458" fmla="*/ 2302626 w 6558522"/>
              <a:gd name="connsiteY1458" fmla="*/ 103895 h 109617"/>
              <a:gd name="connsiteX1459" fmla="*/ 2300700 w 6558522"/>
              <a:gd name="connsiteY1459" fmla="*/ 103555 h 109617"/>
              <a:gd name="connsiteX1460" fmla="*/ 2296960 w 6558522"/>
              <a:gd name="connsiteY1460" fmla="*/ 58916 h 109617"/>
              <a:gd name="connsiteX1461" fmla="*/ 2294241 w 6558522"/>
              <a:gd name="connsiteY1461" fmla="*/ 31554 h 109617"/>
              <a:gd name="connsiteX1462" fmla="*/ 2294580 w 6558522"/>
              <a:gd name="connsiteY1462" fmla="*/ 6515 h 109617"/>
              <a:gd name="connsiteX1463" fmla="*/ 1455205 w 6558522"/>
              <a:gd name="connsiteY1463" fmla="*/ 6515 h 109617"/>
              <a:gd name="connsiteX1464" fmla="*/ 1458832 w 6558522"/>
              <a:gd name="connsiteY1464" fmla="*/ 6741 h 109617"/>
              <a:gd name="connsiteX1465" fmla="*/ 1463250 w 6558522"/>
              <a:gd name="connsiteY1465" fmla="*/ 61465 h 109617"/>
              <a:gd name="connsiteX1466" fmla="*/ 1463250 w 6558522"/>
              <a:gd name="connsiteY1466" fmla="*/ 103895 h 109617"/>
              <a:gd name="connsiteX1467" fmla="*/ 1461324 w 6558522"/>
              <a:gd name="connsiteY1467" fmla="*/ 103555 h 109617"/>
              <a:gd name="connsiteX1468" fmla="*/ 1457585 w 6558522"/>
              <a:gd name="connsiteY1468" fmla="*/ 58916 h 109617"/>
              <a:gd name="connsiteX1469" fmla="*/ 1454865 w 6558522"/>
              <a:gd name="connsiteY1469" fmla="*/ 31554 h 109617"/>
              <a:gd name="connsiteX1470" fmla="*/ 1455205 w 6558522"/>
              <a:gd name="connsiteY1470" fmla="*/ 6515 h 109617"/>
              <a:gd name="connsiteX1471" fmla="*/ 363975 w 6558522"/>
              <a:gd name="connsiteY1471" fmla="*/ 6515 h 109617"/>
              <a:gd name="connsiteX1472" fmla="*/ 367600 w 6558522"/>
              <a:gd name="connsiteY1472" fmla="*/ 6741 h 109617"/>
              <a:gd name="connsiteX1473" fmla="*/ 372019 w 6558522"/>
              <a:gd name="connsiteY1473" fmla="*/ 61465 h 109617"/>
              <a:gd name="connsiteX1474" fmla="*/ 372019 w 6558522"/>
              <a:gd name="connsiteY1474" fmla="*/ 103895 h 109617"/>
              <a:gd name="connsiteX1475" fmla="*/ 370093 w 6558522"/>
              <a:gd name="connsiteY1475" fmla="*/ 103555 h 109617"/>
              <a:gd name="connsiteX1476" fmla="*/ 366355 w 6558522"/>
              <a:gd name="connsiteY1476" fmla="*/ 58916 h 109617"/>
              <a:gd name="connsiteX1477" fmla="*/ 363636 w 6558522"/>
              <a:gd name="connsiteY1477" fmla="*/ 31554 h 109617"/>
              <a:gd name="connsiteX1478" fmla="*/ 363975 w 6558522"/>
              <a:gd name="connsiteY1478" fmla="*/ 6515 h 109617"/>
              <a:gd name="connsiteX1479" fmla="*/ 6357248 w 6558522"/>
              <a:gd name="connsiteY1479" fmla="*/ 6459 h 109617"/>
              <a:gd name="connsiteX1480" fmla="*/ 6359174 w 6558522"/>
              <a:gd name="connsiteY1480" fmla="*/ 6912 h 109617"/>
              <a:gd name="connsiteX1481" fmla="*/ 6359967 w 6558522"/>
              <a:gd name="connsiteY1481" fmla="*/ 50985 h 109617"/>
              <a:gd name="connsiteX1482" fmla="*/ 6360873 w 6558522"/>
              <a:gd name="connsiteY1482" fmla="*/ 78007 h 109617"/>
              <a:gd name="connsiteX1483" fmla="*/ 6358891 w 6558522"/>
              <a:gd name="connsiteY1483" fmla="*/ 102593 h 109617"/>
              <a:gd name="connsiteX1484" fmla="*/ 6358834 w 6558522"/>
              <a:gd name="connsiteY1484" fmla="*/ 102649 h 109617"/>
              <a:gd name="connsiteX1485" fmla="*/ 6355265 w 6558522"/>
              <a:gd name="connsiteY1485" fmla="*/ 102196 h 109617"/>
              <a:gd name="connsiteX1486" fmla="*/ 6354472 w 6558522"/>
              <a:gd name="connsiteY1486" fmla="*/ 48153 h 109617"/>
              <a:gd name="connsiteX1487" fmla="*/ 6357248 w 6558522"/>
              <a:gd name="connsiteY1487" fmla="*/ 6459 h 109617"/>
              <a:gd name="connsiteX1488" fmla="*/ 5517874 w 6558522"/>
              <a:gd name="connsiteY1488" fmla="*/ 6459 h 109617"/>
              <a:gd name="connsiteX1489" fmla="*/ 5519800 w 6558522"/>
              <a:gd name="connsiteY1489" fmla="*/ 6912 h 109617"/>
              <a:gd name="connsiteX1490" fmla="*/ 5520593 w 6558522"/>
              <a:gd name="connsiteY1490" fmla="*/ 50985 h 109617"/>
              <a:gd name="connsiteX1491" fmla="*/ 5521499 w 6558522"/>
              <a:gd name="connsiteY1491" fmla="*/ 78007 h 109617"/>
              <a:gd name="connsiteX1492" fmla="*/ 5519517 w 6558522"/>
              <a:gd name="connsiteY1492" fmla="*/ 102593 h 109617"/>
              <a:gd name="connsiteX1493" fmla="*/ 5519460 w 6558522"/>
              <a:gd name="connsiteY1493" fmla="*/ 102649 h 109617"/>
              <a:gd name="connsiteX1494" fmla="*/ 5515891 w 6558522"/>
              <a:gd name="connsiteY1494" fmla="*/ 102196 h 109617"/>
              <a:gd name="connsiteX1495" fmla="*/ 5515098 w 6558522"/>
              <a:gd name="connsiteY1495" fmla="*/ 48153 h 109617"/>
              <a:gd name="connsiteX1496" fmla="*/ 5517874 w 6558522"/>
              <a:gd name="connsiteY1496" fmla="*/ 6459 h 109617"/>
              <a:gd name="connsiteX1497" fmla="*/ 4678500 w 6558522"/>
              <a:gd name="connsiteY1497" fmla="*/ 6459 h 109617"/>
              <a:gd name="connsiteX1498" fmla="*/ 4680426 w 6558522"/>
              <a:gd name="connsiteY1498" fmla="*/ 6912 h 109617"/>
              <a:gd name="connsiteX1499" fmla="*/ 4681219 w 6558522"/>
              <a:gd name="connsiteY1499" fmla="*/ 50985 h 109617"/>
              <a:gd name="connsiteX1500" fmla="*/ 4682125 w 6558522"/>
              <a:gd name="connsiteY1500" fmla="*/ 78007 h 109617"/>
              <a:gd name="connsiteX1501" fmla="*/ 4680142 w 6558522"/>
              <a:gd name="connsiteY1501" fmla="*/ 102593 h 109617"/>
              <a:gd name="connsiteX1502" fmla="*/ 4680086 w 6558522"/>
              <a:gd name="connsiteY1502" fmla="*/ 102649 h 109617"/>
              <a:gd name="connsiteX1503" fmla="*/ 4676517 w 6558522"/>
              <a:gd name="connsiteY1503" fmla="*/ 102196 h 109617"/>
              <a:gd name="connsiteX1504" fmla="*/ 4675724 w 6558522"/>
              <a:gd name="connsiteY1504" fmla="*/ 48153 h 109617"/>
              <a:gd name="connsiteX1505" fmla="*/ 4678500 w 6558522"/>
              <a:gd name="connsiteY1505" fmla="*/ 6459 h 109617"/>
              <a:gd name="connsiteX1506" fmla="*/ 4314810 w 6558522"/>
              <a:gd name="connsiteY1506" fmla="*/ 6459 h 109617"/>
              <a:gd name="connsiteX1507" fmla="*/ 4316736 w 6558522"/>
              <a:gd name="connsiteY1507" fmla="*/ 6912 h 109617"/>
              <a:gd name="connsiteX1508" fmla="*/ 4317529 w 6558522"/>
              <a:gd name="connsiteY1508" fmla="*/ 50985 h 109617"/>
              <a:gd name="connsiteX1509" fmla="*/ 4318435 w 6558522"/>
              <a:gd name="connsiteY1509" fmla="*/ 78007 h 109617"/>
              <a:gd name="connsiteX1510" fmla="*/ 4316453 w 6558522"/>
              <a:gd name="connsiteY1510" fmla="*/ 102593 h 109617"/>
              <a:gd name="connsiteX1511" fmla="*/ 4316396 w 6558522"/>
              <a:gd name="connsiteY1511" fmla="*/ 102649 h 109617"/>
              <a:gd name="connsiteX1512" fmla="*/ 4312827 w 6558522"/>
              <a:gd name="connsiteY1512" fmla="*/ 102196 h 109617"/>
              <a:gd name="connsiteX1513" fmla="*/ 4312034 w 6558522"/>
              <a:gd name="connsiteY1513" fmla="*/ 48153 h 109617"/>
              <a:gd name="connsiteX1514" fmla="*/ 4314810 w 6558522"/>
              <a:gd name="connsiteY1514" fmla="*/ 6459 h 109617"/>
              <a:gd name="connsiteX1515" fmla="*/ 3475379 w 6558522"/>
              <a:gd name="connsiteY1515" fmla="*/ 6459 h 109617"/>
              <a:gd name="connsiteX1516" fmla="*/ 3477305 w 6558522"/>
              <a:gd name="connsiteY1516" fmla="*/ 6912 h 109617"/>
              <a:gd name="connsiteX1517" fmla="*/ 3478098 w 6558522"/>
              <a:gd name="connsiteY1517" fmla="*/ 50985 h 109617"/>
              <a:gd name="connsiteX1518" fmla="*/ 3479004 w 6558522"/>
              <a:gd name="connsiteY1518" fmla="*/ 78007 h 109617"/>
              <a:gd name="connsiteX1519" fmla="*/ 3477022 w 6558522"/>
              <a:gd name="connsiteY1519" fmla="*/ 102593 h 109617"/>
              <a:gd name="connsiteX1520" fmla="*/ 3476965 w 6558522"/>
              <a:gd name="connsiteY1520" fmla="*/ 102649 h 109617"/>
              <a:gd name="connsiteX1521" fmla="*/ 3473396 w 6558522"/>
              <a:gd name="connsiteY1521" fmla="*/ 102196 h 109617"/>
              <a:gd name="connsiteX1522" fmla="*/ 3472603 w 6558522"/>
              <a:gd name="connsiteY1522" fmla="*/ 48153 h 109617"/>
              <a:gd name="connsiteX1523" fmla="*/ 3475379 w 6558522"/>
              <a:gd name="connsiteY1523" fmla="*/ 6459 h 109617"/>
              <a:gd name="connsiteX1524" fmla="*/ 2636006 w 6558522"/>
              <a:gd name="connsiteY1524" fmla="*/ 6459 h 109617"/>
              <a:gd name="connsiteX1525" fmla="*/ 2637932 w 6558522"/>
              <a:gd name="connsiteY1525" fmla="*/ 6912 h 109617"/>
              <a:gd name="connsiteX1526" fmla="*/ 2638725 w 6558522"/>
              <a:gd name="connsiteY1526" fmla="*/ 50985 h 109617"/>
              <a:gd name="connsiteX1527" fmla="*/ 2639631 w 6558522"/>
              <a:gd name="connsiteY1527" fmla="*/ 78007 h 109617"/>
              <a:gd name="connsiteX1528" fmla="*/ 2637649 w 6558522"/>
              <a:gd name="connsiteY1528" fmla="*/ 102593 h 109617"/>
              <a:gd name="connsiteX1529" fmla="*/ 2637592 w 6558522"/>
              <a:gd name="connsiteY1529" fmla="*/ 102649 h 109617"/>
              <a:gd name="connsiteX1530" fmla="*/ 2634023 w 6558522"/>
              <a:gd name="connsiteY1530" fmla="*/ 102196 h 109617"/>
              <a:gd name="connsiteX1531" fmla="*/ 2633230 w 6558522"/>
              <a:gd name="connsiteY1531" fmla="*/ 48153 h 109617"/>
              <a:gd name="connsiteX1532" fmla="*/ 2636006 w 6558522"/>
              <a:gd name="connsiteY1532" fmla="*/ 6459 h 109617"/>
              <a:gd name="connsiteX1533" fmla="*/ 1796633 w 6558522"/>
              <a:gd name="connsiteY1533" fmla="*/ 6459 h 109617"/>
              <a:gd name="connsiteX1534" fmla="*/ 1798559 w 6558522"/>
              <a:gd name="connsiteY1534" fmla="*/ 6912 h 109617"/>
              <a:gd name="connsiteX1535" fmla="*/ 1799351 w 6558522"/>
              <a:gd name="connsiteY1535" fmla="*/ 50985 h 109617"/>
              <a:gd name="connsiteX1536" fmla="*/ 1800258 w 6558522"/>
              <a:gd name="connsiteY1536" fmla="*/ 78007 h 109617"/>
              <a:gd name="connsiteX1537" fmla="*/ 1798275 w 6558522"/>
              <a:gd name="connsiteY1537" fmla="*/ 102593 h 109617"/>
              <a:gd name="connsiteX1538" fmla="*/ 1798218 w 6558522"/>
              <a:gd name="connsiteY1538" fmla="*/ 102649 h 109617"/>
              <a:gd name="connsiteX1539" fmla="*/ 1794650 w 6558522"/>
              <a:gd name="connsiteY1539" fmla="*/ 102196 h 109617"/>
              <a:gd name="connsiteX1540" fmla="*/ 1793856 w 6558522"/>
              <a:gd name="connsiteY1540" fmla="*/ 48153 h 109617"/>
              <a:gd name="connsiteX1541" fmla="*/ 1796633 w 6558522"/>
              <a:gd name="connsiteY1541" fmla="*/ 6459 h 109617"/>
              <a:gd name="connsiteX1542" fmla="*/ 957266 w 6558522"/>
              <a:gd name="connsiteY1542" fmla="*/ 6459 h 109617"/>
              <a:gd name="connsiteX1543" fmla="*/ 959192 w 6558522"/>
              <a:gd name="connsiteY1543" fmla="*/ 6912 h 109617"/>
              <a:gd name="connsiteX1544" fmla="*/ 959986 w 6558522"/>
              <a:gd name="connsiteY1544" fmla="*/ 50985 h 109617"/>
              <a:gd name="connsiteX1545" fmla="*/ 960891 w 6558522"/>
              <a:gd name="connsiteY1545" fmla="*/ 78007 h 109617"/>
              <a:gd name="connsiteX1546" fmla="*/ 958910 w 6558522"/>
              <a:gd name="connsiteY1546" fmla="*/ 102593 h 109617"/>
              <a:gd name="connsiteX1547" fmla="*/ 958852 w 6558522"/>
              <a:gd name="connsiteY1547" fmla="*/ 102649 h 109617"/>
              <a:gd name="connsiteX1548" fmla="*/ 955283 w 6558522"/>
              <a:gd name="connsiteY1548" fmla="*/ 102196 h 109617"/>
              <a:gd name="connsiteX1549" fmla="*/ 954489 w 6558522"/>
              <a:gd name="connsiteY1549" fmla="*/ 48153 h 109617"/>
              <a:gd name="connsiteX1550" fmla="*/ 957266 w 6558522"/>
              <a:gd name="connsiteY1550" fmla="*/ 6459 h 109617"/>
              <a:gd name="connsiteX1551" fmla="*/ 705458 w 6558522"/>
              <a:gd name="connsiteY1551" fmla="*/ 6459 h 109617"/>
              <a:gd name="connsiteX1552" fmla="*/ 707384 w 6558522"/>
              <a:gd name="connsiteY1552" fmla="*/ 6912 h 109617"/>
              <a:gd name="connsiteX1553" fmla="*/ 708178 w 6558522"/>
              <a:gd name="connsiteY1553" fmla="*/ 50985 h 109617"/>
              <a:gd name="connsiteX1554" fmla="*/ 709083 w 6558522"/>
              <a:gd name="connsiteY1554" fmla="*/ 78007 h 109617"/>
              <a:gd name="connsiteX1555" fmla="*/ 707101 w 6558522"/>
              <a:gd name="connsiteY1555" fmla="*/ 102593 h 109617"/>
              <a:gd name="connsiteX1556" fmla="*/ 707044 w 6558522"/>
              <a:gd name="connsiteY1556" fmla="*/ 102649 h 109617"/>
              <a:gd name="connsiteX1557" fmla="*/ 703476 w 6558522"/>
              <a:gd name="connsiteY1557" fmla="*/ 102196 h 109617"/>
              <a:gd name="connsiteX1558" fmla="*/ 702683 w 6558522"/>
              <a:gd name="connsiteY1558" fmla="*/ 48153 h 109617"/>
              <a:gd name="connsiteX1559" fmla="*/ 705458 w 6558522"/>
              <a:gd name="connsiteY1559" fmla="*/ 6459 h 109617"/>
              <a:gd name="connsiteX1560" fmla="*/ 6410839 w 6558522"/>
              <a:gd name="connsiteY1560" fmla="*/ 6402 h 109617"/>
              <a:gd name="connsiteX1561" fmla="*/ 6412765 w 6558522"/>
              <a:gd name="connsiteY1561" fmla="*/ 6855 h 109617"/>
              <a:gd name="connsiteX1562" fmla="*/ 6414974 w 6558522"/>
              <a:gd name="connsiteY1562" fmla="*/ 50871 h 109617"/>
              <a:gd name="connsiteX1563" fmla="*/ 6417750 w 6558522"/>
              <a:gd name="connsiteY1563" fmla="*/ 77723 h 109617"/>
              <a:gd name="connsiteX1564" fmla="*/ 6418146 w 6558522"/>
              <a:gd name="connsiteY1564" fmla="*/ 102309 h 109617"/>
              <a:gd name="connsiteX1565" fmla="*/ 6418090 w 6558522"/>
              <a:gd name="connsiteY1565" fmla="*/ 102252 h 109617"/>
              <a:gd name="connsiteX1566" fmla="*/ 6414465 w 6558522"/>
              <a:gd name="connsiteY1566" fmla="*/ 102196 h 109617"/>
              <a:gd name="connsiteX1567" fmla="*/ 6409366 w 6558522"/>
              <a:gd name="connsiteY1567" fmla="*/ 48266 h 109617"/>
              <a:gd name="connsiteX1568" fmla="*/ 6410839 w 6558522"/>
              <a:gd name="connsiteY1568" fmla="*/ 6402 h 109617"/>
              <a:gd name="connsiteX1569" fmla="*/ 5571464 w 6558522"/>
              <a:gd name="connsiteY1569" fmla="*/ 6402 h 109617"/>
              <a:gd name="connsiteX1570" fmla="*/ 5573390 w 6558522"/>
              <a:gd name="connsiteY1570" fmla="*/ 6855 h 109617"/>
              <a:gd name="connsiteX1571" fmla="*/ 5575599 w 6558522"/>
              <a:gd name="connsiteY1571" fmla="*/ 50871 h 109617"/>
              <a:gd name="connsiteX1572" fmla="*/ 5578375 w 6558522"/>
              <a:gd name="connsiteY1572" fmla="*/ 77723 h 109617"/>
              <a:gd name="connsiteX1573" fmla="*/ 5578772 w 6558522"/>
              <a:gd name="connsiteY1573" fmla="*/ 102309 h 109617"/>
              <a:gd name="connsiteX1574" fmla="*/ 5578715 w 6558522"/>
              <a:gd name="connsiteY1574" fmla="*/ 102252 h 109617"/>
              <a:gd name="connsiteX1575" fmla="*/ 5575090 w 6558522"/>
              <a:gd name="connsiteY1575" fmla="*/ 102196 h 109617"/>
              <a:gd name="connsiteX1576" fmla="*/ 5569991 w 6558522"/>
              <a:gd name="connsiteY1576" fmla="*/ 48266 h 109617"/>
              <a:gd name="connsiteX1577" fmla="*/ 5571464 w 6558522"/>
              <a:gd name="connsiteY1577" fmla="*/ 6402 h 109617"/>
              <a:gd name="connsiteX1578" fmla="*/ 4732090 w 6558522"/>
              <a:gd name="connsiteY1578" fmla="*/ 6402 h 109617"/>
              <a:gd name="connsiteX1579" fmla="*/ 4734016 w 6558522"/>
              <a:gd name="connsiteY1579" fmla="*/ 6855 h 109617"/>
              <a:gd name="connsiteX1580" fmla="*/ 4736225 w 6558522"/>
              <a:gd name="connsiteY1580" fmla="*/ 50871 h 109617"/>
              <a:gd name="connsiteX1581" fmla="*/ 4739001 w 6558522"/>
              <a:gd name="connsiteY1581" fmla="*/ 77723 h 109617"/>
              <a:gd name="connsiteX1582" fmla="*/ 4739398 w 6558522"/>
              <a:gd name="connsiteY1582" fmla="*/ 102309 h 109617"/>
              <a:gd name="connsiteX1583" fmla="*/ 4739341 w 6558522"/>
              <a:gd name="connsiteY1583" fmla="*/ 102252 h 109617"/>
              <a:gd name="connsiteX1584" fmla="*/ 4735715 w 6558522"/>
              <a:gd name="connsiteY1584" fmla="*/ 102196 h 109617"/>
              <a:gd name="connsiteX1585" fmla="*/ 4730617 w 6558522"/>
              <a:gd name="connsiteY1585" fmla="*/ 48266 h 109617"/>
              <a:gd name="connsiteX1586" fmla="*/ 4732090 w 6558522"/>
              <a:gd name="connsiteY1586" fmla="*/ 6402 h 109617"/>
              <a:gd name="connsiteX1587" fmla="*/ 4368344 w 6558522"/>
              <a:gd name="connsiteY1587" fmla="*/ 6402 h 109617"/>
              <a:gd name="connsiteX1588" fmla="*/ 4370270 w 6558522"/>
              <a:gd name="connsiteY1588" fmla="*/ 6855 h 109617"/>
              <a:gd name="connsiteX1589" fmla="*/ 4372479 w 6558522"/>
              <a:gd name="connsiteY1589" fmla="*/ 50871 h 109617"/>
              <a:gd name="connsiteX1590" fmla="*/ 4375255 w 6558522"/>
              <a:gd name="connsiteY1590" fmla="*/ 77723 h 109617"/>
              <a:gd name="connsiteX1591" fmla="*/ 4375652 w 6558522"/>
              <a:gd name="connsiteY1591" fmla="*/ 102309 h 109617"/>
              <a:gd name="connsiteX1592" fmla="*/ 4375595 w 6558522"/>
              <a:gd name="connsiteY1592" fmla="*/ 102252 h 109617"/>
              <a:gd name="connsiteX1593" fmla="*/ 4371970 w 6558522"/>
              <a:gd name="connsiteY1593" fmla="*/ 102196 h 109617"/>
              <a:gd name="connsiteX1594" fmla="*/ 4366871 w 6558522"/>
              <a:gd name="connsiteY1594" fmla="*/ 48266 h 109617"/>
              <a:gd name="connsiteX1595" fmla="*/ 4368344 w 6558522"/>
              <a:gd name="connsiteY1595" fmla="*/ 6402 h 109617"/>
              <a:gd name="connsiteX1596" fmla="*/ 3528969 w 6558522"/>
              <a:gd name="connsiteY1596" fmla="*/ 6402 h 109617"/>
              <a:gd name="connsiteX1597" fmla="*/ 3530895 w 6558522"/>
              <a:gd name="connsiteY1597" fmla="*/ 6855 h 109617"/>
              <a:gd name="connsiteX1598" fmla="*/ 3533104 w 6558522"/>
              <a:gd name="connsiteY1598" fmla="*/ 50871 h 109617"/>
              <a:gd name="connsiteX1599" fmla="*/ 3535880 w 6558522"/>
              <a:gd name="connsiteY1599" fmla="*/ 77723 h 109617"/>
              <a:gd name="connsiteX1600" fmla="*/ 3536277 w 6558522"/>
              <a:gd name="connsiteY1600" fmla="*/ 102309 h 109617"/>
              <a:gd name="connsiteX1601" fmla="*/ 3536220 w 6558522"/>
              <a:gd name="connsiteY1601" fmla="*/ 102252 h 109617"/>
              <a:gd name="connsiteX1602" fmla="*/ 3532595 w 6558522"/>
              <a:gd name="connsiteY1602" fmla="*/ 102196 h 109617"/>
              <a:gd name="connsiteX1603" fmla="*/ 3527496 w 6558522"/>
              <a:gd name="connsiteY1603" fmla="*/ 48266 h 109617"/>
              <a:gd name="connsiteX1604" fmla="*/ 3528969 w 6558522"/>
              <a:gd name="connsiteY1604" fmla="*/ 6402 h 109617"/>
              <a:gd name="connsiteX1605" fmla="*/ 2689596 w 6558522"/>
              <a:gd name="connsiteY1605" fmla="*/ 6402 h 109617"/>
              <a:gd name="connsiteX1606" fmla="*/ 2691523 w 6558522"/>
              <a:gd name="connsiteY1606" fmla="*/ 6855 h 109617"/>
              <a:gd name="connsiteX1607" fmla="*/ 2693731 w 6558522"/>
              <a:gd name="connsiteY1607" fmla="*/ 50871 h 109617"/>
              <a:gd name="connsiteX1608" fmla="*/ 2696507 w 6558522"/>
              <a:gd name="connsiteY1608" fmla="*/ 77723 h 109617"/>
              <a:gd name="connsiteX1609" fmla="*/ 2696904 w 6558522"/>
              <a:gd name="connsiteY1609" fmla="*/ 102309 h 109617"/>
              <a:gd name="connsiteX1610" fmla="*/ 2696847 w 6558522"/>
              <a:gd name="connsiteY1610" fmla="*/ 102252 h 109617"/>
              <a:gd name="connsiteX1611" fmla="*/ 2693222 w 6558522"/>
              <a:gd name="connsiteY1611" fmla="*/ 102196 h 109617"/>
              <a:gd name="connsiteX1612" fmla="*/ 2688123 w 6558522"/>
              <a:gd name="connsiteY1612" fmla="*/ 48266 h 109617"/>
              <a:gd name="connsiteX1613" fmla="*/ 2689596 w 6558522"/>
              <a:gd name="connsiteY1613" fmla="*/ 6402 h 109617"/>
              <a:gd name="connsiteX1614" fmla="*/ 1850223 w 6558522"/>
              <a:gd name="connsiteY1614" fmla="*/ 6402 h 109617"/>
              <a:gd name="connsiteX1615" fmla="*/ 1852148 w 6558522"/>
              <a:gd name="connsiteY1615" fmla="*/ 6855 h 109617"/>
              <a:gd name="connsiteX1616" fmla="*/ 1854358 w 6558522"/>
              <a:gd name="connsiteY1616" fmla="*/ 50871 h 109617"/>
              <a:gd name="connsiteX1617" fmla="*/ 1857133 w 6558522"/>
              <a:gd name="connsiteY1617" fmla="*/ 77723 h 109617"/>
              <a:gd name="connsiteX1618" fmla="*/ 1857530 w 6558522"/>
              <a:gd name="connsiteY1618" fmla="*/ 102309 h 109617"/>
              <a:gd name="connsiteX1619" fmla="*/ 1857473 w 6558522"/>
              <a:gd name="connsiteY1619" fmla="*/ 102252 h 109617"/>
              <a:gd name="connsiteX1620" fmla="*/ 1853848 w 6558522"/>
              <a:gd name="connsiteY1620" fmla="*/ 102196 h 109617"/>
              <a:gd name="connsiteX1621" fmla="*/ 1848749 w 6558522"/>
              <a:gd name="connsiteY1621" fmla="*/ 48266 h 109617"/>
              <a:gd name="connsiteX1622" fmla="*/ 1850223 w 6558522"/>
              <a:gd name="connsiteY1622" fmla="*/ 6402 h 109617"/>
              <a:gd name="connsiteX1623" fmla="*/ 1010855 w 6558522"/>
              <a:gd name="connsiteY1623" fmla="*/ 6402 h 109617"/>
              <a:gd name="connsiteX1624" fmla="*/ 1012783 w 6558522"/>
              <a:gd name="connsiteY1624" fmla="*/ 6855 h 109617"/>
              <a:gd name="connsiteX1625" fmla="*/ 1014991 w 6558522"/>
              <a:gd name="connsiteY1625" fmla="*/ 50871 h 109617"/>
              <a:gd name="connsiteX1626" fmla="*/ 1017767 w 6558522"/>
              <a:gd name="connsiteY1626" fmla="*/ 77723 h 109617"/>
              <a:gd name="connsiteX1627" fmla="*/ 1018164 w 6558522"/>
              <a:gd name="connsiteY1627" fmla="*/ 102309 h 109617"/>
              <a:gd name="connsiteX1628" fmla="*/ 1018107 w 6558522"/>
              <a:gd name="connsiteY1628" fmla="*/ 102252 h 109617"/>
              <a:gd name="connsiteX1629" fmla="*/ 1014481 w 6558522"/>
              <a:gd name="connsiteY1629" fmla="*/ 102196 h 109617"/>
              <a:gd name="connsiteX1630" fmla="*/ 1009383 w 6558522"/>
              <a:gd name="connsiteY1630" fmla="*/ 48266 h 109617"/>
              <a:gd name="connsiteX1631" fmla="*/ 1010855 w 6558522"/>
              <a:gd name="connsiteY1631" fmla="*/ 6402 h 109617"/>
              <a:gd name="connsiteX1632" fmla="*/ 759049 w 6558522"/>
              <a:gd name="connsiteY1632" fmla="*/ 6402 h 109617"/>
              <a:gd name="connsiteX1633" fmla="*/ 760975 w 6558522"/>
              <a:gd name="connsiteY1633" fmla="*/ 6855 h 109617"/>
              <a:gd name="connsiteX1634" fmla="*/ 763183 w 6558522"/>
              <a:gd name="connsiteY1634" fmla="*/ 50871 h 109617"/>
              <a:gd name="connsiteX1635" fmla="*/ 765959 w 6558522"/>
              <a:gd name="connsiteY1635" fmla="*/ 77723 h 109617"/>
              <a:gd name="connsiteX1636" fmla="*/ 766356 w 6558522"/>
              <a:gd name="connsiteY1636" fmla="*/ 102309 h 109617"/>
              <a:gd name="connsiteX1637" fmla="*/ 766300 w 6558522"/>
              <a:gd name="connsiteY1637" fmla="*/ 102252 h 109617"/>
              <a:gd name="connsiteX1638" fmla="*/ 762675 w 6558522"/>
              <a:gd name="connsiteY1638" fmla="*/ 102196 h 109617"/>
              <a:gd name="connsiteX1639" fmla="*/ 757576 w 6558522"/>
              <a:gd name="connsiteY1639" fmla="*/ 48266 h 109617"/>
              <a:gd name="connsiteX1640" fmla="*/ 759049 w 6558522"/>
              <a:gd name="connsiteY1640" fmla="*/ 6402 h 109617"/>
              <a:gd name="connsiteX1641" fmla="*/ 6551159 w 6558522"/>
              <a:gd name="connsiteY1641" fmla="*/ 5892 h 109617"/>
              <a:gd name="connsiteX1642" fmla="*/ 6553086 w 6558522"/>
              <a:gd name="connsiteY1642" fmla="*/ 6345 h 109617"/>
              <a:gd name="connsiteX1643" fmla="*/ 6555182 w 6558522"/>
              <a:gd name="connsiteY1643" fmla="*/ 50815 h 109617"/>
              <a:gd name="connsiteX1644" fmla="*/ 6557560 w 6558522"/>
              <a:gd name="connsiteY1644" fmla="*/ 77950 h 109617"/>
              <a:gd name="connsiteX1645" fmla="*/ 6557391 w 6558522"/>
              <a:gd name="connsiteY1645" fmla="*/ 102819 h 109617"/>
              <a:gd name="connsiteX1646" fmla="*/ 6557391 w 6558522"/>
              <a:gd name="connsiteY1646" fmla="*/ 102762 h 109617"/>
              <a:gd name="connsiteX1647" fmla="*/ 6553765 w 6558522"/>
              <a:gd name="connsiteY1647" fmla="*/ 102592 h 109617"/>
              <a:gd name="connsiteX1648" fmla="*/ 6549573 w 6558522"/>
              <a:gd name="connsiteY1648" fmla="*/ 48095 h 109617"/>
              <a:gd name="connsiteX1649" fmla="*/ 6551159 w 6558522"/>
              <a:gd name="connsiteY1649" fmla="*/ 5892 h 109617"/>
              <a:gd name="connsiteX1650" fmla="*/ 5711785 w 6558522"/>
              <a:gd name="connsiteY1650" fmla="*/ 5892 h 109617"/>
              <a:gd name="connsiteX1651" fmla="*/ 5713711 w 6558522"/>
              <a:gd name="connsiteY1651" fmla="*/ 6345 h 109617"/>
              <a:gd name="connsiteX1652" fmla="*/ 5715807 w 6558522"/>
              <a:gd name="connsiteY1652" fmla="*/ 50815 h 109617"/>
              <a:gd name="connsiteX1653" fmla="*/ 5718187 w 6558522"/>
              <a:gd name="connsiteY1653" fmla="*/ 77950 h 109617"/>
              <a:gd name="connsiteX1654" fmla="*/ 5718017 w 6558522"/>
              <a:gd name="connsiteY1654" fmla="*/ 102819 h 109617"/>
              <a:gd name="connsiteX1655" fmla="*/ 5718017 w 6558522"/>
              <a:gd name="connsiteY1655" fmla="*/ 102762 h 109617"/>
              <a:gd name="connsiteX1656" fmla="*/ 5714391 w 6558522"/>
              <a:gd name="connsiteY1656" fmla="*/ 102592 h 109617"/>
              <a:gd name="connsiteX1657" fmla="*/ 5710199 w 6558522"/>
              <a:gd name="connsiteY1657" fmla="*/ 48095 h 109617"/>
              <a:gd name="connsiteX1658" fmla="*/ 5711785 w 6558522"/>
              <a:gd name="connsiteY1658" fmla="*/ 5892 h 109617"/>
              <a:gd name="connsiteX1659" fmla="*/ 4872410 w 6558522"/>
              <a:gd name="connsiteY1659" fmla="*/ 5892 h 109617"/>
              <a:gd name="connsiteX1660" fmla="*/ 4874336 w 6558522"/>
              <a:gd name="connsiteY1660" fmla="*/ 6345 h 109617"/>
              <a:gd name="connsiteX1661" fmla="*/ 4876432 w 6558522"/>
              <a:gd name="connsiteY1661" fmla="*/ 50815 h 109617"/>
              <a:gd name="connsiteX1662" fmla="*/ 4878811 w 6558522"/>
              <a:gd name="connsiteY1662" fmla="*/ 77950 h 109617"/>
              <a:gd name="connsiteX1663" fmla="*/ 4878642 w 6558522"/>
              <a:gd name="connsiteY1663" fmla="*/ 102819 h 109617"/>
              <a:gd name="connsiteX1664" fmla="*/ 4878642 w 6558522"/>
              <a:gd name="connsiteY1664" fmla="*/ 102762 h 109617"/>
              <a:gd name="connsiteX1665" fmla="*/ 4875016 w 6558522"/>
              <a:gd name="connsiteY1665" fmla="*/ 102592 h 109617"/>
              <a:gd name="connsiteX1666" fmla="*/ 4870824 w 6558522"/>
              <a:gd name="connsiteY1666" fmla="*/ 48095 h 109617"/>
              <a:gd name="connsiteX1667" fmla="*/ 4872410 w 6558522"/>
              <a:gd name="connsiteY1667" fmla="*/ 5892 h 109617"/>
              <a:gd name="connsiteX1668" fmla="*/ 4508664 w 6558522"/>
              <a:gd name="connsiteY1668" fmla="*/ 5892 h 109617"/>
              <a:gd name="connsiteX1669" fmla="*/ 4510590 w 6558522"/>
              <a:gd name="connsiteY1669" fmla="*/ 6345 h 109617"/>
              <a:gd name="connsiteX1670" fmla="*/ 4512686 w 6558522"/>
              <a:gd name="connsiteY1670" fmla="*/ 50815 h 109617"/>
              <a:gd name="connsiteX1671" fmla="*/ 4515066 w 6558522"/>
              <a:gd name="connsiteY1671" fmla="*/ 77950 h 109617"/>
              <a:gd name="connsiteX1672" fmla="*/ 4514896 w 6558522"/>
              <a:gd name="connsiteY1672" fmla="*/ 102819 h 109617"/>
              <a:gd name="connsiteX1673" fmla="*/ 4514896 w 6558522"/>
              <a:gd name="connsiteY1673" fmla="*/ 102762 h 109617"/>
              <a:gd name="connsiteX1674" fmla="*/ 4511270 w 6558522"/>
              <a:gd name="connsiteY1674" fmla="*/ 102592 h 109617"/>
              <a:gd name="connsiteX1675" fmla="*/ 4507078 w 6558522"/>
              <a:gd name="connsiteY1675" fmla="*/ 48095 h 109617"/>
              <a:gd name="connsiteX1676" fmla="*/ 4508664 w 6558522"/>
              <a:gd name="connsiteY1676" fmla="*/ 5892 h 109617"/>
              <a:gd name="connsiteX1677" fmla="*/ 3669290 w 6558522"/>
              <a:gd name="connsiteY1677" fmla="*/ 5892 h 109617"/>
              <a:gd name="connsiteX1678" fmla="*/ 3671216 w 6558522"/>
              <a:gd name="connsiteY1678" fmla="*/ 6345 h 109617"/>
              <a:gd name="connsiteX1679" fmla="*/ 3673312 w 6558522"/>
              <a:gd name="connsiteY1679" fmla="*/ 50815 h 109617"/>
              <a:gd name="connsiteX1680" fmla="*/ 3675691 w 6558522"/>
              <a:gd name="connsiteY1680" fmla="*/ 77950 h 109617"/>
              <a:gd name="connsiteX1681" fmla="*/ 3675522 w 6558522"/>
              <a:gd name="connsiteY1681" fmla="*/ 102819 h 109617"/>
              <a:gd name="connsiteX1682" fmla="*/ 3675522 w 6558522"/>
              <a:gd name="connsiteY1682" fmla="*/ 102762 h 109617"/>
              <a:gd name="connsiteX1683" fmla="*/ 3671896 w 6558522"/>
              <a:gd name="connsiteY1683" fmla="*/ 102592 h 109617"/>
              <a:gd name="connsiteX1684" fmla="*/ 3667704 w 6558522"/>
              <a:gd name="connsiteY1684" fmla="*/ 48095 h 109617"/>
              <a:gd name="connsiteX1685" fmla="*/ 3669290 w 6558522"/>
              <a:gd name="connsiteY1685" fmla="*/ 5892 h 109617"/>
              <a:gd name="connsiteX1686" fmla="*/ 2829916 w 6558522"/>
              <a:gd name="connsiteY1686" fmla="*/ 5892 h 109617"/>
              <a:gd name="connsiteX1687" fmla="*/ 2831842 w 6558522"/>
              <a:gd name="connsiteY1687" fmla="*/ 6345 h 109617"/>
              <a:gd name="connsiteX1688" fmla="*/ 2833937 w 6558522"/>
              <a:gd name="connsiteY1688" fmla="*/ 50815 h 109617"/>
              <a:gd name="connsiteX1689" fmla="*/ 2836316 w 6558522"/>
              <a:gd name="connsiteY1689" fmla="*/ 77950 h 109617"/>
              <a:gd name="connsiteX1690" fmla="*/ 2836147 w 6558522"/>
              <a:gd name="connsiteY1690" fmla="*/ 102819 h 109617"/>
              <a:gd name="connsiteX1691" fmla="*/ 2836147 w 6558522"/>
              <a:gd name="connsiteY1691" fmla="*/ 102762 h 109617"/>
              <a:gd name="connsiteX1692" fmla="*/ 2832522 w 6558522"/>
              <a:gd name="connsiteY1692" fmla="*/ 102592 h 109617"/>
              <a:gd name="connsiteX1693" fmla="*/ 2828329 w 6558522"/>
              <a:gd name="connsiteY1693" fmla="*/ 48095 h 109617"/>
              <a:gd name="connsiteX1694" fmla="*/ 2829916 w 6558522"/>
              <a:gd name="connsiteY1694" fmla="*/ 5892 h 109617"/>
              <a:gd name="connsiteX1695" fmla="*/ 1990545 w 6558522"/>
              <a:gd name="connsiteY1695" fmla="*/ 5892 h 109617"/>
              <a:gd name="connsiteX1696" fmla="*/ 1992470 w 6558522"/>
              <a:gd name="connsiteY1696" fmla="*/ 6345 h 109617"/>
              <a:gd name="connsiteX1697" fmla="*/ 1994565 w 6558522"/>
              <a:gd name="connsiteY1697" fmla="*/ 50815 h 109617"/>
              <a:gd name="connsiteX1698" fmla="*/ 1996946 w 6558522"/>
              <a:gd name="connsiteY1698" fmla="*/ 77950 h 109617"/>
              <a:gd name="connsiteX1699" fmla="*/ 1996775 w 6558522"/>
              <a:gd name="connsiteY1699" fmla="*/ 102819 h 109617"/>
              <a:gd name="connsiteX1700" fmla="*/ 1996775 w 6558522"/>
              <a:gd name="connsiteY1700" fmla="*/ 102762 h 109617"/>
              <a:gd name="connsiteX1701" fmla="*/ 1993150 w 6558522"/>
              <a:gd name="connsiteY1701" fmla="*/ 102592 h 109617"/>
              <a:gd name="connsiteX1702" fmla="*/ 1988957 w 6558522"/>
              <a:gd name="connsiteY1702" fmla="*/ 48095 h 109617"/>
              <a:gd name="connsiteX1703" fmla="*/ 1990545 w 6558522"/>
              <a:gd name="connsiteY1703" fmla="*/ 5892 h 109617"/>
              <a:gd name="connsiteX1704" fmla="*/ 1151176 w 6558522"/>
              <a:gd name="connsiteY1704" fmla="*/ 5892 h 109617"/>
              <a:gd name="connsiteX1705" fmla="*/ 1153102 w 6558522"/>
              <a:gd name="connsiteY1705" fmla="*/ 6345 h 109617"/>
              <a:gd name="connsiteX1706" fmla="*/ 1155198 w 6558522"/>
              <a:gd name="connsiteY1706" fmla="*/ 50815 h 109617"/>
              <a:gd name="connsiteX1707" fmla="*/ 1157578 w 6558522"/>
              <a:gd name="connsiteY1707" fmla="*/ 77950 h 109617"/>
              <a:gd name="connsiteX1708" fmla="*/ 1157407 w 6558522"/>
              <a:gd name="connsiteY1708" fmla="*/ 102819 h 109617"/>
              <a:gd name="connsiteX1709" fmla="*/ 1157407 w 6558522"/>
              <a:gd name="connsiteY1709" fmla="*/ 102762 h 109617"/>
              <a:gd name="connsiteX1710" fmla="*/ 1153782 w 6558522"/>
              <a:gd name="connsiteY1710" fmla="*/ 102592 h 109617"/>
              <a:gd name="connsiteX1711" fmla="*/ 1149591 w 6558522"/>
              <a:gd name="connsiteY1711" fmla="*/ 48095 h 109617"/>
              <a:gd name="connsiteX1712" fmla="*/ 1151176 w 6558522"/>
              <a:gd name="connsiteY1712" fmla="*/ 5892 h 109617"/>
              <a:gd name="connsiteX1713" fmla="*/ 899369 w 6558522"/>
              <a:gd name="connsiteY1713" fmla="*/ 5892 h 109617"/>
              <a:gd name="connsiteX1714" fmla="*/ 901296 w 6558522"/>
              <a:gd name="connsiteY1714" fmla="*/ 6345 h 109617"/>
              <a:gd name="connsiteX1715" fmla="*/ 903393 w 6558522"/>
              <a:gd name="connsiteY1715" fmla="*/ 50815 h 109617"/>
              <a:gd name="connsiteX1716" fmla="*/ 905771 w 6558522"/>
              <a:gd name="connsiteY1716" fmla="*/ 77950 h 109617"/>
              <a:gd name="connsiteX1717" fmla="*/ 905601 w 6558522"/>
              <a:gd name="connsiteY1717" fmla="*/ 102819 h 109617"/>
              <a:gd name="connsiteX1718" fmla="*/ 905601 w 6558522"/>
              <a:gd name="connsiteY1718" fmla="*/ 102762 h 109617"/>
              <a:gd name="connsiteX1719" fmla="*/ 901976 w 6558522"/>
              <a:gd name="connsiteY1719" fmla="*/ 102592 h 109617"/>
              <a:gd name="connsiteX1720" fmla="*/ 897784 w 6558522"/>
              <a:gd name="connsiteY1720" fmla="*/ 48095 h 109617"/>
              <a:gd name="connsiteX1721" fmla="*/ 899369 w 6558522"/>
              <a:gd name="connsiteY1721" fmla="*/ 5892 h 109617"/>
              <a:gd name="connsiteX1722" fmla="*/ 59995 w 6558522"/>
              <a:gd name="connsiteY1722" fmla="*/ 5892 h 109617"/>
              <a:gd name="connsiteX1723" fmla="*/ 61922 w 6558522"/>
              <a:gd name="connsiteY1723" fmla="*/ 6345 h 109617"/>
              <a:gd name="connsiteX1724" fmla="*/ 64017 w 6558522"/>
              <a:gd name="connsiteY1724" fmla="*/ 50815 h 109617"/>
              <a:gd name="connsiteX1725" fmla="*/ 66396 w 6558522"/>
              <a:gd name="connsiteY1725" fmla="*/ 77950 h 109617"/>
              <a:gd name="connsiteX1726" fmla="*/ 66227 w 6558522"/>
              <a:gd name="connsiteY1726" fmla="*/ 102819 h 109617"/>
              <a:gd name="connsiteX1727" fmla="*/ 66227 w 6558522"/>
              <a:gd name="connsiteY1727" fmla="*/ 102762 h 109617"/>
              <a:gd name="connsiteX1728" fmla="*/ 62601 w 6558522"/>
              <a:gd name="connsiteY1728" fmla="*/ 102592 h 109617"/>
              <a:gd name="connsiteX1729" fmla="*/ 58409 w 6558522"/>
              <a:gd name="connsiteY1729" fmla="*/ 48095 h 109617"/>
              <a:gd name="connsiteX1730" fmla="*/ 59995 w 6558522"/>
              <a:gd name="connsiteY1730" fmla="*/ 5892 h 109617"/>
              <a:gd name="connsiteX1731" fmla="*/ 5822364 w 6558522"/>
              <a:gd name="connsiteY1731" fmla="*/ 5721 h 109617"/>
              <a:gd name="connsiteX1732" fmla="*/ 5824290 w 6558522"/>
              <a:gd name="connsiteY1732" fmla="*/ 6061 h 109617"/>
              <a:gd name="connsiteX1733" fmla="*/ 5828029 w 6558522"/>
              <a:gd name="connsiteY1733" fmla="*/ 50701 h 109617"/>
              <a:gd name="connsiteX1734" fmla="*/ 5830748 w 6558522"/>
              <a:gd name="connsiteY1734" fmla="*/ 78063 h 109617"/>
              <a:gd name="connsiteX1735" fmla="*/ 5830408 w 6558522"/>
              <a:gd name="connsiteY1735" fmla="*/ 103102 h 109617"/>
              <a:gd name="connsiteX1736" fmla="*/ 5826782 w 6558522"/>
              <a:gd name="connsiteY1736" fmla="*/ 102875 h 109617"/>
              <a:gd name="connsiteX1737" fmla="*/ 5822364 w 6558522"/>
              <a:gd name="connsiteY1737" fmla="*/ 48152 h 109617"/>
              <a:gd name="connsiteX1738" fmla="*/ 5822364 w 6558522"/>
              <a:gd name="connsiteY1738" fmla="*/ 5721 h 109617"/>
              <a:gd name="connsiteX1739" fmla="*/ 4982990 w 6558522"/>
              <a:gd name="connsiteY1739" fmla="*/ 5721 h 109617"/>
              <a:gd name="connsiteX1740" fmla="*/ 4984916 w 6558522"/>
              <a:gd name="connsiteY1740" fmla="*/ 6061 h 109617"/>
              <a:gd name="connsiteX1741" fmla="*/ 4988655 w 6558522"/>
              <a:gd name="connsiteY1741" fmla="*/ 50701 h 109617"/>
              <a:gd name="connsiteX1742" fmla="*/ 4991374 w 6558522"/>
              <a:gd name="connsiteY1742" fmla="*/ 78063 h 109617"/>
              <a:gd name="connsiteX1743" fmla="*/ 4991034 w 6558522"/>
              <a:gd name="connsiteY1743" fmla="*/ 103102 h 109617"/>
              <a:gd name="connsiteX1744" fmla="*/ 4987409 w 6558522"/>
              <a:gd name="connsiteY1744" fmla="*/ 102875 h 109617"/>
              <a:gd name="connsiteX1745" fmla="*/ 4982990 w 6558522"/>
              <a:gd name="connsiteY1745" fmla="*/ 48152 h 109617"/>
              <a:gd name="connsiteX1746" fmla="*/ 4982990 w 6558522"/>
              <a:gd name="connsiteY1746" fmla="*/ 5721 h 109617"/>
              <a:gd name="connsiteX1747" fmla="*/ 4619244 w 6558522"/>
              <a:gd name="connsiteY1747" fmla="*/ 5721 h 109617"/>
              <a:gd name="connsiteX1748" fmla="*/ 4621170 w 6558522"/>
              <a:gd name="connsiteY1748" fmla="*/ 6061 h 109617"/>
              <a:gd name="connsiteX1749" fmla="*/ 4624909 w 6558522"/>
              <a:gd name="connsiteY1749" fmla="*/ 50701 h 109617"/>
              <a:gd name="connsiteX1750" fmla="*/ 4627628 w 6558522"/>
              <a:gd name="connsiteY1750" fmla="*/ 78063 h 109617"/>
              <a:gd name="connsiteX1751" fmla="*/ 4627289 w 6558522"/>
              <a:gd name="connsiteY1751" fmla="*/ 103102 h 109617"/>
              <a:gd name="connsiteX1752" fmla="*/ 4623663 w 6558522"/>
              <a:gd name="connsiteY1752" fmla="*/ 102875 h 109617"/>
              <a:gd name="connsiteX1753" fmla="*/ 4619244 w 6558522"/>
              <a:gd name="connsiteY1753" fmla="*/ 48152 h 109617"/>
              <a:gd name="connsiteX1754" fmla="*/ 4619244 w 6558522"/>
              <a:gd name="connsiteY1754" fmla="*/ 5721 h 109617"/>
              <a:gd name="connsiteX1755" fmla="*/ 3779869 w 6558522"/>
              <a:gd name="connsiteY1755" fmla="*/ 5721 h 109617"/>
              <a:gd name="connsiteX1756" fmla="*/ 3781795 w 6558522"/>
              <a:gd name="connsiteY1756" fmla="*/ 6061 h 109617"/>
              <a:gd name="connsiteX1757" fmla="*/ 3785534 w 6558522"/>
              <a:gd name="connsiteY1757" fmla="*/ 50701 h 109617"/>
              <a:gd name="connsiteX1758" fmla="*/ 3788253 w 6558522"/>
              <a:gd name="connsiteY1758" fmla="*/ 78063 h 109617"/>
              <a:gd name="connsiteX1759" fmla="*/ 3787913 w 6558522"/>
              <a:gd name="connsiteY1759" fmla="*/ 103102 h 109617"/>
              <a:gd name="connsiteX1760" fmla="*/ 3784288 w 6558522"/>
              <a:gd name="connsiteY1760" fmla="*/ 102875 h 109617"/>
              <a:gd name="connsiteX1761" fmla="*/ 3779869 w 6558522"/>
              <a:gd name="connsiteY1761" fmla="*/ 48152 h 109617"/>
              <a:gd name="connsiteX1762" fmla="*/ 3779869 w 6558522"/>
              <a:gd name="connsiteY1762" fmla="*/ 5721 h 109617"/>
              <a:gd name="connsiteX1763" fmla="*/ 2940496 w 6558522"/>
              <a:gd name="connsiteY1763" fmla="*/ 5721 h 109617"/>
              <a:gd name="connsiteX1764" fmla="*/ 2942422 w 6558522"/>
              <a:gd name="connsiteY1764" fmla="*/ 6061 h 109617"/>
              <a:gd name="connsiteX1765" fmla="*/ 2946162 w 6558522"/>
              <a:gd name="connsiteY1765" fmla="*/ 50701 h 109617"/>
              <a:gd name="connsiteX1766" fmla="*/ 2948879 w 6558522"/>
              <a:gd name="connsiteY1766" fmla="*/ 78063 h 109617"/>
              <a:gd name="connsiteX1767" fmla="*/ 2948540 w 6558522"/>
              <a:gd name="connsiteY1767" fmla="*/ 103102 h 109617"/>
              <a:gd name="connsiteX1768" fmla="*/ 2944915 w 6558522"/>
              <a:gd name="connsiteY1768" fmla="*/ 102875 h 109617"/>
              <a:gd name="connsiteX1769" fmla="*/ 2940496 w 6558522"/>
              <a:gd name="connsiteY1769" fmla="*/ 48152 h 109617"/>
              <a:gd name="connsiteX1770" fmla="*/ 2940496 w 6558522"/>
              <a:gd name="connsiteY1770" fmla="*/ 5721 h 109617"/>
              <a:gd name="connsiteX1771" fmla="*/ 2101122 w 6558522"/>
              <a:gd name="connsiteY1771" fmla="*/ 5721 h 109617"/>
              <a:gd name="connsiteX1772" fmla="*/ 2103048 w 6558522"/>
              <a:gd name="connsiteY1772" fmla="*/ 6061 h 109617"/>
              <a:gd name="connsiteX1773" fmla="*/ 2106787 w 6558522"/>
              <a:gd name="connsiteY1773" fmla="*/ 50701 h 109617"/>
              <a:gd name="connsiteX1774" fmla="*/ 2109506 w 6558522"/>
              <a:gd name="connsiteY1774" fmla="*/ 78063 h 109617"/>
              <a:gd name="connsiteX1775" fmla="*/ 2109165 w 6558522"/>
              <a:gd name="connsiteY1775" fmla="*/ 103102 h 109617"/>
              <a:gd name="connsiteX1776" fmla="*/ 2105540 w 6558522"/>
              <a:gd name="connsiteY1776" fmla="*/ 102875 h 109617"/>
              <a:gd name="connsiteX1777" fmla="*/ 2101122 w 6558522"/>
              <a:gd name="connsiteY1777" fmla="*/ 48152 h 109617"/>
              <a:gd name="connsiteX1778" fmla="*/ 2101122 w 6558522"/>
              <a:gd name="connsiteY1778" fmla="*/ 5721 h 109617"/>
              <a:gd name="connsiteX1779" fmla="*/ 1261755 w 6558522"/>
              <a:gd name="connsiteY1779" fmla="*/ 5721 h 109617"/>
              <a:gd name="connsiteX1780" fmla="*/ 1263682 w 6558522"/>
              <a:gd name="connsiteY1780" fmla="*/ 6061 h 109617"/>
              <a:gd name="connsiteX1781" fmla="*/ 1267420 w 6558522"/>
              <a:gd name="connsiteY1781" fmla="*/ 50701 h 109617"/>
              <a:gd name="connsiteX1782" fmla="*/ 1270140 w 6558522"/>
              <a:gd name="connsiteY1782" fmla="*/ 78063 h 109617"/>
              <a:gd name="connsiteX1783" fmla="*/ 1269800 w 6558522"/>
              <a:gd name="connsiteY1783" fmla="*/ 103102 h 109617"/>
              <a:gd name="connsiteX1784" fmla="*/ 1266175 w 6558522"/>
              <a:gd name="connsiteY1784" fmla="*/ 102875 h 109617"/>
              <a:gd name="connsiteX1785" fmla="*/ 1261755 w 6558522"/>
              <a:gd name="connsiteY1785" fmla="*/ 48152 h 109617"/>
              <a:gd name="connsiteX1786" fmla="*/ 1261755 w 6558522"/>
              <a:gd name="connsiteY1786" fmla="*/ 5721 h 109617"/>
              <a:gd name="connsiteX1787" fmla="*/ 170576 w 6558522"/>
              <a:gd name="connsiteY1787" fmla="*/ 5721 h 109617"/>
              <a:gd name="connsiteX1788" fmla="*/ 172501 w 6558522"/>
              <a:gd name="connsiteY1788" fmla="*/ 6061 h 109617"/>
              <a:gd name="connsiteX1789" fmla="*/ 176241 w 6558522"/>
              <a:gd name="connsiteY1789" fmla="*/ 50701 h 109617"/>
              <a:gd name="connsiteX1790" fmla="*/ 178960 w 6558522"/>
              <a:gd name="connsiteY1790" fmla="*/ 78063 h 109617"/>
              <a:gd name="connsiteX1791" fmla="*/ 178620 w 6558522"/>
              <a:gd name="connsiteY1791" fmla="*/ 103102 h 109617"/>
              <a:gd name="connsiteX1792" fmla="*/ 174994 w 6558522"/>
              <a:gd name="connsiteY1792" fmla="*/ 102875 h 109617"/>
              <a:gd name="connsiteX1793" fmla="*/ 170576 w 6558522"/>
              <a:gd name="connsiteY1793" fmla="*/ 48152 h 109617"/>
              <a:gd name="connsiteX1794" fmla="*/ 170576 w 6558522"/>
              <a:gd name="connsiteY1794" fmla="*/ 5721 h 109617"/>
              <a:gd name="connsiteX1795" fmla="*/ 6239305 w 6558522"/>
              <a:gd name="connsiteY1795" fmla="*/ 5325 h 109617"/>
              <a:gd name="connsiteX1796" fmla="*/ 6242930 w 6558522"/>
              <a:gd name="connsiteY1796" fmla="*/ 5552 h 109617"/>
              <a:gd name="connsiteX1797" fmla="*/ 6247689 w 6558522"/>
              <a:gd name="connsiteY1797" fmla="*/ 61578 h 109617"/>
              <a:gd name="connsiteX1798" fmla="*/ 6247972 w 6558522"/>
              <a:gd name="connsiteY1798" fmla="*/ 105085 h 109617"/>
              <a:gd name="connsiteX1799" fmla="*/ 6246045 w 6558522"/>
              <a:gd name="connsiteY1799" fmla="*/ 104745 h 109617"/>
              <a:gd name="connsiteX1800" fmla="*/ 6242024 w 6558522"/>
              <a:gd name="connsiteY1800" fmla="*/ 59029 h 109617"/>
              <a:gd name="connsiteX1801" fmla="*/ 6239134 w 6558522"/>
              <a:gd name="connsiteY1801" fmla="*/ 31044 h 109617"/>
              <a:gd name="connsiteX1802" fmla="*/ 6239305 w 6558522"/>
              <a:gd name="connsiteY1802" fmla="*/ 5382 h 109617"/>
              <a:gd name="connsiteX1803" fmla="*/ 5399929 w 6558522"/>
              <a:gd name="connsiteY1803" fmla="*/ 5325 h 109617"/>
              <a:gd name="connsiteX1804" fmla="*/ 5403555 w 6558522"/>
              <a:gd name="connsiteY1804" fmla="*/ 5552 h 109617"/>
              <a:gd name="connsiteX1805" fmla="*/ 5408314 w 6558522"/>
              <a:gd name="connsiteY1805" fmla="*/ 61578 h 109617"/>
              <a:gd name="connsiteX1806" fmla="*/ 5408597 w 6558522"/>
              <a:gd name="connsiteY1806" fmla="*/ 105085 h 109617"/>
              <a:gd name="connsiteX1807" fmla="*/ 5406671 w 6558522"/>
              <a:gd name="connsiteY1807" fmla="*/ 104745 h 109617"/>
              <a:gd name="connsiteX1808" fmla="*/ 5402649 w 6558522"/>
              <a:gd name="connsiteY1808" fmla="*/ 59029 h 109617"/>
              <a:gd name="connsiteX1809" fmla="*/ 5399760 w 6558522"/>
              <a:gd name="connsiteY1809" fmla="*/ 31044 h 109617"/>
              <a:gd name="connsiteX1810" fmla="*/ 5399929 w 6558522"/>
              <a:gd name="connsiteY1810" fmla="*/ 5382 h 109617"/>
              <a:gd name="connsiteX1811" fmla="*/ 4196865 w 6558522"/>
              <a:gd name="connsiteY1811" fmla="*/ 5325 h 109617"/>
              <a:gd name="connsiteX1812" fmla="*/ 4200491 w 6558522"/>
              <a:gd name="connsiteY1812" fmla="*/ 5552 h 109617"/>
              <a:gd name="connsiteX1813" fmla="*/ 4205250 w 6558522"/>
              <a:gd name="connsiteY1813" fmla="*/ 61578 h 109617"/>
              <a:gd name="connsiteX1814" fmla="*/ 4205533 w 6558522"/>
              <a:gd name="connsiteY1814" fmla="*/ 105085 h 109617"/>
              <a:gd name="connsiteX1815" fmla="*/ 4203607 w 6558522"/>
              <a:gd name="connsiteY1815" fmla="*/ 104745 h 109617"/>
              <a:gd name="connsiteX1816" fmla="*/ 4199585 w 6558522"/>
              <a:gd name="connsiteY1816" fmla="*/ 59029 h 109617"/>
              <a:gd name="connsiteX1817" fmla="*/ 4196696 w 6558522"/>
              <a:gd name="connsiteY1817" fmla="*/ 31044 h 109617"/>
              <a:gd name="connsiteX1818" fmla="*/ 4196865 w 6558522"/>
              <a:gd name="connsiteY1818" fmla="*/ 5382 h 109617"/>
              <a:gd name="connsiteX1819" fmla="*/ 3357491 w 6558522"/>
              <a:gd name="connsiteY1819" fmla="*/ 5325 h 109617"/>
              <a:gd name="connsiteX1820" fmla="*/ 3361117 w 6558522"/>
              <a:gd name="connsiteY1820" fmla="*/ 5552 h 109617"/>
              <a:gd name="connsiteX1821" fmla="*/ 3365875 w 6558522"/>
              <a:gd name="connsiteY1821" fmla="*/ 61578 h 109617"/>
              <a:gd name="connsiteX1822" fmla="*/ 3366159 w 6558522"/>
              <a:gd name="connsiteY1822" fmla="*/ 105085 h 109617"/>
              <a:gd name="connsiteX1823" fmla="*/ 3364233 w 6558522"/>
              <a:gd name="connsiteY1823" fmla="*/ 104745 h 109617"/>
              <a:gd name="connsiteX1824" fmla="*/ 3360210 w 6558522"/>
              <a:gd name="connsiteY1824" fmla="*/ 59029 h 109617"/>
              <a:gd name="connsiteX1825" fmla="*/ 3357322 w 6558522"/>
              <a:gd name="connsiteY1825" fmla="*/ 31044 h 109617"/>
              <a:gd name="connsiteX1826" fmla="*/ 3357491 w 6558522"/>
              <a:gd name="connsiteY1826" fmla="*/ 5382 h 109617"/>
              <a:gd name="connsiteX1827" fmla="*/ 2518062 w 6558522"/>
              <a:gd name="connsiteY1827" fmla="*/ 5325 h 109617"/>
              <a:gd name="connsiteX1828" fmla="*/ 2521687 w 6558522"/>
              <a:gd name="connsiteY1828" fmla="*/ 5552 h 109617"/>
              <a:gd name="connsiteX1829" fmla="*/ 2526446 w 6558522"/>
              <a:gd name="connsiteY1829" fmla="*/ 61578 h 109617"/>
              <a:gd name="connsiteX1830" fmla="*/ 2526729 w 6558522"/>
              <a:gd name="connsiteY1830" fmla="*/ 105085 h 109617"/>
              <a:gd name="connsiteX1831" fmla="*/ 2524804 w 6558522"/>
              <a:gd name="connsiteY1831" fmla="*/ 104745 h 109617"/>
              <a:gd name="connsiteX1832" fmla="*/ 2520781 w 6558522"/>
              <a:gd name="connsiteY1832" fmla="*/ 59029 h 109617"/>
              <a:gd name="connsiteX1833" fmla="*/ 2517892 w 6558522"/>
              <a:gd name="connsiteY1833" fmla="*/ 31044 h 109617"/>
              <a:gd name="connsiteX1834" fmla="*/ 2518062 w 6558522"/>
              <a:gd name="connsiteY1834" fmla="*/ 5382 h 109617"/>
              <a:gd name="connsiteX1835" fmla="*/ 1678688 w 6558522"/>
              <a:gd name="connsiteY1835" fmla="*/ 5325 h 109617"/>
              <a:gd name="connsiteX1836" fmla="*/ 1682311 w 6558522"/>
              <a:gd name="connsiteY1836" fmla="*/ 5552 h 109617"/>
              <a:gd name="connsiteX1837" fmla="*/ 1687072 w 6558522"/>
              <a:gd name="connsiteY1837" fmla="*/ 61578 h 109617"/>
              <a:gd name="connsiteX1838" fmla="*/ 1687354 w 6558522"/>
              <a:gd name="connsiteY1838" fmla="*/ 105085 h 109617"/>
              <a:gd name="connsiteX1839" fmla="*/ 1685431 w 6558522"/>
              <a:gd name="connsiteY1839" fmla="*/ 104745 h 109617"/>
              <a:gd name="connsiteX1840" fmla="*/ 1681408 w 6558522"/>
              <a:gd name="connsiteY1840" fmla="*/ 59029 h 109617"/>
              <a:gd name="connsiteX1841" fmla="*/ 1678516 w 6558522"/>
              <a:gd name="connsiteY1841" fmla="*/ 31044 h 109617"/>
              <a:gd name="connsiteX1842" fmla="*/ 1678688 w 6558522"/>
              <a:gd name="connsiteY1842" fmla="*/ 5382 h 109617"/>
              <a:gd name="connsiteX1843" fmla="*/ 587513 w 6558522"/>
              <a:gd name="connsiteY1843" fmla="*/ 5325 h 109617"/>
              <a:gd name="connsiteX1844" fmla="*/ 591140 w 6558522"/>
              <a:gd name="connsiteY1844" fmla="*/ 5552 h 109617"/>
              <a:gd name="connsiteX1845" fmla="*/ 595899 w 6558522"/>
              <a:gd name="connsiteY1845" fmla="*/ 61578 h 109617"/>
              <a:gd name="connsiteX1846" fmla="*/ 596182 w 6558522"/>
              <a:gd name="connsiteY1846" fmla="*/ 105085 h 109617"/>
              <a:gd name="connsiteX1847" fmla="*/ 594256 w 6558522"/>
              <a:gd name="connsiteY1847" fmla="*/ 104745 h 109617"/>
              <a:gd name="connsiteX1848" fmla="*/ 590234 w 6558522"/>
              <a:gd name="connsiteY1848" fmla="*/ 59029 h 109617"/>
              <a:gd name="connsiteX1849" fmla="*/ 587344 w 6558522"/>
              <a:gd name="connsiteY1849" fmla="*/ 31044 h 109617"/>
              <a:gd name="connsiteX1850" fmla="*/ 587513 w 6558522"/>
              <a:gd name="connsiteY1850" fmla="*/ 5382 h 109617"/>
              <a:gd name="connsiteX1851" fmla="*/ 3327526 w 6558522"/>
              <a:gd name="connsiteY1851" fmla="*/ 4591 h 109617"/>
              <a:gd name="connsiteX1852" fmla="*/ 3331093 w 6558522"/>
              <a:gd name="connsiteY1852" fmla="*/ 4702 h 109617"/>
              <a:gd name="connsiteX1853" fmla="*/ 3338174 w 6558522"/>
              <a:gd name="connsiteY1853" fmla="*/ 61748 h 109617"/>
              <a:gd name="connsiteX1854" fmla="*/ 3340270 w 6558522"/>
              <a:gd name="connsiteY1854" fmla="*/ 106105 h 109617"/>
              <a:gd name="connsiteX1855" fmla="*/ 3338344 w 6558522"/>
              <a:gd name="connsiteY1855" fmla="*/ 105822 h 109617"/>
              <a:gd name="connsiteX1856" fmla="*/ 3332452 w 6558522"/>
              <a:gd name="connsiteY1856" fmla="*/ 59256 h 109617"/>
              <a:gd name="connsiteX1857" fmla="*/ 3328430 w 6558522"/>
              <a:gd name="connsiteY1857" fmla="*/ 30761 h 109617"/>
              <a:gd name="connsiteX1858" fmla="*/ 6437577 w 6558522"/>
              <a:gd name="connsiteY1858" fmla="*/ 4589 h 109617"/>
              <a:gd name="connsiteX1859" fmla="*/ 6439503 w 6558522"/>
              <a:gd name="connsiteY1859" fmla="*/ 4929 h 109617"/>
              <a:gd name="connsiteX1860" fmla="*/ 6443525 w 6558522"/>
              <a:gd name="connsiteY1860" fmla="*/ 50645 h 109617"/>
              <a:gd name="connsiteX1861" fmla="*/ 6446414 w 6558522"/>
              <a:gd name="connsiteY1861" fmla="*/ 78630 h 109617"/>
              <a:gd name="connsiteX1862" fmla="*/ 6446245 w 6558522"/>
              <a:gd name="connsiteY1862" fmla="*/ 104292 h 109617"/>
              <a:gd name="connsiteX1863" fmla="*/ 6446245 w 6558522"/>
              <a:gd name="connsiteY1863" fmla="*/ 104349 h 109617"/>
              <a:gd name="connsiteX1864" fmla="*/ 6442619 w 6558522"/>
              <a:gd name="connsiteY1864" fmla="*/ 104122 h 109617"/>
              <a:gd name="connsiteX1865" fmla="*/ 6437860 w 6558522"/>
              <a:gd name="connsiteY1865" fmla="*/ 48096 h 109617"/>
              <a:gd name="connsiteX1866" fmla="*/ 6437577 w 6558522"/>
              <a:gd name="connsiteY1866" fmla="*/ 4589 h 109617"/>
              <a:gd name="connsiteX1867" fmla="*/ 6209395 w 6558522"/>
              <a:gd name="connsiteY1867" fmla="*/ 4589 h 109617"/>
              <a:gd name="connsiteX1868" fmla="*/ 6213019 w 6558522"/>
              <a:gd name="connsiteY1868" fmla="*/ 4702 h 109617"/>
              <a:gd name="connsiteX1869" fmla="*/ 6220044 w 6558522"/>
              <a:gd name="connsiteY1869" fmla="*/ 61748 h 109617"/>
              <a:gd name="connsiteX1870" fmla="*/ 6222140 w 6558522"/>
              <a:gd name="connsiteY1870" fmla="*/ 106105 h 109617"/>
              <a:gd name="connsiteX1871" fmla="*/ 6220214 w 6558522"/>
              <a:gd name="connsiteY1871" fmla="*/ 105822 h 109617"/>
              <a:gd name="connsiteX1872" fmla="*/ 6214322 w 6558522"/>
              <a:gd name="connsiteY1872" fmla="*/ 59256 h 109617"/>
              <a:gd name="connsiteX1873" fmla="*/ 6210300 w 6558522"/>
              <a:gd name="connsiteY1873" fmla="*/ 30761 h 109617"/>
              <a:gd name="connsiteX1874" fmla="*/ 5598202 w 6558522"/>
              <a:gd name="connsiteY1874" fmla="*/ 4589 h 109617"/>
              <a:gd name="connsiteX1875" fmla="*/ 5600129 w 6558522"/>
              <a:gd name="connsiteY1875" fmla="*/ 4929 h 109617"/>
              <a:gd name="connsiteX1876" fmla="*/ 5604151 w 6558522"/>
              <a:gd name="connsiteY1876" fmla="*/ 50645 h 109617"/>
              <a:gd name="connsiteX1877" fmla="*/ 5607040 w 6558522"/>
              <a:gd name="connsiteY1877" fmla="*/ 78630 h 109617"/>
              <a:gd name="connsiteX1878" fmla="*/ 5606870 w 6558522"/>
              <a:gd name="connsiteY1878" fmla="*/ 104292 h 109617"/>
              <a:gd name="connsiteX1879" fmla="*/ 5606870 w 6558522"/>
              <a:gd name="connsiteY1879" fmla="*/ 104349 h 109617"/>
              <a:gd name="connsiteX1880" fmla="*/ 5603244 w 6558522"/>
              <a:gd name="connsiteY1880" fmla="*/ 104122 h 109617"/>
              <a:gd name="connsiteX1881" fmla="*/ 5598486 w 6558522"/>
              <a:gd name="connsiteY1881" fmla="*/ 48096 h 109617"/>
              <a:gd name="connsiteX1882" fmla="*/ 5598202 w 6558522"/>
              <a:gd name="connsiteY1882" fmla="*/ 4589 h 109617"/>
              <a:gd name="connsiteX1883" fmla="*/ 5370021 w 6558522"/>
              <a:gd name="connsiteY1883" fmla="*/ 4589 h 109617"/>
              <a:gd name="connsiteX1884" fmla="*/ 5373644 w 6558522"/>
              <a:gd name="connsiteY1884" fmla="*/ 4702 h 109617"/>
              <a:gd name="connsiteX1885" fmla="*/ 5380669 w 6558522"/>
              <a:gd name="connsiteY1885" fmla="*/ 61748 h 109617"/>
              <a:gd name="connsiteX1886" fmla="*/ 5382765 w 6558522"/>
              <a:gd name="connsiteY1886" fmla="*/ 106105 h 109617"/>
              <a:gd name="connsiteX1887" fmla="*/ 5380839 w 6558522"/>
              <a:gd name="connsiteY1887" fmla="*/ 105822 h 109617"/>
              <a:gd name="connsiteX1888" fmla="*/ 5374947 w 6558522"/>
              <a:gd name="connsiteY1888" fmla="*/ 59256 h 109617"/>
              <a:gd name="connsiteX1889" fmla="*/ 5370925 w 6558522"/>
              <a:gd name="connsiteY1889" fmla="*/ 30761 h 109617"/>
              <a:gd name="connsiteX1890" fmla="*/ 4758828 w 6558522"/>
              <a:gd name="connsiteY1890" fmla="*/ 4589 h 109617"/>
              <a:gd name="connsiteX1891" fmla="*/ 4760755 w 6558522"/>
              <a:gd name="connsiteY1891" fmla="*/ 4929 h 109617"/>
              <a:gd name="connsiteX1892" fmla="*/ 4764777 w 6558522"/>
              <a:gd name="connsiteY1892" fmla="*/ 50645 h 109617"/>
              <a:gd name="connsiteX1893" fmla="*/ 4767666 w 6558522"/>
              <a:gd name="connsiteY1893" fmla="*/ 78630 h 109617"/>
              <a:gd name="connsiteX1894" fmla="*/ 4767496 w 6558522"/>
              <a:gd name="connsiteY1894" fmla="*/ 104292 h 109617"/>
              <a:gd name="connsiteX1895" fmla="*/ 4767496 w 6558522"/>
              <a:gd name="connsiteY1895" fmla="*/ 104349 h 109617"/>
              <a:gd name="connsiteX1896" fmla="*/ 4763870 w 6558522"/>
              <a:gd name="connsiteY1896" fmla="*/ 104122 h 109617"/>
              <a:gd name="connsiteX1897" fmla="*/ 4759112 w 6558522"/>
              <a:gd name="connsiteY1897" fmla="*/ 48096 h 109617"/>
              <a:gd name="connsiteX1898" fmla="*/ 4758828 w 6558522"/>
              <a:gd name="connsiteY1898" fmla="*/ 4589 h 109617"/>
              <a:gd name="connsiteX1899" fmla="*/ 4395138 w 6558522"/>
              <a:gd name="connsiteY1899" fmla="*/ 4589 h 109617"/>
              <a:gd name="connsiteX1900" fmla="*/ 4397065 w 6558522"/>
              <a:gd name="connsiteY1900" fmla="*/ 4929 h 109617"/>
              <a:gd name="connsiteX1901" fmla="*/ 4401087 w 6558522"/>
              <a:gd name="connsiteY1901" fmla="*/ 50645 h 109617"/>
              <a:gd name="connsiteX1902" fmla="*/ 4403976 w 6558522"/>
              <a:gd name="connsiteY1902" fmla="*/ 78630 h 109617"/>
              <a:gd name="connsiteX1903" fmla="*/ 4403806 w 6558522"/>
              <a:gd name="connsiteY1903" fmla="*/ 104292 h 109617"/>
              <a:gd name="connsiteX1904" fmla="*/ 4403806 w 6558522"/>
              <a:gd name="connsiteY1904" fmla="*/ 104349 h 109617"/>
              <a:gd name="connsiteX1905" fmla="*/ 4400180 w 6558522"/>
              <a:gd name="connsiteY1905" fmla="*/ 104122 h 109617"/>
              <a:gd name="connsiteX1906" fmla="*/ 4395422 w 6558522"/>
              <a:gd name="connsiteY1906" fmla="*/ 48096 h 109617"/>
              <a:gd name="connsiteX1907" fmla="*/ 4395138 w 6558522"/>
              <a:gd name="connsiteY1907" fmla="*/ 4589 h 109617"/>
              <a:gd name="connsiteX1908" fmla="*/ 4166901 w 6558522"/>
              <a:gd name="connsiteY1908" fmla="*/ 4589 h 109617"/>
              <a:gd name="connsiteX1909" fmla="*/ 4170524 w 6558522"/>
              <a:gd name="connsiteY1909" fmla="*/ 4702 h 109617"/>
              <a:gd name="connsiteX1910" fmla="*/ 4177549 w 6558522"/>
              <a:gd name="connsiteY1910" fmla="*/ 61748 h 109617"/>
              <a:gd name="connsiteX1911" fmla="*/ 4179645 w 6558522"/>
              <a:gd name="connsiteY1911" fmla="*/ 106105 h 109617"/>
              <a:gd name="connsiteX1912" fmla="*/ 4177719 w 6558522"/>
              <a:gd name="connsiteY1912" fmla="*/ 105822 h 109617"/>
              <a:gd name="connsiteX1913" fmla="*/ 4171827 w 6558522"/>
              <a:gd name="connsiteY1913" fmla="*/ 59256 h 109617"/>
              <a:gd name="connsiteX1914" fmla="*/ 4167805 w 6558522"/>
              <a:gd name="connsiteY1914" fmla="*/ 30761 h 109617"/>
              <a:gd name="connsiteX1915" fmla="*/ 3555764 w 6558522"/>
              <a:gd name="connsiteY1915" fmla="*/ 4589 h 109617"/>
              <a:gd name="connsiteX1916" fmla="*/ 3557691 w 6558522"/>
              <a:gd name="connsiteY1916" fmla="*/ 4929 h 109617"/>
              <a:gd name="connsiteX1917" fmla="*/ 3561713 w 6558522"/>
              <a:gd name="connsiteY1917" fmla="*/ 50645 h 109617"/>
              <a:gd name="connsiteX1918" fmla="*/ 3564602 w 6558522"/>
              <a:gd name="connsiteY1918" fmla="*/ 78630 h 109617"/>
              <a:gd name="connsiteX1919" fmla="*/ 3564432 w 6558522"/>
              <a:gd name="connsiteY1919" fmla="*/ 104292 h 109617"/>
              <a:gd name="connsiteX1920" fmla="*/ 3564432 w 6558522"/>
              <a:gd name="connsiteY1920" fmla="*/ 104349 h 109617"/>
              <a:gd name="connsiteX1921" fmla="*/ 3560806 w 6558522"/>
              <a:gd name="connsiteY1921" fmla="*/ 104122 h 109617"/>
              <a:gd name="connsiteX1922" fmla="*/ 3556048 w 6558522"/>
              <a:gd name="connsiteY1922" fmla="*/ 48096 h 109617"/>
              <a:gd name="connsiteX1923" fmla="*/ 3555764 w 6558522"/>
              <a:gd name="connsiteY1923" fmla="*/ 4589 h 109617"/>
              <a:gd name="connsiteX1924" fmla="*/ 2716334 w 6558522"/>
              <a:gd name="connsiteY1924" fmla="*/ 4589 h 109617"/>
              <a:gd name="connsiteX1925" fmla="*/ 2718261 w 6558522"/>
              <a:gd name="connsiteY1925" fmla="*/ 4929 h 109617"/>
              <a:gd name="connsiteX1926" fmla="*/ 2722283 w 6558522"/>
              <a:gd name="connsiteY1926" fmla="*/ 50645 h 109617"/>
              <a:gd name="connsiteX1927" fmla="*/ 2725172 w 6558522"/>
              <a:gd name="connsiteY1927" fmla="*/ 78630 h 109617"/>
              <a:gd name="connsiteX1928" fmla="*/ 2725001 w 6558522"/>
              <a:gd name="connsiteY1928" fmla="*/ 104292 h 109617"/>
              <a:gd name="connsiteX1929" fmla="*/ 2725001 w 6558522"/>
              <a:gd name="connsiteY1929" fmla="*/ 104349 h 109617"/>
              <a:gd name="connsiteX1930" fmla="*/ 2721376 w 6558522"/>
              <a:gd name="connsiteY1930" fmla="*/ 104122 h 109617"/>
              <a:gd name="connsiteX1931" fmla="*/ 2716618 w 6558522"/>
              <a:gd name="connsiteY1931" fmla="*/ 48096 h 109617"/>
              <a:gd name="connsiteX1932" fmla="*/ 2716334 w 6558522"/>
              <a:gd name="connsiteY1932" fmla="*/ 4589 h 109617"/>
              <a:gd name="connsiteX1933" fmla="*/ 2488153 w 6558522"/>
              <a:gd name="connsiteY1933" fmla="*/ 4589 h 109617"/>
              <a:gd name="connsiteX1934" fmla="*/ 2491777 w 6558522"/>
              <a:gd name="connsiteY1934" fmla="*/ 4702 h 109617"/>
              <a:gd name="connsiteX1935" fmla="*/ 2498801 w 6558522"/>
              <a:gd name="connsiteY1935" fmla="*/ 61748 h 109617"/>
              <a:gd name="connsiteX1936" fmla="*/ 2500898 w 6558522"/>
              <a:gd name="connsiteY1936" fmla="*/ 106105 h 109617"/>
              <a:gd name="connsiteX1937" fmla="*/ 2498972 w 6558522"/>
              <a:gd name="connsiteY1937" fmla="*/ 105822 h 109617"/>
              <a:gd name="connsiteX1938" fmla="*/ 2493079 w 6558522"/>
              <a:gd name="connsiteY1938" fmla="*/ 59256 h 109617"/>
              <a:gd name="connsiteX1939" fmla="*/ 2489057 w 6558522"/>
              <a:gd name="connsiteY1939" fmla="*/ 30761 h 109617"/>
              <a:gd name="connsiteX1940" fmla="*/ 1876961 w 6558522"/>
              <a:gd name="connsiteY1940" fmla="*/ 4589 h 109617"/>
              <a:gd name="connsiteX1941" fmla="*/ 1878887 w 6558522"/>
              <a:gd name="connsiteY1941" fmla="*/ 4929 h 109617"/>
              <a:gd name="connsiteX1942" fmla="*/ 1882910 w 6558522"/>
              <a:gd name="connsiteY1942" fmla="*/ 50645 h 109617"/>
              <a:gd name="connsiteX1943" fmla="*/ 1885798 w 6558522"/>
              <a:gd name="connsiteY1943" fmla="*/ 78630 h 109617"/>
              <a:gd name="connsiteX1944" fmla="*/ 1885627 w 6558522"/>
              <a:gd name="connsiteY1944" fmla="*/ 104292 h 109617"/>
              <a:gd name="connsiteX1945" fmla="*/ 1885627 w 6558522"/>
              <a:gd name="connsiteY1945" fmla="*/ 104349 h 109617"/>
              <a:gd name="connsiteX1946" fmla="*/ 1882002 w 6558522"/>
              <a:gd name="connsiteY1946" fmla="*/ 104122 h 109617"/>
              <a:gd name="connsiteX1947" fmla="*/ 1877245 w 6558522"/>
              <a:gd name="connsiteY1947" fmla="*/ 48096 h 109617"/>
              <a:gd name="connsiteX1948" fmla="*/ 1876961 w 6558522"/>
              <a:gd name="connsiteY1948" fmla="*/ 4589 h 109617"/>
              <a:gd name="connsiteX1949" fmla="*/ 1648778 w 6558522"/>
              <a:gd name="connsiteY1949" fmla="*/ 4589 h 109617"/>
              <a:gd name="connsiteX1950" fmla="*/ 1652402 w 6558522"/>
              <a:gd name="connsiteY1950" fmla="*/ 4702 h 109617"/>
              <a:gd name="connsiteX1951" fmla="*/ 1659426 w 6558522"/>
              <a:gd name="connsiteY1951" fmla="*/ 61748 h 109617"/>
              <a:gd name="connsiteX1952" fmla="*/ 1661523 w 6558522"/>
              <a:gd name="connsiteY1952" fmla="*/ 106105 h 109617"/>
              <a:gd name="connsiteX1953" fmla="*/ 1659597 w 6558522"/>
              <a:gd name="connsiteY1953" fmla="*/ 105822 h 109617"/>
              <a:gd name="connsiteX1954" fmla="*/ 1653705 w 6558522"/>
              <a:gd name="connsiteY1954" fmla="*/ 59256 h 109617"/>
              <a:gd name="connsiteX1955" fmla="*/ 1649682 w 6558522"/>
              <a:gd name="connsiteY1955" fmla="*/ 30761 h 109617"/>
              <a:gd name="connsiteX1956" fmla="*/ 1037593 w 6558522"/>
              <a:gd name="connsiteY1956" fmla="*/ 4589 h 109617"/>
              <a:gd name="connsiteX1957" fmla="*/ 1039521 w 6558522"/>
              <a:gd name="connsiteY1957" fmla="*/ 4929 h 109617"/>
              <a:gd name="connsiteX1958" fmla="*/ 1043542 w 6558522"/>
              <a:gd name="connsiteY1958" fmla="*/ 50645 h 109617"/>
              <a:gd name="connsiteX1959" fmla="*/ 1046431 w 6558522"/>
              <a:gd name="connsiteY1959" fmla="*/ 78630 h 109617"/>
              <a:gd name="connsiteX1960" fmla="*/ 1046261 w 6558522"/>
              <a:gd name="connsiteY1960" fmla="*/ 104292 h 109617"/>
              <a:gd name="connsiteX1961" fmla="*/ 1046261 w 6558522"/>
              <a:gd name="connsiteY1961" fmla="*/ 104349 h 109617"/>
              <a:gd name="connsiteX1962" fmla="*/ 1042636 w 6558522"/>
              <a:gd name="connsiteY1962" fmla="*/ 104122 h 109617"/>
              <a:gd name="connsiteX1963" fmla="*/ 1037878 w 6558522"/>
              <a:gd name="connsiteY1963" fmla="*/ 48096 h 109617"/>
              <a:gd name="connsiteX1964" fmla="*/ 1037593 w 6558522"/>
              <a:gd name="connsiteY1964" fmla="*/ 4589 h 109617"/>
              <a:gd name="connsiteX1965" fmla="*/ 785786 w 6558522"/>
              <a:gd name="connsiteY1965" fmla="*/ 4589 h 109617"/>
              <a:gd name="connsiteX1966" fmla="*/ 787714 w 6558522"/>
              <a:gd name="connsiteY1966" fmla="*/ 4929 h 109617"/>
              <a:gd name="connsiteX1967" fmla="*/ 791736 w 6558522"/>
              <a:gd name="connsiteY1967" fmla="*/ 50645 h 109617"/>
              <a:gd name="connsiteX1968" fmla="*/ 794624 w 6558522"/>
              <a:gd name="connsiteY1968" fmla="*/ 78630 h 109617"/>
              <a:gd name="connsiteX1969" fmla="*/ 794454 w 6558522"/>
              <a:gd name="connsiteY1969" fmla="*/ 104292 h 109617"/>
              <a:gd name="connsiteX1970" fmla="*/ 794454 w 6558522"/>
              <a:gd name="connsiteY1970" fmla="*/ 104349 h 109617"/>
              <a:gd name="connsiteX1971" fmla="*/ 790829 w 6558522"/>
              <a:gd name="connsiteY1971" fmla="*/ 104122 h 109617"/>
              <a:gd name="connsiteX1972" fmla="*/ 786072 w 6558522"/>
              <a:gd name="connsiteY1972" fmla="*/ 48096 h 109617"/>
              <a:gd name="connsiteX1973" fmla="*/ 785786 w 6558522"/>
              <a:gd name="connsiteY1973" fmla="*/ 4589 h 109617"/>
              <a:gd name="connsiteX1974" fmla="*/ 557606 w 6558522"/>
              <a:gd name="connsiteY1974" fmla="*/ 4589 h 109617"/>
              <a:gd name="connsiteX1975" fmla="*/ 561228 w 6558522"/>
              <a:gd name="connsiteY1975" fmla="*/ 4702 h 109617"/>
              <a:gd name="connsiteX1976" fmla="*/ 568254 w 6558522"/>
              <a:gd name="connsiteY1976" fmla="*/ 61748 h 109617"/>
              <a:gd name="connsiteX1977" fmla="*/ 570350 w 6558522"/>
              <a:gd name="connsiteY1977" fmla="*/ 106105 h 109617"/>
              <a:gd name="connsiteX1978" fmla="*/ 568424 w 6558522"/>
              <a:gd name="connsiteY1978" fmla="*/ 105822 h 109617"/>
              <a:gd name="connsiteX1979" fmla="*/ 562530 w 6558522"/>
              <a:gd name="connsiteY1979" fmla="*/ 59256 h 109617"/>
              <a:gd name="connsiteX1980" fmla="*/ 558510 w 6558522"/>
              <a:gd name="connsiteY1980" fmla="*/ 30761 h 109617"/>
              <a:gd name="connsiteX1981" fmla="*/ 6209393 w 6558522"/>
              <a:gd name="connsiteY1981" fmla="*/ 4532 h 109617"/>
              <a:gd name="connsiteX1982" fmla="*/ 6209395 w 6558522"/>
              <a:gd name="connsiteY1982" fmla="*/ 4589 h 109617"/>
              <a:gd name="connsiteX1983" fmla="*/ 6209393 w 6558522"/>
              <a:gd name="connsiteY1983" fmla="*/ 4589 h 109617"/>
              <a:gd name="connsiteX1984" fmla="*/ 5370019 w 6558522"/>
              <a:gd name="connsiteY1984" fmla="*/ 4532 h 109617"/>
              <a:gd name="connsiteX1985" fmla="*/ 5370021 w 6558522"/>
              <a:gd name="connsiteY1985" fmla="*/ 4589 h 109617"/>
              <a:gd name="connsiteX1986" fmla="*/ 5370019 w 6558522"/>
              <a:gd name="connsiteY1986" fmla="*/ 4589 h 109617"/>
              <a:gd name="connsiteX1987" fmla="*/ 4166899 w 6558522"/>
              <a:gd name="connsiteY1987" fmla="*/ 4532 h 109617"/>
              <a:gd name="connsiteX1988" fmla="*/ 4166901 w 6558522"/>
              <a:gd name="connsiteY1988" fmla="*/ 4589 h 109617"/>
              <a:gd name="connsiteX1989" fmla="*/ 4166899 w 6558522"/>
              <a:gd name="connsiteY1989" fmla="*/ 4589 h 109617"/>
              <a:gd name="connsiteX1990" fmla="*/ 3327524 w 6558522"/>
              <a:gd name="connsiteY1990" fmla="*/ 4532 h 109617"/>
              <a:gd name="connsiteX1991" fmla="*/ 3327526 w 6558522"/>
              <a:gd name="connsiteY1991" fmla="*/ 4591 h 109617"/>
              <a:gd name="connsiteX1992" fmla="*/ 3327467 w 6558522"/>
              <a:gd name="connsiteY1992" fmla="*/ 4589 h 109617"/>
              <a:gd name="connsiteX1993" fmla="*/ 2488151 w 6558522"/>
              <a:gd name="connsiteY1993" fmla="*/ 4532 h 109617"/>
              <a:gd name="connsiteX1994" fmla="*/ 2488153 w 6558522"/>
              <a:gd name="connsiteY1994" fmla="*/ 4589 h 109617"/>
              <a:gd name="connsiteX1995" fmla="*/ 2488151 w 6558522"/>
              <a:gd name="connsiteY1995" fmla="*/ 4589 h 109617"/>
              <a:gd name="connsiteX1996" fmla="*/ 557604 w 6558522"/>
              <a:gd name="connsiteY1996" fmla="*/ 4532 h 109617"/>
              <a:gd name="connsiteX1997" fmla="*/ 557606 w 6558522"/>
              <a:gd name="connsiteY1997" fmla="*/ 4589 h 109617"/>
              <a:gd name="connsiteX1998" fmla="*/ 557604 w 6558522"/>
              <a:gd name="connsiteY1998" fmla="*/ 4589 h 109617"/>
              <a:gd name="connsiteX1999" fmla="*/ 6302225 w 6558522"/>
              <a:gd name="connsiteY1999" fmla="*/ 3850 h 109617"/>
              <a:gd name="connsiteX2000" fmla="*/ 6303601 w 6558522"/>
              <a:gd name="connsiteY2000" fmla="*/ 4532 h 109617"/>
              <a:gd name="connsiteX2001" fmla="*/ 6302248 w 6558522"/>
              <a:gd name="connsiteY2001" fmla="*/ 5150 h 109617"/>
              <a:gd name="connsiteX2002" fmla="*/ 4259730 w 6558522"/>
              <a:gd name="connsiteY2002" fmla="*/ 3850 h 109617"/>
              <a:gd name="connsiteX2003" fmla="*/ 4261106 w 6558522"/>
              <a:gd name="connsiteY2003" fmla="*/ 4532 h 109617"/>
              <a:gd name="connsiteX2004" fmla="*/ 4259753 w 6558522"/>
              <a:gd name="connsiteY2004" fmla="*/ 5150 h 109617"/>
              <a:gd name="connsiteX2005" fmla="*/ 3420356 w 6558522"/>
              <a:gd name="connsiteY2005" fmla="*/ 3850 h 109617"/>
              <a:gd name="connsiteX2006" fmla="*/ 3421732 w 6558522"/>
              <a:gd name="connsiteY2006" fmla="*/ 4532 h 109617"/>
              <a:gd name="connsiteX2007" fmla="*/ 3420379 w 6558522"/>
              <a:gd name="connsiteY2007" fmla="*/ 5150 h 109617"/>
              <a:gd name="connsiteX2008" fmla="*/ 5462793 w 6558522"/>
              <a:gd name="connsiteY2008" fmla="*/ 3822 h 109617"/>
              <a:gd name="connsiteX2009" fmla="*/ 5464227 w 6558522"/>
              <a:gd name="connsiteY2009" fmla="*/ 4532 h 109617"/>
              <a:gd name="connsiteX2010" fmla="*/ 5462818 w 6558522"/>
              <a:gd name="connsiteY2010" fmla="*/ 5175 h 109617"/>
              <a:gd name="connsiteX2011" fmla="*/ 2580924 w 6558522"/>
              <a:gd name="connsiteY2011" fmla="*/ 3822 h 109617"/>
              <a:gd name="connsiteX2012" fmla="*/ 2582359 w 6558522"/>
              <a:gd name="connsiteY2012" fmla="*/ 4532 h 109617"/>
              <a:gd name="connsiteX2013" fmla="*/ 2580949 w 6558522"/>
              <a:gd name="connsiteY2013" fmla="*/ 5175 h 109617"/>
              <a:gd name="connsiteX2014" fmla="*/ 1741551 w 6558522"/>
              <a:gd name="connsiteY2014" fmla="*/ 3822 h 109617"/>
              <a:gd name="connsiteX2015" fmla="*/ 1742987 w 6558522"/>
              <a:gd name="connsiteY2015" fmla="*/ 4532 h 109617"/>
              <a:gd name="connsiteX2016" fmla="*/ 1741575 w 6558522"/>
              <a:gd name="connsiteY2016" fmla="*/ 5175 h 109617"/>
              <a:gd name="connsiteX2017" fmla="*/ 650378 w 6558522"/>
              <a:gd name="connsiteY2017" fmla="*/ 3822 h 109617"/>
              <a:gd name="connsiteX2018" fmla="*/ 651812 w 6558522"/>
              <a:gd name="connsiteY2018" fmla="*/ 4532 h 109617"/>
              <a:gd name="connsiteX2019" fmla="*/ 650402 w 6558522"/>
              <a:gd name="connsiteY2019" fmla="*/ 5175 h 109617"/>
              <a:gd name="connsiteX2020" fmla="*/ 6463465 w 6558522"/>
              <a:gd name="connsiteY2020" fmla="*/ 3512 h 109617"/>
              <a:gd name="connsiteX2021" fmla="*/ 6465392 w 6558522"/>
              <a:gd name="connsiteY2021" fmla="*/ 3796 h 109617"/>
              <a:gd name="connsiteX2022" fmla="*/ 6471283 w 6558522"/>
              <a:gd name="connsiteY2022" fmla="*/ 50362 h 109617"/>
              <a:gd name="connsiteX2023" fmla="*/ 6475305 w 6558522"/>
              <a:gd name="connsiteY2023" fmla="*/ 78856 h 109617"/>
              <a:gd name="connsiteX2024" fmla="*/ 6476209 w 6558522"/>
              <a:gd name="connsiteY2024" fmla="*/ 105028 h 109617"/>
              <a:gd name="connsiteX2025" fmla="*/ 6472586 w 6558522"/>
              <a:gd name="connsiteY2025" fmla="*/ 104915 h 109617"/>
              <a:gd name="connsiteX2026" fmla="*/ 6465561 w 6558522"/>
              <a:gd name="connsiteY2026" fmla="*/ 47869 h 109617"/>
              <a:gd name="connsiteX2027" fmla="*/ 6463465 w 6558522"/>
              <a:gd name="connsiteY2027" fmla="*/ 3512 h 109617"/>
              <a:gd name="connsiteX2028" fmla="*/ 5624091 w 6558522"/>
              <a:gd name="connsiteY2028" fmla="*/ 3512 h 109617"/>
              <a:gd name="connsiteX2029" fmla="*/ 5626017 w 6558522"/>
              <a:gd name="connsiteY2029" fmla="*/ 3796 h 109617"/>
              <a:gd name="connsiteX2030" fmla="*/ 5631909 w 6558522"/>
              <a:gd name="connsiteY2030" fmla="*/ 50362 h 109617"/>
              <a:gd name="connsiteX2031" fmla="*/ 5635931 w 6558522"/>
              <a:gd name="connsiteY2031" fmla="*/ 78856 h 109617"/>
              <a:gd name="connsiteX2032" fmla="*/ 5636835 w 6558522"/>
              <a:gd name="connsiteY2032" fmla="*/ 105026 h 109617"/>
              <a:gd name="connsiteX2033" fmla="*/ 5633268 w 6558522"/>
              <a:gd name="connsiteY2033" fmla="*/ 104915 h 109617"/>
              <a:gd name="connsiteX2034" fmla="*/ 5626187 w 6558522"/>
              <a:gd name="connsiteY2034" fmla="*/ 47869 h 109617"/>
              <a:gd name="connsiteX2035" fmla="*/ 5624091 w 6558522"/>
              <a:gd name="connsiteY2035" fmla="*/ 3512 h 109617"/>
              <a:gd name="connsiteX2036" fmla="*/ 4784717 w 6558522"/>
              <a:gd name="connsiteY2036" fmla="*/ 3512 h 109617"/>
              <a:gd name="connsiteX2037" fmla="*/ 4786643 w 6558522"/>
              <a:gd name="connsiteY2037" fmla="*/ 3796 h 109617"/>
              <a:gd name="connsiteX2038" fmla="*/ 4792535 w 6558522"/>
              <a:gd name="connsiteY2038" fmla="*/ 50362 h 109617"/>
              <a:gd name="connsiteX2039" fmla="*/ 4796557 w 6558522"/>
              <a:gd name="connsiteY2039" fmla="*/ 78856 h 109617"/>
              <a:gd name="connsiteX2040" fmla="*/ 4797461 w 6558522"/>
              <a:gd name="connsiteY2040" fmla="*/ 105028 h 109617"/>
              <a:gd name="connsiteX2041" fmla="*/ 4793838 w 6558522"/>
              <a:gd name="connsiteY2041" fmla="*/ 104915 h 109617"/>
              <a:gd name="connsiteX2042" fmla="*/ 4786813 w 6558522"/>
              <a:gd name="connsiteY2042" fmla="*/ 47869 h 109617"/>
              <a:gd name="connsiteX2043" fmla="*/ 4784717 w 6558522"/>
              <a:gd name="connsiteY2043" fmla="*/ 3512 h 109617"/>
              <a:gd name="connsiteX2044" fmla="*/ 4420971 w 6558522"/>
              <a:gd name="connsiteY2044" fmla="*/ 3512 h 109617"/>
              <a:gd name="connsiteX2045" fmla="*/ 4422897 w 6558522"/>
              <a:gd name="connsiteY2045" fmla="*/ 3796 h 109617"/>
              <a:gd name="connsiteX2046" fmla="*/ 4428789 w 6558522"/>
              <a:gd name="connsiteY2046" fmla="*/ 50362 h 109617"/>
              <a:gd name="connsiteX2047" fmla="*/ 4432811 w 6558522"/>
              <a:gd name="connsiteY2047" fmla="*/ 78856 h 109617"/>
              <a:gd name="connsiteX2048" fmla="*/ 4433715 w 6558522"/>
              <a:gd name="connsiteY2048" fmla="*/ 105028 h 109617"/>
              <a:gd name="connsiteX2049" fmla="*/ 4430092 w 6558522"/>
              <a:gd name="connsiteY2049" fmla="*/ 104915 h 109617"/>
              <a:gd name="connsiteX2050" fmla="*/ 4423068 w 6558522"/>
              <a:gd name="connsiteY2050" fmla="*/ 47869 h 109617"/>
              <a:gd name="connsiteX2051" fmla="*/ 4420971 w 6558522"/>
              <a:gd name="connsiteY2051" fmla="*/ 3512 h 109617"/>
              <a:gd name="connsiteX2052" fmla="*/ 3581596 w 6558522"/>
              <a:gd name="connsiteY2052" fmla="*/ 3512 h 109617"/>
              <a:gd name="connsiteX2053" fmla="*/ 3583522 w 6558522"/>
              <a:gd name="connsiteY2053" fmla="*/ 3796 h 109617"/>
              <a:gd name="connsiteX2054" fmla="*/ 3589414 w 6558522"/>
              <a:gd name="connsiteY2054" fmla="*/ 50362 h 109617"/>
              <a:gd name="connsiteX2055" fmla="*/ 3593436 w 6558522"/>
              <a:gd name="connsiteY2055" fmla="*/ 78856 h 109617"/>
              <a:gd name="connsiteX2056" fmla="*/ 3594340 w 6558522"/>
              <a:gd name="connsiteY2056" fmla="*/ 105028 h 109617"/>
              <a:gd name="connsiteX2057" fmla="*/ 3590717 w 6558522"/>
              <a:gd name="connsiteY2057" fmla="*/ 104915 h 109617"/>
              <a:gd name="connsiteX2058" fmla="*/ 3583692 w 6558522"/>
              <a:gd name="connsiteY2058" fmla="*/ 47869 h 109617"/>
              <a:gd name="connsiteX2059" fmla="*/ 3581596 w 6558522"/>
              <a:gd name="connsiteY2059" fmla="*/ 3512 h 109617"/>
              <a:gd name="connsiteX2060" fmla="*/ 2742222 w 6558522"/>
              <a:gd name="connsiteY2060" fmla="*/ 3512 h 109617"/>
              <a:gd name="connsiteX2061" fmla="*/ 2744148 w 6558522"/>
              <a:gd name="connsiteY2061" fmla="*/ 3796 h 109617"/>
              <a:gd name="connsiteX2062" fmla="*/ 2750041 w 6558522"/>
              <a:gd name="connsiteY2062" fmla="*/ 50362 h 109617"/>
              <a:gd name="connsiteX2063" fmla="*/ 2754063 w 6558522"/>
              <a:gd name="connsiteY2063" fmla="*/ 78856 h 109617"/>
              <a:gd name="connsiteX2064" fmla="*/ 2754967 w 6558522"/>
              <a:gd name="connsiteY2064" fmla="*/ 105028 h 109617"/>
              <a:gd name="connsiteX2065" fmla="*/ 2751344 w 6558522"/>
              <a:gd name="connsiteY2065" fmla="*/ 104915 h 109617"/>
              <a:gd name="connsiteX2066" fmla="*/ 2744319 w 6558522"/>
              <a:gd name="connsiteY2066" fmla="*/ 47869 h 109617"/>
              <a:gd name="connsiteX2067" fmla="*/ 2742222 w 6558522"/>
              <a:gd name="connsiteY2067" fmla="*/ 3512 h 109617"/>
              <a:gd name="connsiteX2068" fmla="*/ 1902848 w 6558522"/>
              <a:gd name="connsiteY2068" fmla="*/ 3512 h 109617"/>
              <a:gd name="connsiteX2069" fmla="*/ 1904776 w 6558522"/>
              <a:gd name="connsiteY2069" fmla="*/ 3796 h 109617"/>
              <a:gd name="connsiteX2070" fmla="*/ 1910667 w 6558522"/>
              <a:gd name="connsiteY2070" fmla="*/ 50362 h 109617"/>
              <a:gd name="connsiteX2071" fmla="*/ 1914690 w 6558522"/>
              <a:gd name="connsiteY2071" fmla="*/ 78856 h 109617"/>
              <a:gd name="connsiteX2072" fmla="*/ 1915593 w 6558522"/>
              <a:gd name="connsiteY2072" fmla="*/ 105028 h 109617"/>
              <a:gd name="connsiteX2073" fmla="*/ 1911969 w 6558522"/>
              <a:gd name="connsiteY2073" fmla="*/ 104915 h 109617"/>
              <a:gd name="connsiteX2074" fmla="*/ 1904945 w 6558522"/>
              <a:gd name="connsiteY2074" fmla="*/ 47869 h 109617"/>
              <a:gd name="connsiteX2075" fmla="*/ 1902848 w 6558522"/>
              <a:gd name="connsiteY2075" fmla="*/ 3512 h 109617"/>
              <a:gd name="connsiteX2076" fmla="*/ 1063482 w 6558522"/>
              <a:gd name="connsiteY2076" fmla="*/ 3512 h 109617"/>
              <a:gd name="connsiteX2077" fmla="*/ 1065408 w 6558522"/>
              <a:gd name="connsiteY2077" fmla="*/ 3796 h 109617"/>
              <a:gd name="connsiteX2078" fmla="*/ 1071301 w 6558522"/>
              <a:gd name="connsiteY2078" fmla="*/ 50362 h 109617"/>
              <a:gd name="connsiteX2079" fmla="*/ 1075323 w 6558522"/>
              <a:gd name="connsiteY2079" fmla="*/ 78856 h 109617"/>
              <a:gd name="connsiteX2080" fmla="*/ 1076227 w 6558522"/>
              <a:gd name="connsiteY2080" fmla="*/ 105028 h 109617"/>
              <a:gd name="connsiteX2081" fmla="*/ 1072604 w 6558522"/>
              <a:gd name="connsiteY2081" fmla="*/ 104915 h 109617"/>
              <a:gd name="connsiteX2082" fmla="*/ 1065578 w 6558522"/>
              <a:gd name="connsiteY2082" fmla="*/ 47869 h 109617"/>
              <a:gd name="connsiteX2083" fmla="*/ 1063482 w 6558522"/>
              <a:gd name="connsiteY2083" fmla="*/ 3512 h 109617"/>
              <a:gd name="connsiteX2084" fmla="*/ 811676 w 6558522"/>
              <a:gd name="connsiteY2084" fmla="*/ 3512 h 109617"/>
              <a:gd name="connsiteX2085" fmla="*/ 813602 w 6558522"/>
              <a:gd name="connsiteY2085" fmla="*/ 3796 h 109617"/>
              <a:gd name="connsiteX2086" fmla="*/ 819494 w 6558522"/>
              <a:gd name="connsiteY2086" fmla="*/ 50362 h 109617"/>
              <a:gd name="connsiteX2087" fmla="*/ 823515 w 6558522"/>
              <a:gd name="connsiteY2087" fmla="*/ 78856 h 109617"/>
              <a:gd name="connsiteX2088" fmla="*/ 824420 w 6558522"/>
              <a:gd name="connsiteY2088" fmla="*/ 105028 h 109617"/>
              <a:gd name="connsiteX2089" fmla="*/ 820796 w 6558522"/>
              <a:gd name="connsiteY2089" fmla="*/ 104915 h 109617"/>
              <a:gd name="connsiteX2090" fmla="*/ 813772 w 6558522"/>
              <a:gd name="connsiteY2090" fmla="*/ 47869 h 109617"/>
              <a:gd name="connsiteX2091" fmla="*/ 811676 w 6558522"/>
              <a:gd name="connsiteY2091" fmla="*/ 3512 h 109617"/>
              <a:gd name="connsiteX2092" fmla="*/ 6384780 w 6558522"/>
              <a:gd name="connsiteY2092" fmla="*/ 2040 h 109617"/>
              <a:gd name="connsiteX2093" fmla="*/ 6386706 w 6558522"/>
              <a:gd name="connsiteY2093" fmla="*/ 2549 h 109617"/>
              <a:gd name="connsiteX2094" fmla="*/ 6387896 w 6558522"/>
              <a:gd name="connsiteY2094" fmla="*/ 52401 h 109617"/>
              <a:gd name="connsiteX2095" fmla="*/ 6389029 w 6558522"/>
              <a:gd name="connsiteY2095" fmla="*/ 82935 h 109617"/>
              <a:gd name="connsiteX2096" fmla="*/ 6387953 w 6558522"/>
              <a:gd name="connsiteY2096" fmla="*/ 108031 h 109617"/>
              <a:gd name="connsiteX2097" fmla="*/ 6386200 w 6558522"/>
              <a:gd name="connsiteY2097" fmla="*/ 107163 h 109617"/>
              <a:gd name="connsiteX2098" fmla="*/ 6386423 w 6558522"/>
              <a:gd name="connsiteY2098" fmla="*/ 106954 h 109617"/>
              <a:gd name="connsiteX2099" fmla="*/ 6384593 w 6558522"/>
              <a:gd name="connsiteY2099" fmla="*/ 103903 h 109617"/>
              <a:gd name="connsiteX2100" fmla="*/ 6384610 w 6558522"/>
              <a:gd name="connsiteY2100" fmla="*/ 103895 h 109617"/>
              <a:gd name="connsiteX2101" fmla="*/ 6384554 w 6558522"/>
              <a:gd name="connsiteY2101" fmla="*/ 103839 h 109617"/>
              <a:gd name="connsiteX2102" fmla="*/ 6384593 w 6558522"/>
              <a:gd name="connsiteY2102" fmla="*/ 103903 h 109617"/>
              <a:gd name="connsiteX2103" fmla="*/ 6383414 w 6558522"/>
              <a:gd name="connsiteY2103" fmla="*/ 104442 h 109617"/>
              <a:gd name="connsiteX2104" fmla="*/ 6382401 w 6558522"/>
              <a:gd name="connsiteY2104" fmla="*/ 49172 h 109617"/>
              <a:gd name="connsiteX2105" fmla="*/ 6384780 w 6558522"/>
              <a:gd name="connsiteY2105" fmla="*/ 2040 h 109617"/>
              <a:gd name="connsiteX2106" fmla="*/ 5545349 w 6558522"/>
              <a:gd name="connsiteY2106" fmla="*/ 2040 h 109617"/>
              <a:gd name="connsiteX2107" fmla="*/ 5547275 w 6558522"/>
              <a:gd name="connsiteY2107" fmla="*/ 2549 h 109617"/>
              <a:gd name="connsiteX2108" fmla="*/ 5548465 w 6558522"/>
              <a:gd name="connsiteY2108" fmla="*/ 52401 h 109617"/>
              <a:gd name="connsiteX2109" fmla="*/ 5549598 w 6558522"/>
              <a:gd name="connsiteY2109" fmla="*/ 82935 h 109617"/>
              <a:gd name="connsiteX2110" fmla="*/ 5548578 w 6558522"/>
              <a:gd name="connsiteY2110" fmla="*/ 108031 h 109617"/>
              <a:gd name="connsiteX2111" fmla="*/ 5546788 w 6558522"/>
              <a:gd name="connsiteY2111" fmla="*/ 107145 h 109617"/>
              <a:gd name="connsiteX2112" fmla="*/ 5546992 w 6558522"/>
              <a:gd name="connsiteY2112" fmla="*/ 106954 h 109617"/>
              <a:gd name="connsiteX2113" fmla="*/ 5545173 w 6558522"/>
              <a:gd name="connsiteY2113" fmla="*/ 103924 h 109617"/>
              <a:gd name="connsiteX2114" fmla="*/ 5545236 w 6558522"/>
              <a:gd name="connsiteY2114" fmla="*/ 103895 h 109617"/>
              <a:gd name="connsiteX2115" fmla="*/ 5545122 w 6558522"/>
              <a:gd name="connsiteY2115" fmla="*/ 103839 h 109617"/>
              <a:gd name="connsiteX2116" fmla="*/ 5545173 w 6558522"/>
              <a:gd name="connsiteY2116" fmla="*/ 103924 h 109617"/>
              <a:gd name="connsiteX2117" fmla="*/ 5543983 w 6558522"/>
              <a:gd name="connsiteY2117" fmla="*/ 104467 h 109617"/>
              <a:gd name="connsiteX2118" fmla="*/ 5542970 w 6558522"/>
              <a:gd name="connsiteY2118" fmla="*/ 49172 h 109617"/>
              <a:gd name="connsiteX2119" fmla="*/ 5545349 w 6558522"/>
              <a:gd name="connsiteY2119" fmla="*/ 2040 h 109617"/>
              <a:gd name="connsiteX2120" fmla="*/ 4706031 w 6558522"/>
              <a:gd name="connsiteY2120" fmla="*/ 2040 h 109617"/>
              <a:gd name="connsiteX2121" fmla="*/ 4707957 w 6558522"/>
              <a:gd name="connsiteY2121" fmla="*/ 2549 h 109617"/>
              <a:gd name="connsiteX2122" fmla="*/ 4709147 w 6558522"/>
              <a:gd name="connsiteY2122" fmla="*/ 52401 h 109617"/>
              <a:gd name="connsiteX2123" fmla="*/ 4710280 w 6558522"/>
              <a:gd name="connsiteY2123" fmla="*/ 82935 h 109617"/>
              <a:gd name="connsiteX2124" fmla="*/ 4709203 w 6558522"/>
              <a:gd name="connsiteY2124" fmla="*/ 108031 h 109617"/>
              <a:gd name="connsiteX2125" fmla="*/ 4707451 w 6558522"/>
              <a:gd name="connsiteY2125" fmla="*/ 107163 h 109617"/>
              <a:gd name="connsiteX2126" fmla="*/ 4707674 w 6558522"/>
              <a:gd name="connsiteY2126" fmla="*/ 106954 h 109617"/>
              <a:gd name="connsiteX2127" fmla="*/ 4705844 w 6558522"/>
              <a:gd name="connsiteY2127" fmla="*/ 103903 h 109617"/>
              <a:gd name="connsiteX2128" fmla="*/ 4705861 w 6558522"/>
              <a:gd name="connsiteY2128" fmla="*/ 103895 h 109617"/>
              <a:gd name="connsiteX2129" fmla="*/ 4705805 w 6558522"/>
              <a:gd name="connsiteY2129" fmla="*/ 103839 h 109617"/>
              <a:gd name="connsiteX2130" fmla="*/ 4705844 w 6558522"/>
              <a:gd name="connsiteY2130" fmla="*/ 103903 h 109617"/>
              <a:gd name="connsiteX2131" fmla="*/ 4704665 w 6558522"/>
              <a:gd name="connsiteY2131" fmla="*/ 104442 h 109617"/>
              <a:gd name="connsiteX2132" fmla="*/ 4703652 w 6558522"/>
              <a:gd name="connsiteY2132" fmla="*/ 49172 h 109617"/>
              <a:gd name="connsiteX2133" fmla="*/ 4706031 w 6558522"/>
              <a:gd name="connsiteY2133" fmla="*/ 2040 h 109617"/>
              <a:gd name="connsiteX2134" fmla="*/ 4342228 w 6558522"/>
              <a:gd name="connsiteY2134" fmla="*/ 2040 h 109617"/>
              <a:gd name="connsiteX2135" fmla="*/ 4344154 w 6558522"/>
              <a:gd name="connsiteY2135" fmla="*/ 2549 h 109617"/>
              <a:gd name="connsiteX2136" fmla="*/ 4345344 w 6558522"/>
              <a:gd name="connsiteY2136" fmla="*/ 52401 h 109617"/>
              <a:gd name="connsiteX2137" fmla="*/ 4346477 w 6558522"/>
              <a:gd name="connsiteY2137" fmla="*/ 82935 h 109617"/>
              <a:gd name="connsiteX2138" fmla="*/ 4345457 w 6558522"/>
              <a:gd name="connsiteY2138" fmla="*/ 108031 h 109617"/>
              <a:gd name="connsiteX2139" fmla="*/ 4343667 w 6558522"/>
              <a:gd name="connsiteY2139" fmla="*/ 107145 h 109617"/>
              <a:gd name="connsiteX2140" fmla="*/ 4343871 w 6558522"/>
              <a:gd name="connsiteY2140" fmla="*/ 106954 h 109617"/>
              <a:gd name="connsiteX2141" fmla="*/ 4342052 w 6558522"/>
              <a:gd name="connsiteY2141" fmla="*/ 103924 h 109617"/>
              <a:gd name="connsiteX2142" fmla="*/ 4342115 w 6558522"/>
              <a:gd name="connsiteY2142" fmla="*/ 103895 h 109617"/>
              <a:gd name="connsiteX2143" fmla="*/ 4342001 w 6558522"/>
              <a:gd name="connsiteY2143" fmla="*/ 103839 h 109617"/>
              <a:gd name="connsiteX2144" fmla="*/ 4342052 w 6558522"/>
              <a:gd name="connsiteY2144" fmla="*/ 103924 h 109617"/>
              <a:gd name="connsiteX2145" fmla="*/ 4340862 w 6558522"/>
              <a:gd name="connsiteY2145" fmla="*/ 104467 h 109617"/>
              <a:gd name="connsiteX2146" fmla="*/ 4339849 w 6558522"/>
              <a:gd name="connsiteY2146" fmla="*/ 49172 h 109617"/>
              <a:gd name="connsiteX2147" fmla="*/ 4342228 w 6558522"/>
              <a:gd name="connsiteY2147" fmla="*/ 2040 h 109617"/>
              <a:gd name="connsiteX2148" fmla="*/ 3502854 w 6558522"/>
              <a:gd name="connsiteY2148" fmla="*/ 2040 h 109617"/>
              <a:gd name="connsiteX2149" fmla="*/ 3504780 w 6558522"/>
              <a:gd name="connsiteY2149" fmla="*/ 2549 h 109617"/>
              <a:gd name="connsiteX2150" fmla="*/ 3505970 w 6558522"/>
              <a:gd name="connsiteY2150" fmla="*/ 52401 h 109617"/>
              <a:gd name="connsiteX2151" fmla="*/ 3507103 w 6558522"/>
              <a:gd name="connsiteY2151" fmla="*/ 82935 h 109617"/>
              <a:gd name="connsiteX2152" fmla="*/ 3506083 w 6558522"/>
              <a:gd name="connsiteY2152" fmla="*/ 108031 h 109617"/>
              <a:gd name="connsiteX2153" fmla="*/ 3504293 w 6558522"/>
              <a:gd name="connsiteY2153" fmla="*/ 107145 h 109617"/>
              <a:gd name="connsiteX2154" fmla="*/ 3504497 w 6558522"/>
              <a:gd name="connsiteY2154" fmla="*/ 106954 h 109617"/>
              <a:gd name="connsiteX2155" fmla="*/ 3502678 w 6558522"/>
              <a:gd name="connsiteY2155" fmla="*/ 103924 h 109617"/>
              <a:gd name="connsiteX2156" fmla="*/ 3502741 w 6558522"/>
              <a:gd name="connsiteY2156" fmla="*/ 103895 h 109617"/>
              <a:gd name="connsiteX2157" fmla="*/ 3502627 w 6558522"/>
              <a:gd name="connsiteY2157" fmla="*/ 103839 h 109617"/>
              <a:gd name="connsiteX2158" fmla="*/ 3502678 w 6558522"/>
              <a:gd name="connsiteY2158" fmla="*/ 103924 h 109617"/>
              <a:gd name="connsiteX2159" fmla="*/ 3501488 w 6558522"/>
              <a:gd name="connsiteY2159" fmla="*/ 104467 h 109617"/>
              <a:gd name="connsiteX2160" fmla="*/ 3500475 w 6558522"/>
              <a:gd name="connsiteY2160" fmla="*/ 49172 h 109617"/>
              <a:gd name="connsiteX2161" fmla="*/ 3502854 w 6558522"/>
              <a:gd name="connsiteY2161" fmla="*/ 2040 h 109617"/>
              <a:gd name="connsiteX2162" fmla="*/ 2663480 w 6558522"/>
              <a:gd name="connsiteY2162" fmla="*/ 2040 h 109617"/>
              <a:gd name="connsiteX2163" fmla="*/ 2665406 w 6558522"/>
              <a:gd name="connsiteY2163" fmla="*/ 2549 h 109617"/>
              <a:gd name="connsiteX2164" fmla="*/ 2666596 w 6558522"/>
              <a:gd name="connsiteY2164" fmla="*/ 52401 h 109617"/>
              <a:gd name="connsiteX2165" fmla="*/ 2667728 w 6558522"/>
              <a:gd name="connsiteY2165" fmla="*/ 82935 h 109617"/>
              <a:gd name="connsiteX2166" fmla="*/ 2666709 w 6558522"/>
              <a:gd name="connsiteY2166" fmla="*/ 108031 h 109617"/>
              <a:gd name="connsiteX2167" fmla="*/ 2664919 w 6558522"/>
              <a:gd name="connsiteY2167" fmla="*/ 107145 h 109617"/>
              <a:gd name="connsiteX2168" fmla="*/ 2665124 w 6558522"/>
              <a:gd name="connsiteY2168" fmla="*/ 106954 h 109617"/>
              <a:gd name="connsiteX2169" fmla="*/ 2663305 w 6558522"/>
              <a:gd name="connsiteY2169" fmla="*/ 103924 h 109617"/>
              <a:gd name="connsiteX2170" fmla="*/ 2663368 w 6558522"/>
              <a:gd name="connsiteY2170" fmla="*/ 103895 h 109617"/>
              <a:gd name="connsiteX2171" fmla="*/ 2663254 w 6558522"/>
              <a:gd name="connsiteY2171" fmla="*/ 103839 h 109617"/>
              <a:gd name="connsiteX2172" fmla="*/ 2663305 w 6558522"/>
              <a:gd name="connsiteY2172" fmla="*/ 103924 h 109617"/>
              <a:gd name="connsiteX2173" fmla="*/ 2662115 w 6558522"/>
              <a:gd name="connsiteY2173" fmla="*/ 104467 h 109617"/>
              <a:gd name="connsiteX2174" fmla="*/ 2661101 w 6558522"/>
              <a:gd name="connsiteY2174" fmla="*/ 49172 h 109617"/>
              <a:gd name="connsiteX2175" fmla="*/ 2663480 w 6558522"/>
              <a:gd name="connsiteY2175" fmla="*/ 2040 h 109617"/>
              <a:gd name="connsiteX2176" fmla="*/ 1824164 w 6558522"/>
              <a:gd name="connsiteY2176" fmla="*/ 2040 h 109617"/>
              <a:gd name="connsiteX2177" fmla="*/ 1826091 w 6558522"/>
              <a:gd name="connsiteY2177" fmla="*/ 2549 h 109617"/>
              <a:gd name="connsiteX2178" fmla="*/ 1827279 w 6558522"/>
              <a:gd name="connsiteY2178" fmla="*/ 52401 h 109617"/>
              <a:gd name="connsiteX2179" fmla="*/ 1828412 w 6558522"/>
              <a:gd name="connsiteY2179" fmla="*/ 82935 h 109617"/>
              <a:gd name="connsiteX2180" fmla="*/ 1827336 w 6558522"/>
              <a:gd name="connsiteY2180" fmla="*/ 108031 h 109617"/>
              <a:gd name="connsiteX2181" fmla="*/ 1825582 w 6558522"/>
              <a:gd name="connsiteY2181" fmla="*/ 107163 h 109617"/>
              <a:gd name="connsiteX2182" fmla="*/ 1825806 w 6558522"/>
              <a:gd name="connsiteY2182" fmla="*/ 106954 h 109617"/>
              <a:gd name="connsiteX2183" fmla="*/ 1823976 w 6558522"/>
              <a:gd name="connsiteY2183" fmla="*/ 103903 h 109617"/>
              <a:gd name="connsiteX2184" fmla="*/ 1823993 w 6558522"/>
              <a:gd name="connsiteY2184" fmla="*/ 103895 h 109617"/>
              <a:gd name="connsiteX2185" fmla="*/ 1823938 w 6558522"/>
              <a:gd name="connsiteY2185" fmla="*/ 103839 h 109617"/>
              <a:gd name="connsiteX2186" fmla="*/ 1823976 w 6558522"/>
              <a:gd name="connsiteY2186" fmla="*/ 103903 h 109617"/>
              <a:gd name="connsiteX2187" fmla="*/ 1822797 w 6558522"/>
              <a:gd name="connsiteY2187" fmla="*/ 104442 h 109617"/>
              <a:gd name="connsiteX2188" fmla="*/ 1821786 w 6558522"/>
              <a:gd name="connsiteY2188" fmla="*/ 49172 h 109617"/>
              <a:gd name="connsiteX2189" fmla="*/ 1824164 w 6558522"/>
              <a:gd name="connsiteY2189" fmla="*/ 2040 h 109617"/>
              <a:gd name="connsiteX2190" fmla="*/ 984740 w 6558522"/>
              <a:gd name="connsiteY2190" fmla="*/ 2040 h 109617"/>
              <a:gd name="connsiteX2191" fmla="*/ 986665 w 6558522"/>
              <a:gd name="connsiteY2191" fmla="*/ 2549 h 109617"/>
              <a:gd name="connsiteX2192" fmla="*/ 987856 w 6558522"/>
              <a:gd name="connsiteY2192" fmla="*/ 52401 h 109617"/>
              <a:gd name="connsiteX2193" fmla="*/ 988990 w 6558522"/>
              <a:gd name="connsiteY2193" fmla="*/ 82935 h 109617"/>
              <a:gd name="connsiteX2194" fmla="*/ 987968 w 6558522"/>
              <a:gd name="connsiteY2194" fmla="*/ 108031 h 109617"/>
              <a:gd name="connsiteX2195" fmla="*/ 986179 w 6558522"/>
              <a:gd name="connsiteY2195" fmla="*/ 107145 h 109617"/>
              <a:gd name="connsiteX2196" fmla="*/ 986384 w 6558522"/>
              <a:gd name="connsiteY2196" fmla="*/ 106954 h 109617"/>
              <a:gd name="connsiteX2197" fmla="*/ 984564 w 6558522"/>
              <a:gd name="connsiteY2197" fmla="*/ 103924 h 109617"/>
              <a:gd name="connsiteX2198" fmla="*/ 984627 w 6558522"/>
              <a:gd name="connsiteY2198" fmla="*/ 103895 h 109617"/>
              <a:gd name="connsiteX2199" fmla="*/ 984513 w 6558522"/>
              <a:gd name="connsiteY2199" fmla="*/ 103839 h 109617"/>
              <a:gd name="connsiteX2200" fmla="*/ 984564 w 6558522"/>
              <a:gd name="connsiteY2200" fmla="*/ 103924 h 109617"/>
              <a:gd name="connsiteX2201" fmla="*/ 983374 w 6558522"/>
              <a:gd name="connsiteY2201" fmla="*/ 104467 h 109617"/>
              <a:gd name="connsiteX2202" fmla="*/ 982360 w 6558522"/>
              <a:gd name="connsiteY2202" fmla="*/ 49172 h 109617"/>
              <a:gd name="connsiteX2203" fmla="*/ 984740 w 6558522"/>
              <a:gd name="connsiteY2203" fmla="*/ 2040 h 109617"/>
              <a:gd name="connsiteX2204" fmla="*/ 732932 w 6558522"/>
              <a:gd name="connsiteY2204" fmla="*/ 2040 h 109617"/>
              <a:gd name="connsiteX2205" fmla="*/ 734858 w 6558522"/>
              <a:gd name="connsiteY2205" fmla="*/ 2549 h 109617"/>
              <a:gd name="connsiteX2206" fmla="*/ 736049 w 6558522"/>
              <a:gd name="connsiteY2206" fmla="*/ 52401 h 109617"/>
              <a:gd name="connsiteX2207" fmla="*/ 737183 w 6558522"/>
              <a:gd name="connsiteY2207" fmla="*/ 82935 h 109617"/>
              <a:gd name="connsiteX2208" fmla="*/ 736162 w 6558522"/>
              <a:gd name="connsiteY2208" fmla="*/ 108031 h 109617"/>
              <a:gd name="connsiteX2209" fmla="*/ 734372 w 6558522"/>
              <a:gd name="connsiteY2209" fmla="*/ 107145 h 109617"/>
              <a:gd name="connsiteX2210" fmla="*/ 734577 w 6558522"/>
              <a:gd name="connsiteY2210" fmla="*/ 106954 h 109617"/>
              <a:gd name="connsiteX2211" fmla="*/ 732757 w 6558522"/>
              <a:gd name="connsiteY2211" fmla="*/ 103924 h 109617"/>
              <a:gd name="connsiteX2212" fmla="*/ 732819 w 6558522"/>
              <a:gd name="connsiteY2212" fmla="*/ 103895 h 109617"/>
              <a:gd name="connsiteX2213" fmla="*/ 732706 w 6558522"/>
              <a:gd name="connsiteY2213" fmla="*/ 103839 h 109617"/>
              <a:gd name="connsiteX2214" fmla="*/ 732757 w 6558522"/>
              <a:gd name="connsiteY2214" fmla="*/ 103924 h 109617"/>
              <a:gd name="connsiteX2215" fmla="*/ 731566 w 6558522"/>
              <a:gd name="connsiteY2215" fmla="*/ 104467 h 109617"/>
              <a:gd name="connsiteX2216" fmla="*/ 730554 w 6558522"/>
              <a:gd name="connsiteY2216" fmla="*/ 49172 h 109617"/>
              <a:gd name="connsiteX2217" fmla="*/ 732932 w 6558522"/>
              <a:gd name="connsiteY2217" fmla="*/ 2040 h 109617"/>
              <a:gd name="connsiteX2218" fmla="*/ 6297653 w 6558522"/>
              <a:gd name="connsiteY2218" fmla="*/ 1586 h 109617"/>
              <a:gd name="connsiteX2219" fmla="*/ 6299443 w 6558522"/>
              <a:gd name="connsiteY2219" fmla="*/ 2472 h 109617"/>
              <a:gd name="connsiteX2220" fmla="*/ 6299239 w 6558522"/>
              <a:gd name="connsiteY2220" fmla="*/ 2663 h 109617"/>
              <a:gd name="connsiteX2221" fmla="*/ 6301059 w 6558522"/>
              <a:gd name="connsiteY2221" fmla="*/ 5693 h 109617"/>
              <a:gd name="connsiteX2222" fmla="*/ 6300996 w 6558522"/>
              <a:gd name="connsiteY2222" fmla="*/ 5722 h 109617"/>
              <a:gd name="connsiteX2223" fmla="*/ 6301109 w 6558522"/>
              <a:gd name="connsiteY2223" fmla="*/ 5778 h 109617"/>
              <a:gd name="connsiteX2224" fmla="*/ 6301059 w 6558522"/>
              <a:gd name="connsiteY2224" fmla="*/ 5693 h 109617"/>
              <a:gd name="connsiteX2225" fmla="*/ 6302248 w 6558522"/>
              <a:gd name="connsiteY2225" fmla="*/ 5150 h 109617"/>
              <a:gd name="connsiteX2226" fmla="*/ 6303262 w 6558522"/>
              <a:gd name="connsiteY2226" fmla="*/ 60445 h 109617"/>
              <a:gd name="connsiteX2227" fmla="*/ 6300882 w 6558522"/>
              <a:gd name="connsiteY2227" fmla="*/ 107577 h 109617"/>
              <a:gd name="connsiteX2228" fmla="*/ 6298956 w 6558522"/>
              <a:gd name="connsiteY2228" fmla="*/ 107068 h 109617"/>
              <a:gd name="connsiteX2229" fmla="*/ 6297766 w 6558522"/>
              <a:gd name="connsiteY2229" fmla="*/ 57216 h 109617"/>
              <a:gd name="connsiteX2230" fmla="*/ 6296634 w 6558522"/>
              <a:gd name="connsiteY2230" fmla="*/ 26682 h 109617"/>
              <a:gd name="connsiteX2231" fmla="*/ 6297653 w 6558522"/>
              <a:gd name="connsiteY2231" fmla="*/ 1586 h 109617"/>
              <a:gd name="connsiteX2232" fmla="*/ 5458279 w 6558522"/>
              <a:gd name="connsiteY2232" fmla="*/ 1586 h 109617"/>
              <a:gd name="connsiteX2233" fmla="*/ 5460032 w 6558522"/>
              <a:gd name="connsiteY2233" fmla="*/ 2454 h 109617"/>
              <a:gd name="connsiteX2234" fmla="*/ 5459808 w 6558522"/>
              <a:gd name="connsiteY2234" fmla="*/ 2663 h 109617"/>
              <a:gd name="connsiteX2235" fmla="*/ 5461640 w 6558522"/>
              <a:gd name="connsiteY2235" fmla="*/ 5714 h 109617"/>
              <a:gd name="connsiteX2236" fmla="*/ 5461621 w 6558522"/>
              <a:gd name="connsiteY2236" fmla="*/ 5722 h 109617"/>
              <a:gd name="connsiteX2237" fmla="*/ 5461678 w 6558522"/>
              <a:gd name="connsiteY2237" fmla="*/ 5778 h 109617"/>
              <a:gd name="connsiteX2238" fmla="*/ 5461640 w 6558522"/>
              <a:gd name="connsiteY2238" fmla="*/ 5714 h 109617"/>
              <a:gd name="connsiteX2239" fmla="*/ 5462818 w 6558522"/>
              <a:gd name="connsiteY2239" fmla="*/ 5175 h 109617"/>
              <a:gd name="connsiteX2240" fmla="*/ 5463830 w 6558522"/>
              <a:gd name="connsiteY2240" fmla="*/ 60445 h 109617"/>
              <a:gd name="connsiteX2241" fmla="*/ 5461451 w 6558522"/>
              <a:gd name="connsiteY2241" fmla="*/ 107577 h 109617"/>
              <a:gd name="connsiteX2242" fmla="*/ 5459525 w 6558522"/>
              <a:gd name="connsiteY2242" fmla="*/ 107068 h 109617"/>
              <a:gd name="connsiteX2243" fmla="*/ 5458336 w 6558522"/>
              <a:gd name="connsiteY2243" fmla="*/ 57216 h 109617"/>
              <a:gd name="connsiteX2244" fmla="*/ 5457202 w 6558522"/>
              <a:gd name="connsiteY2244" fmla="*/ 26682 h 109617"/>
              <a:gd name="connsiteX2245" fmla="*/ 5458279 w 6558522"/>
              <a:gd name="connsiteY2245" fmla="*/ 1586 h 109617"/>
              <a:gd name="connsiteX2246" fmla="*/ 4255158 w 6558522"/>
              <a:gd name="connsiteY2246" fmla="*/ 1586 h 109617"/>
              <a:gd name="connsiteX2247" fmla="*/ 4256948 w 6558522"/>
              <a:gd name="connsiteY2247" fmla="*/ 2472 h 109617"/>
              <a:gd name="connsiteX2248" fmla="*/ 4256744 w 6558522"/>
              <a:gd name="connsiteY2248" fmla="*/ 2663 h 109617"/>
              <a:gd name="connsiteX2249" fmla="*/ 4258563 w 6558522"/>
              <a:gd name="connsiteY2249" fmla="*/ 5693 h 109617"/>
              <a:gd name="connsiteX2250" fmla="*/ 4258500 w 6558522"/>
              <a:gd name="connsiteY2250" fmla="*/ 5722 h 109617"/>
              <a:gd name="connsiteX2251" fmla="*/ 4258614 w 6558522"/>
              <a:gd name="connsiteY2251" fmla="*/ 5778 h 109617"/>
              <a:gd name="connsiteX2252" fmla="*/ 4258563 w 6558522"/>
              <a:gd name="connsiteY2252" fmla="*/ 5693 h 109617"/>
              <a:gd name="connsiteX2253" fmla="*/ 4259753 w 6558522"/>
              <a:gd name="connsiteY2253" fmla="*/ 5150 h 109617"/>
              <a:gd name="connsiteX2254" fmla="*/ 4260766 w 6558522"/>
              <a:gd name="connsiteY2254" fmla="*/ 60445 h 109617"/>
              <a:gd name="connsiteX2255" fmla="*/ 4258387 w 6558522"/>
              <a:gd name="connsiteY2255" fmla="*/ 107577 h 109617"/>
              <a:gd name="connsiteX2256" fmla="*/ 4256461 w 6558522"/>
              <a:gd name="connsiteY2256" fmla="*/ 107068 h 109617"/>
              <a:gd name="connsiteX2257" fmla="*/ 4255271 w 6558522"/>
              <a:gd name="connsiteY2257" fmla="*/ 57216 h 109617"/>
              <a:gd name="connsiteX2258" fmla="*/ 4254139 w 6558522"/>
              <a:gd name="connsiteY2258" fmla="*/ 26682 h 109617"/>
              <a:gd name="connsiteX2259" fmla="*/ 4255158 w 6558522"/>
              <a:gd name="connsiteY2259" fmla="*/ 1586 h 109617"/>
              <a:gd name="connsiteX2260" fmla="*/ 3415784 w 6558522"/>
              <a:gd name="connsiteY2260" fmla="*/ 1586 h 109617"/>
              <a:gd name="connsiteX2261" fmla="*/ 3417574 w 6558522"/>
              <a:gd name="connsiteY2261" fmla="*/ 2472 h 109617"/>
              <a:gd name="connsiteX2262" fmla="*/ 3417370 w 6558522"/>
              <a:gd name="connsiteY2262" fmla="*/ 2663 h 109617"/>
              <a:gd name="connsiteX2263" fmla="*/ 3419189 w 6558522"/>
              <a:gd name="connsiteY2263" fmla="*/ 5693 h 109617"/>
              <a:gd name="connsiteX2264" fmla="*/ 3419126 w 6558522"/>
              <a:gd name="connsiteY2264" fmla="*/ 5722 h 109617"/>
              <a:gd name="connsiteX2265" fmla="*/ 3419240 w 6558522"/>
              <a:gd name="connsiteY2265" fmla="*/ 5778 h 109617"/>
              <a:gd name="connsiteX2266" fmla="*/ 3419189 w 6558522"/>
              <a:gd name="connsiteY2266" fmla="*/ 5693 h 109617"/>
              <a:gd name="connsiteX2267" fmla="*/ 3420379 w 6558522"/>
              <a:gd name="connsiteY2267" fmla="*/ 5150 h 109617"/>
              <a:gd name="connsiteX2268" fmla="*/ 3421393 w 6558522"/>
              <a:gd name="connsiteY2268" fmla="*/ 60445 h 109617"/>
              <a:gd name="connsiteX2269" fmla="*/ 3419013 w 6558522"/>
              <a:gd name="connsiteY2269" fmla="*/ 107577 h 109617"/>
              <a:gd name="connsiteX2270" fmla="*/ 3417087 w 6558522"/>
              <a:gd name="connsiteY2270" fmla="*/ 107068 h 109617"/>
              <a:gd name="connsiteX2271" fmla="*/ 3415897 w 6558522"/>
              <a:gd name="connsiteY2271" fmla="*/ 57216 h 109617"/>
              <a:gd name="connsiteX2272" fmla="*/ 3414764 w 6558522"/>
              <a:gd name="connsiteY2272" fmla="*/ 26682 h 109617"/>
              <a:gd name="connsiteX2273" fmla="*/ 3415784 w 6558522"/>
              <a:gd name="connsiteY2273" fmla="*/ 1586 h 109617"/>
              <a:gd name="connsiteX2274" fmla="*/ 2576410 w 6558522"/>
              <a:gd name="connsiteY2274" fmla="*/ 1586 h 109617"/>
              <a:gd name="connsiteX2275" fmla="*/ 2578163 w 6558522"/>
              <a:gd name="connsiteY2275" fmla="*/ 2454 h 109617"/>
              <a:gd name="connsiteX2276" fmla="*/ 2577939 w 6558522"/>
              <a:gd name="connsiteY2276" fmla="*/ 2663 h 109617"/>
              <a:gd name="connsiteX2277" fmla="*/ 2579770 w 6558522"/>
              <a:gd name="connsiteY2277" fmla="*/ 5713 h 109617"/>
              <a:gd name="connsiteX2278" fmla="*/ 2579752 w 6558522"/>
              <a:gd name="connsiteY2278" fmla="*/ 5722 h 109617"/>
              <a:gd name="connsiteX2279" fmla="*/ 2579810 w 6558522"/>
              <a:gd name="connsiteY2279" fmla="*/ 5778 h 109617"/>
              <a:gd name="connsiteX2280" fmla="*/ 2579770 w 6558522"/>
              <a:gd name="connsiteY2280" fmla="*/ 5713 h 109617"/>
              <a:gd name="connsiteX2281" fmla="*/ 2580949 w 6558522"/>
              <a:gd name="connsiteY2281" fmla="*/ 5175 h 109617"/>
              <a:gd name="connsiteX2282" fmla="*/ 2581961 w 6558522"/>
              <a:gd name="connsiteY2282" fmla="*/ 60445 h 109617"/>
              <a:gd name="connsiteX2283" fmla="*/ 2579583 w 6558522"/>
              <a:gd name="connsiteY2283" fmla="*/ 107577 h 109617"/>
              <a:gd name="connsiteX2284" fmla="*/ 2577657 w 6558522"/>
              <a:gd name="connsiteY2284" fmla="*/ 107068 h 109617"/>
              <a:gd name="connsiteX2285" fmla="*/ 2576467 w 6558522"/>
              <a:gd name="connsiteY2285" fmla="*/ 57216 h 109617"/>
              <a:gd name="connsiteX2286" fmla="*/ 2575335 w 6558522"/>
              <a:gd name="connsiteY2286" fmla="*/ 26682 h 109617"/>
              <a:gd name="connsiteX2287" fmla="*/ 2576410 w 6558522"/>
              <a:gd name="connsiteY2287" fmla="*/ 1586 h 109617"/>
              <a:gd name="connsiteX2288" fmla="*/ 1737038 w 6558522"/>
              <a:gd name="connsiteY2288" fmla="*/ 1586 h 109617"/>
              <a:gd name="connsiteX2289" fmla="*/ 1738792 w 6558522"/>
              <a:gd name="connsiteY2289" fmla="*/ 2454 h 109617"/>
              <a:gd name="connsiteX2290" fmla="*/ 1738569 w 6558522"/>
              <a:gd name="connsiteY2290" fmla="*/ 2663 h 109617"/>
              <a:gd name="connsiteX2291" fmla="*/ 1740400 w 6558522"/>
              <a:gd name="connsiteY2291" fmla="*/ 5713 h 109617"/>
              <a:gd name="connsiteX2292" fmla="*/ 1740381 w 6558522"/>
              <a:gd name="connsiteY2292" fmla="*/ 5722 h 109617"/>
              <a:gd name="connsiteX2293" fmla="*/ 1740438 w 6558522"/>
              <a:gd name="connsiteY2293" fmla="*/ 5778 h 109617"/>
              <a:gd name="connsiteX2294" fmla="*/ 1740400 w 6558522"/>
              <a:gd name="connsiteY2294" fmla="*/ 5713 h 109617"/>
              <a:gd name="connsiteX2295" fmla="*/ 1741575 w 6558522"/>
              <a:gd name="connsiteY2295" fmla="*/ 5175 h 109617"/>
              <a:gd name="connsiteX2296" fmla="*/ 1742587 w 6558522"/>
              <a:gd name="connsiteY2296" fmla="*/ 60445 h 109617"/>
              <a:gd name="connsiteX2297" fmla="*/ 1740209 w 6558522"/>
              <a:gd name="connsiteY2297" fmla="*/ 107577 h 109617"/>
              <a:gd name="connsiteX2298" fmla="*/ 1738283 w 6558522"/>
              <a:gd name="connsiteY2298" fmla="*/ 107068 h 109617"/>
              <a:gd name="connsiteX2299" fmla="*/ 1737095 w 6558522"/>
              <a:gd name="connsiteY2299" fmla="*/ 57216 h 109617"/>
              <a:gd name="connsiteX2300" fmla="*/ 1735959 w 6558522"/>
              <a:gd name="connsiteY2300" fmla="*/ 26682 h 109617"/>
              <a:gd name="connsiteX2301" fmla="*/ 1737038 w 6558522"/>
              <a:gd name="connsiteY2301" fmla="*/ 1586 h 109617"/>
              <a:gd name="connsiteX2302" fmla="*/ 645864 w 6558522"/>
              <a:gd name="connsiteY2302" fmla="*/ 1586 h 109617"/>
              <a:gd name="connsiteX2303" fmla="*/ 647616 w 6558522"/>
              <a:gd name="connsiteY2303" fmla="*/ 2454 h 109617"/>
              <a:gd name="connsiteX2304" fmla="*/ 647392 w 6558522"/>
              <a:gd name="connsiteY2304" fmla="*/ 2663 h 109617"/>
              <a:gd name="connsiteX2305" fmla="*/ 649224 w 6558522"/>
              <a:gd name="connsiteY2305" fmla="*/ 5713 h 109617"/>
              <a:gd name="connsiteX2306" fmla="*/ 649205 w 6558522"/>
              <a:gd name="connsiteY2306" fmla="*/ 5722 h 109617"/>
              <a:gd name="connsiteX2307" fmla="*/ 649263 w 6558522"/>
              <a:gd name="connsiteY2307" fmla="*/ 5778 h 109617"/>
              <a:gd name="connsiteX2308" fmla="*/ 649224 w 6558522"/>
              <a:gd name="connsiteY2308" fmla="*/ 5713 h 109617"/>
              <a:gd name="connsiteX2309" fmla="*/ 650402 w 6558522"/>
              <a:gd name="connsiteY2309" fmla="*/ 5175 h 109617"/>
              <a:gd name="connsiteX2310" fmla="*/ 651415 w 6558522"/>
              <a:gd name="connsiteY2310" fmla="*/ 60445 h 109617"/>
              <a:gd name="connsiteX2311" fmla="*/ 649036 w 6558522"/>
              <a:gd name="connsiteY2311" fmla="*/ 107577 h 109617"/>
              <a:gd name="connsiteX2312" fmla="*/ 647110 w 6558522"/>
              <a:gd name="connsiteY2312" fmla="*/ 107068 h 109617"/>
              <a:gd name="connsiteX2313" fmla="*/ 645919 w 6558522"/>
              <a:gd name="connsiteY2313" fmla="*/ 57216 h 109617"/>
              <a:gd name="connsiteX2314" fmla="*/ 644786 w 6558522"/>
              <a:gd name="connsiteY2314" fmla="*/ 26682 h 109617"/>
              <a:gd name="connsiteX2315" fmla="*/ 645864 w 6558522"/>
              <a:gd name="connsiteY2315" fmla="*/ 1586 h 109617"/>
              <a:gd name="connsiteX2316" fmla="*/ 6302072 w 6558522"/>
              <a:gd name="connsiteY2316" fmla="*/ 0 h 109617"/>
              <a:gd name="connsiteX2317" fmla="*/ 6302185 w 6558522"/>
              <a:gd name="connsiteY2317" fmla="*/ 1699 h 109617"/>
              <a:gd name="connsiteX2318" fmla="*/ 6302225 w 6558522"/>
              <a:gd name="connsiteY2318" fmla="*/ 3850 h 109617"/>
              <a:gd name="connsiteX2319" fmla="*/ 6299443 w 6558522"/>
              <a:gd name="connsiteY2319" fmla="*/ 2472 h 109617"/>
              <a:gd name="connsiteX2320" fmla="*/ 6300939 w 6558522"/>
              <a:gd name="connsiteY2320" fmla="*/ 1076 h 109617"/>
              <a:gd name="connsiteX2321" fmla="*/ 5462641 w 6558522"/>
              <a:gd name="connsiteY2321" fmla="*/ 0 h 109617"/>
              <a:gd name="connsiteX2322" fmla="*/ 5462754 w 6558522"/>
              <a:gd name="connsiteY2322" fmla="*/ 1699 h 109617"/>
              <a:gd name="connsiteX2323" fmla="*/ 5462793 w 6558522"/>
              <a:gd name="connsiteY2323" fmla="*/ 3822 h 109617"/>
              <a:gd name="connsiteX2324" fmla="*/ 5460032 w 6558522"/>
              <a:gd name="connsiteY2324" fmla="*/ 2454 h 109617"/>
              <a:gd name="connsiteX2325" fmla="*/ 5461508 w 6558522"/>
              <a:gd name="connsiteY2325" fmla="*/ 1076 h 109617"/>
              <a:gd name="connsiteX2326" fmla="*/ 4259577 w 6558522"/>
              <a:gd name="connsiteY2326" fmla="*/ 0 h 109617"/>
              <a:gd name="connsiteX2327" fmla="*/ 4259690 w 6558522"/>
              <a:gd name="connsiteY2327" fmla="*/ 1699 h 109617"/>
              <a:gd name="connsiteX2328" fmla="*/ 4259730 w 6558522"/>
              <a:gd name="connsiteY2328" fmla="*/ 3850 h 109617"/>
              <a:gd name="connsiteX2329" fmla="*/ 4256948 w 6558522"/>
              <a:gd name="connsiteY2329" fmla="*/ 2472 h 109617"/>
              <a:gd name="connsiteX2330" fmla="*/ 4258444 w 6558522"/>
              <a:gd name="connsiteY2330" fmla="*/ 1076 h 109617"/>
              <a:gd name="connsiteX2331" fmla="*/ 3420203 w 6558522"/>
              <a:gd name="connsiteY2331" fmla="*/ 0 h 109617"/>
              <a:gd name="connsiteX2332" fmla="*/ 3420316 w 6558522"/>
              <a:gd name="connsiteY2332" fmla="*/ 1699 h 109617"/>
              <a:gd name="connsiteX2333" fmla="*/ 3420356 w 6558522"/>
              <a:gd name="connsiteY2333" fmla="*/ 3850 h 109617"/>
              <a:gd name="connsiteX2334" fmla="*/ 3417574 w 6558522"/>
              <a:gd name="connsiteY2334" fmla="*/ 2472 h 109617"/>
              <a:gd name="connsiteX2335" fmla="*/ 3419070 w 6558522"/>
              <a:gd name="connsiteY2335" fmla="*/ 1076 h 109617"/>
              <a:gd name="connsiteX2336" fmla="*/ 2580773 w 6558522"/>
              <a:gd name="connsiteY2336" fmla="*/ 0 h 109617"/>
              <a:gd name="connsiteX2337" fmla="*/ 2580886 w 6558522"/>
              <a:gd name="connsiteY2337" fmla="*/ 1699 h 109617"/>
              <a:gd name="connsiteX2338" fmla="*/ 2580924 w 6558522"/>
              <a:gd name="connsiteY2338" fmla="*/ 3822 h 109617"/>
              <a:gd name="connsiteX2339" fmla="*/ 2578163 w 6558522"/>
              <a:gd name="connsiteY2339" fmla="*/ 2454 h 109617"/>
              <a:gd name="connsiteX2340" fmla="*/ 2579640 w 6558522"/>
              <a:gd name="connsiteY2340" fmla="*/ 1076 h 109617"/>
              <a:gd name="connsiteX2341" fmla="*/ 1741399 w 6558522"/>
              <a:gd name="connsiteY2341" fmla="*/ 0 h 109617"/>
              <a:gd name="connsiteX2342" fmla="*/ 1741512 w 6558522"/>
              <a:gd name="connsiteY2342" fmla="*/ 1699 h 109617"/>
              <a:gd name="connsiteX2343" fmla="*/ 1741551 w 6558522"/>
              <a:gd name="connsiteY2343" fmla="*/ 3822 h 109617"/>
              <a:gd name="connsiteX2344" fmla="*/ 1738792 w 6558522"/>
              <a:gd name="connsiteY2344" fmla="*/ 2454 h 109617"/>
              <a:gd name="connsiteX2345" fmla="*/ 1740267 w 6558522"/>
              <a:gd name="connsiteY2345" fmla="*/ 1076 h 109617"/>
              <a:gd name="connsiteX2346" fmla="*/ 650225 w 6558522"/>
              <a:gd name="connsiteY2346" fmla="*/ 0 h 109617"/>
              <a:gd name="connsiteX2347" fmla="*/ 650338 w 6558522"/>
              <a:gd name="connsiteY2347" fmla="*/ 1699 h 109617"/>
              <a:gd name="connsiteX2348" fmla="*/ 650378 w 6558522"/>
              <a:gd name="connsiteY2348" fmla="*/ 3822 h 109617"/>
              <a:gd name="connsiteX2349" fmla="*/ 647616 w 6558522"/>
              <a:gd name="connsiteY2349" fmla="*/ 2454 h 109617"/>
              <a:gd name="connsiteX2350" fmla="*/ 649092 w 6558522"/>
              <a:gd name="connsiteY2350" fmla="*/ 1076 h 10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Lst>
            <a:rect l="l" t="t" r="r" b="b"/>
            <a:pathLst>
              <a:path w="6558522" h="109617">
                <a:moveTo>
                  <a:pt x="6383438" y="105795"/>
                </a:moveTo>
                <a:lnTo>
                  <a:pt x="6386200" y="107163"/>
                </a:lnTo>
                <a:lnTo>
                  <a:pt x="6384724" y="108541"/>
                </a:lnTo>
                <a:lnTo>
                  <a:pt x="6383590" y="109617"/>
                </a:lnTo>
                <a:lnTo>
                  <a:pt x="6383477" y="107917"/>
                </a:lnTo>
                <a:close/>
                <a:moveTo>
                  <a:pt x="4704689" y="105795"/>
                </a:moveTo>
                <a:lnTo>
                  <a:pt x="4707451" y="107163"/>
                </a:lnTo>
                <a:lnTo>
                  <a:pt x="4705974" y="108541"/>
                </a:lnTo>
                <a:lnTo>
                  <a:pt x="4704842" y="109617"/>
                </a:lnTo>
                <a:lnTo>
                  <a:pt x="4704728" y="107917"/>
                </a:lnTo>
                <a:close/>
                <a:moveTo>
                  <a:pt x="1822823" y="105795"/>
                </a:moveTo>
                <a:lnTo>
                  <a:pt x="1825582" y="107163"/>
                </a:lnTo>
                <a:lnTo>
                  <a:pt x="1824107" y="108541"/>
                </a:lnTo>
                <a:lnTo>
                  <a:pt x="1822975" y="109617"/>
                </a:lnTo>
                <a:lnTo>
                  <a:pt x="1822862" y="107917"/>
                </a:lnTo>
                <a:close/>
                <a:moveTo>
                  <a:pt x="5544007" y="105767"/>
                </a:moveTo>
                <a:lnTo>
                  <a:pt x="5546788" y="107145"/>
                </a:lnTo>
                <a:lnTo>
                  <a:pt x="5545293" y="108541"/>
                </a:lnTo>
                <a:lnTo>
                  <a:pt x="5544160" y="109617"/>
                </a:lnTo>
                <a:lnTo>
                  <a:pt x="5544046" y="107917"/>
                </a:lnTo>
                <a:close/>
                <a:moveTo>
                  <a:pt x="4340886" y="105767"/>
                </a:moveTo>
                <a:lnTo>
                  <a:pt x="4343667" y="107145"/>
                </a:lnTo>
                <a:lnTo>
                  <a:pt x="4342171" y="108541"/>
                </a:lnTo>
                <a:lnTo>
                  <a:pt x="4341038" y="109617"/>
                </a:lnTo>
                <a:lnTo>
                  <a:pt x="4340925" y="107917"/>
                </a:lnTo>
                <a:close/>
                <a:moveTo>
                  <a:pt x="3501512" y="105767"/>
                </a:moveTo>
                <a:lnTo>
                  <a:pt x="3504293" y="107145"/>
                </a:lnTo>
                <a:lnTo>
                  <a:pt x="3502798" y="108541"/>
                </a:lnTo>
                <a:lnTo>
                  <a:pt x="3501665" y="109617"/>
                </a:lnTo>
                <a:lnTo>
                  <a:pt x="3501551" y="107917"/>
                </a:lnTo>
                <a:close/>
                <a:moveTo>
                  <a:pt x="2662138" y="105767"/>
                </a:moveTo>
                <a:lnTo>
                  <a:pt x="2664919" y="107145"/>
                </a:lnTo>
                <a:lnTo>
                  <a:pt x="2663423" y="108541"/>
                </a:lnTo>
                <a:lnTo>
                  <a:pt x="2662290" y="109617"/>
                </a:lnTo>
                <a:lnTo>
                  <a:pt x="2662177" y="107917"/>
                </a:lnTo>
                <a:close/>
                <a:moveTo>
                  <a:pt x="983398" y="105767"/>
                </a:moveTo>
                <a:lnTo>
                  <a:pt x="986179" y="107145"/>
                </a:lnTo>
                <a:lnTo>
                  <a:pt x="984683" y="108541"/>
                </a:lnTo>
                <a:lnTo>
                  <a:pt x="983550" y="109617"/>
                </a:lnTo>
                <a:lnTo>
                  <a:pt x="983437" y="107917"/>
                </a:lnTo>
                <a:close/>
                <a:moveTo>
                  <a:pt x="731591" y="105767"/>
                </a:moveTo>
                <a:lnTo>
                  <a:pt x="734372" y="107145"/>
                </a:lnTo>
                <a:lnTo>
                  <a:pt x="732877" y="108541"/>
                </a:lnTo>
                <a:lnTo>
                  <a:pt x="731744" y="109617"/>
                </a:lnTo>
                <a:lnTo>
                  <a:pt x="731630" y="107917"/>
                </a:lnTo>
                <a:close/>
                <a:moveTo>
                  <a:pt x="6476209" y="105028"/>
                </a:moveTo>
                <a:lnTo>
                  <a:pt x="6476211" y="105028"/>
                </a:lnTo>
                <a:lnTo>
                  <a:pt x="6476211" y="105085"/>
                </a:lnTo>
                <a:close/>
                <a:moveTo>
                  <a:pt x="4797461" y="105028"/>
                </a:moveTo>
                <a:lnTo>
                  <a:pt x="4797463" y="105028"/>
                </a:lnTo>
                <a:lnTo>
                  <a:pt x="4797463" y="105085"/>
                </a:lnTo>
                <a:close/>
                <a:moveTo>
                  <a:pt x="4433715" y="105028"/>
                </a:moveTo>
                <a:lnTo>
                  <a:pt x="4433717" y="105028"/>
                </a:lnTo>
                <a:lnTo>
                  <a:pt x="4433717" y="105085"/>
                </a:lnTo>
                <a:close/>
                <a:moveTo>
                  <a:pt x="3594340" y="105028"/>
                </a:moveTo>
                <a:lnTo>
                  <a:pt x="3594342" y="105028"/>
                </a:lnTo>
                <a:lnTo>
                  <a:pt x="3594342" y="105085"/>
                </a:lnTo>
                <a:close/>
                <a:moveTo>
                  <a:pt x="2754967" y="105028"/>
                </a:moveTo>
                <a:lnTo>
                  <a:pt x="2754969" y="105028"/>
                </a:lnTo>
                <a:lnTo>
                  <a:pt x="2754969" y="105085"/>
                </a:lnTo>
                <a:close/>
                <a:moveTo>
                  <a:pt x="1915593" y="105028"/>
                </a:moveTo>
                <a:lnTo>
                  <a:pt x="1915597" y="105028"/>
                </a:lnTo>
                <a:lnTo>
                  <a:pt x="1915597" y="105085"/>
                </a:lnTo>
                <a:close/>
                <a:moveTo>
                  <a:pt x="1076227" y="105028"/>
                </a:moveTo>
                <a:lnTo>
                  <a:pt x="1076229" y="105028"/>
                </a:lnTo>
                <a:lnTo>
                  <a:pt x="1076229" y="105085"/>
                </a:lnTo>
                <a:close/>
                <a:moveTo>
                  <a:pt x="824420" y="105028"/>
                </a:moveTo>
                <a:lnTo>
                  <a:pt x="824422" y="105028"/>
                </a:lnTo>
                <a:lnTo>
                  <a:pt x="824422" y="105085"/>
                </a:lnTo>
                <a:close/>
                <a:moveTo>
                  <a:pt x="5636835" y="105026"/>
                </a:moveTo>
                <a:lnTo>
                  <a:pt x="5636894" y="105028"/>
                </a:lnTo>
                <a:lnTo>
                  <a:pt x="5636837" y="105085"/>
                </a:lnTo>
                <a:close/>
                <a:moveTo>
                  <a:pt x="5543983" y="104467"/>
                </a:moveTo>
                <a:lnTo>
                  <a:pt x="5544007" y="105767"/>
                </a:lnTo>
                <a:lnTo>
                  <a:pt x="5542630" y="105085"/>
                </a:lnTo>
                <a:close/>
                <a:moveTo>
                  <a:pt x="4340862" y="104467"/>
                </a:moveTo>
                <a:lnTo>
                  <a:pt x="4340886" y="105767"/>
                </a:lnTo>
                <a:lnTo>
                  <a:pt x="4339509" y="105085"/>
                </a:lnTo>
                <a:close/>
                <a:moveTo>
                  <a:pt x="3501488" y="104467"/>
                </a:moveTo>
                <a:lnTo>
                  <a:pt x="3501512" y="105767"/>
                </a:lnTo>
                <a:lnTo>
                  <a:pt x="3500135" y="105085"/>
                </a:lnTo>
                <a:close/>
                <a:moveTo>
                  <a:pt x="2662115" y="104467"/>
                </a:moveTo>
                <a:lnTo>
                  <a:pt x="2662138" y="105767"/>
                </a:lnTo>
                <a:lnTo>
                  <a:pt x="2660761" y="105085"/>
                </a:lnTo>
                <a:close/>
                <a:moveTo>
                  <a:pt x="983374" y="104467"/>
                </a:moveTo>
                <a:lnTo>
                  <a:pt x="983398" y="105767"/>
                </a:lnTo>
                <a:lnTo>
                  <a:pt x="982020" y="105085"/>
                </a:lnTo>
                <a:close/>
                <a:moveTo>
                  <a:pt x="731566" y="104467"/>
                </a:moveTo>
                <a:lnTo>
                  <a:pt x="731591" y="105767"/>
                </a:lnTo>
                <a:lnTo>
                  <a:pt x="730215" y="105085"/>
                </a:lnTo>
                <a:close/>
                <a:moveTo>
                  <a:pt x="6383414" y="104442"/>
                </a:moveTo>
                <a:lnTo>
                  <a:pt x="6383438" y="105795"/>
                </a:lnTo>
                <a:lnTo>
                  <a:pt x="6382004" y="105085"/>
                </a:lnTo>
                <a:close/>
                <a:moveTo>
                  <a:pt x="4704665" y="104442"/>
                </a:moveTo>
                <a:lnTo>
                  <a:pt x="4704689" y="105795"/>
                </a:lnTo>
                <a:lnTo>
                  <a:pt x="4703255" y="105085"/>
                </a:lnTo>
                <a:close/>
                <a:moveTo>
                  <a:pt x="1822797" y="104442"/>
                </a:moveTo>
                <a:lnTo>
                  <a:pt x="1822823" y="105795"/>
                </a:lnTo>
                <a:lnTo>
                  <a:pt x="1821387" y="105085"/>
                </a:lnTo>
                <a:close/>
                <a:moveTo>
                  <a:pt x="6530595" y="101624"/>
                </a:moveTo>
                <a:lnTo>
                  <a:pt x="6530708" y="101629"/>
                </a:lnTo>
                <a:lnTo>
                  <a:pt x="6530595" y="101629"/>
                </a:lnTo>
                <a:close/>
                <a:moveTo>
                  <a:pt x="5691221" y="101624"/>
                </a:moveTo>
                <a:lnTo>
                  <a:pt x="5691334" y="101629"/>
                </a:lnTo>
                <a:lnTo>
                  <a:pt x="5691221" y="101629"/>
                </a:lnTo>
                <a:close/>
                <a:moveTo>
                  <a:pt x="4851846" y="101624"/>
                </a:moveTo>
                <a:lnTo>
                  <a:pt x="4851959" y="101629"/>
                </a:lnTo>
                <a:lnTo>
                  <a:pt x="4851846" y="101629"/>
                </a:lnTo>
                <a:close/>
                <a:moveTo>
                  <a:pt x="4488101" y="101624"/>
                </a:moveTo>
                <a:lnTo>
                  <a:pt x="4488214" y="101629"/>
                </a:lnTo>
                <a:lnTo>
                  <a:pt x="4488101" y="101629"/>
                </a:lnTo>
                <a:close/>
                <a:moveTo>
                  <a:pt x="3648726" y="101624"/>
                </a:moveTo>
                <a:lnTo>
                  <a:pt x="3648839" y="101629"/>
                </a:lnTo>
                <a:lnTo>
                  <a:pt x="3648726" y="101629"/>
                </a:lnTo>
                <a:close/>
                <a:moveTo>
                  <a:pt x="2809353" y="101624"/>
                </a:moveTo>
                <a:lnTo>
                  <a:pt x="2809467" y="101629"/>
                </a:lnTo>
                <a:lnTo>
                  <a:pt x="2809353" y="101629"/>
                </a:lnTo>
                <a:close/>
                <a:moveTo>
                  <a:pt x="1969979" y="101624"/>
                </a:moveTo>
                <a:lnTo>
                  <a:pt x="1970092" y="101629"/>
                </a:lnTo>
                <a:lnTo>
                  <a:pt x="1969979" y="101629"/>
                </a:lnTo>
                <a:close/>
                <a:moveTo>
                  <a:pt x="1130613" y="101624"/>
                </a:moveTo>
                <a:lnTo>
                  <a:pt x="1130724" y="101629"/>
                </a:lnTo>
                <a:lnTo>
                  <a:pt x="1130613" y="101629"/>
                </a:lnTo>
                <a:close/>
                <a:moveTo>
                  <a:pt x="878807" y="101624"/>
                </a:moveTo>
                <a:lnTo>
                  <a:pt x="878918" y="101629"/>
                </a:lnTo>
                <a:lnTo>
                  <a:pt x="878807" y="101629"/>
                </a:lnTo>
                <a:close/>
                <a:moveTo>
                  <a:pt x="39432" y="101624"/>
                </a:moveTo>
                <a:lnTo>
                  <a:pt x="39545" y="101629"/>
                </a:lnTo>
                <a:lnTo>
                  <a:pt x="39432" y="101629"/>
                </a:lnTo>
                <a:close/>
                <a:moveTo>
                  <a:pt x="5802537" y="98850"/>
                </a:moveTo>
                <a:lnTo>
                  <a:pt x="5802594" y="98853"/>
                </a:lnTo>
                <a:lnTo>
                  <a:pt x="5802537" y="98853"/>
                </a:lnTo>
                <a:close/>
                <a:moveTo>
                  <a:pt x="4963162" y="98850"/>
                </a:moveTo>
                <a:lnTo>
                  <a:pt x="4963219" y="98853"/>
                </a:lnTo>
                <a:lnTo>
                  <a:pt x="4963162" y="98853"/>
                </a:lnTo>
                <a:close/>
                <a:moveTo>
                  <a:pt x="4599417" y="98850"/>
                </a:moveTo>
                <a:lnTo>
                  <a:pt x="4599474" y="98853"/>
                </a:lnTo>
                <a:lnTo>
                  <a:pt x="4599417" y="98853"/>
                </a:lnTo>
                <a:close/>
                <a:moveTo>
                  <a:pt x="3760042" y="98850"/>
                </a:moveTo>
                <a:lnTo>
                  <a:pt x="3760099" y="98853"/>
                </a:lnTo>
                <a:lnTo>
                  <a:pt x="3760042" y="98853"/>
                </a:lnTo>
                <a:close/>
                <a:moveTo>
                  <a:pt x="2920669" y="98850"/>
                </a:moveTo>
                <a:lnTo>
                  <a:pt x="2920726" y="98853"/>
                </a:lnTo>
                <a:lnTo>
                  <a:pt x="2920669" y="98853"/>
                </a:lnTo>
                <a:close/>
                <a:moveTo>
                  <a:pt x="2081295" y="98850"/>
                </a:moveTo>
                <a:lnTo>
                  <a:pt x="2081353" y="98853"/>
                </a:lnTo>
                <a:lnTo>
                  <a:pt x="2081295" y="98853"/>
                </a:lnTo>
                <a:close/>
                <a:moveTo>
                  <a:pt x="1241929" y="98850"/>
                </a:moveTo>
                <a:lnTo>
                  <a:pt x="1241987" y="98853"/>
                </a:lnTo>
                <a:lnTo>
                  <a:pt x="1241929" y="98853"/>
                </a:lnTo>
                <a:close/>
                <a:moveTo>
                  <a:pt x="150748" y="98850"/>
                </a:moveTo>
                <a:lnTo>
                  <a:pt x="150805" y="98853"/>
                </a:lnTo>
                <a:lnTo>
                  <a:pt x="150748" y="98853"/>
                </a:lnTo>
                <a:close/>
                <a:moveTo>
                  <a:pt x="5886321" y="95851"/>
                </a:moveTo>
                <a:lnTo>
                  <a:pt x="5886378" y="95851"/>
                </a:lnTo>
                <a:lnTo>
                  <a:pt x="5886321" y="95908"/>
                </a:lnTo>
                <a:close/>
                <a:moveTo>
                  <a:pt x="5046947" y="95851"/>
                </a:moveTo>
                <a:lnTo>
                  <a:pt x="5047004" y="95851"/>
                </a:lnTo>
                <a:lnTo>
                  <a:pt x="5046947" y="95908"/>
                </a:lnTo>
                <a:close/>
                <a:moveTo>
                  <a:pt x="3843827" y="95851"/>
                </a:moveTo>
                <a:lnTo>
                  <a:pt x="3843883" y="95851"/>
                </a:lnTo>
                <a:lnTo>
                  <a:pt x="3843827" y="95908"/>
                </a:lnTo>
                <a:close/>
                <a:moveTo>
                  <a:pt x="3004454" y="95851"/>
                </a:moveTo>
                <a:lnTo>
                  <a:pt x="3004510" y="95851"/>
                </a:lnTo>
                <a:lnTo>
                  <a:pt x="3004454" y="95908"/>
                </a:lnTo>
                <a:close/>
                <a:moveTo>
                  <a:pt x="2165080" y="95851"/>
                </a:moveTo>
                <a:lnTo>
                  <a:pt x="2165136" y="95851"/>
                </a:lnTo>
                <a:lnTo>
                  <a:pt x="2165080" y="95908"/>
                </a:lnTo>
                <a:close/>
                <a:moveTo>
                  <a:pt x="1325714" y="95851"/>
                </a:moveTo>
                <a:lnTo>
                  <a:pt x="1325771" y="95851"/>
                </a:lnTo>
                <a:lnTo>
                  <a:pt x="1325714" y="95908"/>
                </a:lnTo>
                <a:close/>
                <a:moveTo>
                  <a:pt x="234533" y="95851"/>
                </a:moveTo>
                <a:lnTo>
                  <a:pt x="234589" y="95851"/>
                </a:lnTo>
                <a:lnTo>
                  <a:pt x="234533" y="95908"/>
                </a:lnTo>
                <a:close/>
                <a:moveTo>
                  <a:pt x="5959908" y="13766"/>
                </a:moveTo>
                <a:lnTo>
                  <a:pt x="5963477" y="13766"/>
                </a:lnTo>
                <a:cubicBezTo>
                  <a:pt x="5966763" y="29118"/>
                  <a:pt x="5966650" y="44980"/>
                  <a:pt x="5968123" y="60502"/>
                </a:cubicBezTo>
                <a:cubicBezTo>
                  <a:pt x="5969199" y="71549"/>
                  <a:pt x="5975204" y="86334"/>
                  <a:pt x="5966990" y="96758"/>
                </a:cubicBezTo>
                <a:cubicBezTo>
                  <a:pt x="5966537" y="97381"/>
                  <a:pt x="5964950" y="97154"/>
                  <a:pt x="5965064" y="96418"/>
                </a:cubicBezTo>
                <a:cubicBezTo>
                  <a:pt x="5967330" y="83388"/>
                  <a:pt x="5964271" y="71152"/>
                  <a:pt x="5962515" y="58293"/>
                </a:cubicBezTo>
                <a:cubicBezTo>
                  <a:pt x="5961495" y="50588"/>
                  <a:pt x="5960815" y="42771"/>
                  <a:pt x="5959908" y="35066"/>
                </a:cubicBezTo>
                <a:close/>
                <a:moveTo>
                  <a:pt x="5120535" y="13766"/>
                </a:moveTo>
                <a:lnTo>
                  <a:pt x="5124104" y="13766"/>
                </a:lnTo>
                <a:cubicBezTo>
                  <a:pt x="5127389" y="29118"/>
                  <a:pt x="5127276" y="44980"/>
                  <a:pt x="5128749" y="60502"/>
                </a:cubicBezTo>
                <a:cubicBezTo>
                  <a:pt x="5129825" y="71549"/>
                  <a:pt x="5135830" y="86334"/>
                  <a:pt x="5127616" y="96758"/>
                </a:cubicBezTo>
                <a:cubicBezTo>
                  <a:pt x="5127163" y="97381"/>
                  <a:pt x="5125576" y="97154"/>
                  <a:pt x="5125690" y="96418"/>
                </a:cubicBezTo>
                <a:cubicBezTo>
                  <a:pt x="5127956" y="83388"/>
                  <a:pt x="5124897" y="71152"/>
                  <a:pt x="5123140" y="58293"/>
                </a:cubicBezTo>
                <a:cubicBezTo>
                  <a:pt x="5122121" y="50588"/>
                  <a:pt x="5121441" y="42771"/>
                  <a:pt x="5120535" y="35066"/>
                </a:cubicBezTo>
                <a:close/>
                <a:moveTo>
                  <a:pt x="3917415" y="13766"/>
                </a:moveTo>
                <a:lnTo>
                  <a:pt x="3920984" y="13766"/>
                </a:lnTo>
                <a:cubicBezTo>
                  <a:pt x="3924269" y="29118"/>
                  <a:pt x="3924156" y="44980"/>
                  <a:pt x="3925629" y="60502"/>
                </a:cubicBezTo>
                <a:cubicBezTo>
                  <a:pt x="3926705" y="71549"/>
                  <a:pt x="3932710" y="86334"/>
                  <a:pt x="3924496" y="96758"/>
                </a:cubicBezTo>
                <a:cubicBezTo>
                  <a:pt x="3924043" y="97381"/>
                  <a:pt x="3922456" y="97154"/>
                  <a:pt x="3922570" y="96418"/>
                </a:cubicBezTo>
                <a:cubicBezTo>
                  <a:pt x="3924836" y="83388"/>
                  <a:pt x="3921777" y="71152"/>
                  <a:pt x="3920020" y="58293"/>
                </a:cubicBezTo>
                <a:cubicBezTo>
                  <a:pt x="3919001" y="50588"/>
                  <a:pt x="3918321" y="42771"/>
                  <a:pt x="3917415" y="35066"/>
                </a:cubicBezTo>
                <a:close/>
                <a:moveTo>
                  <a:pt x="3078041" y="13766"/>
                </a:moveTo>
                <a:lnTo>
                  <a:pt x="3081609" y="13766"/>
                </a:lnTo>
                <a:cubicBezTo>
                  <a:pt x="3084895" y="29118"/>
                  <a:pt x="3084782" y="44980"/>
                  <a:pt x="3086255" y="60502"/>
                </a:cubicBezTo>
                <a:cubicBezTo>
                  <a:pt x="3087331" y="71549"/>
                  <a:pt x="3093337" y="86334"/>
                  <a:pt x="3085122" y="96758"/>
                </a:cubicBezTo>
                <a:cubicBezTo>
                  <a:pt x="3084669" y="97381"/>
                  <a:pt x="3083082" y="97154"/>
                  <a:pt x="3083196" y="96418"/>
                </a:cubicBezTo>
                <a:cubicBezTo>
                  <a:pt x="3085462" y="83388"/>
                  <a:pt x="3082403" y="71152"/>
                  <a:pt x="3080648" y="58293"/>
                </a:cubicBezTo>
                <a:cubicBezTo>
                  <a:pt x="3079627" y="50588"/>
                  <a:pt x="3078947" y="42771"/>
                  <a:pt x="3078041" y="35066"/>
                </a:cubicBezTo>
                <a:close/>
                <a:moveTo>
                  <a:pt x="2238668" y="13766"/>
                </a:moveTo>
                <a:lnTo>
                  <a:pt x="2242237" y="13766"/>
                </a:lnTo>
                <a:cubicBezTo>
                  <a:pt x="2245523" y="29118"/>
                  <a:pt x="2245409" y="44980"/>
                  <a:pt x="2246882" y="60502"/>
                </a:cubicBezTo>
                <a:cubicBezTo>
                  <a:pt x="2247958" y="71549"/>
                  <a:pt x="2253963" y="86334"/>
                  <a:pt x="2245749" y="96758"/>
                </a:cubicBezTo>
                <a:cubicBezTo>
                  <a:pt x="2245295" y="97381"/>
                  <a:pt x="2243710" y="97154"/>
                  <a:pt x="2243822" y="96418"/>
                </a:cubicBezTo>
                <a:cubicBezTo>
                  <a:pt x="2246090" y="83388"/>
                  <a:pt x="2243031" y="71152"/>
                  <a:pt x="2241273" y="58293"/>
                </a:cubicBezTo>
                <a:cubicBezTo>
                  <a:pt x="2240254" y="50588"/>
                  <a:pt x="2239574" y="42771"/>
                  <a:pt x="2238668" y="35066"/>
                </a:cubicBezTo>
                <a:close/>
                <a:moveTo>
                  <a:pt x="1399301" y="13766"/>
                </a:moveTo>
                <a:lnTo>
                  <a:pt x="1402861" y="13766"/>
                </a:lnTo>
                <a:cubicBezTo>
                  <a:pt x="1406147" y="29118"/>
                  <a:pt x="1406033" y="44980"/>
                  <a:pt x="1407506" y="60502"/>
                </a:cubicBezTo>
                <a:cubicBezTo>
                  <a:pt x="1408582" y="71549"/>
                  <a:pt x="1414587" y="86334"/>
                  <a:pt x="1406375" y="96758"/>
                </a:cubicBezTo>
                <a:cubicBezTo>
                  <a:pt x="1405921" y="97381"/>
                  <a:pt x="1404334" y="97154"/>
                  <a:pt x="1404448" y="96418"/>
                </a:cubicBezTo>
                <a:cubicBezTo>
                  <a:pt x="1406712" y="83388"/>
                  <a:pt x="1403655" y="71152"/>
                  <a:pt x="1401899" y="58293"/>
                </a:cubicBezTo>
                <a:cubicBezTo>
                  <a:pt x="1400878" y="50588"/>
                  <a:pt x="1400198" y="42771"/>
                  <a:pt x="1399301" y="35066"/>
                </a:cubicBezTo>
                <a:close/>
                <a:moveTo>
                  <a:pt x="308120" y="13766"/>
                </a:moveTo>
                <a:lnTo>
                  <a:pt x="311689" y="13766"/>
                </a:lnTo>
                <a:cubicBezTo>
                  <a:pt x="314975" y="29118"/>
                  <a:pt x="314861" y="44980"/>
                  <a:pt x="316334" y="60502"/>
                </a:cubicBezTo>
                <a:cubicBezTo>
                  <a:pt x="317410" y="71549"/>
                  <a:pt x="323415" y="86334"/>
                  <a:pt x="315201" y="96758"/>
                </a:cubicBezTo>
                <a:cubicBezTo>
                  <a:pt x="314748" y="97381"/>
                  <a:pt x="313161" y="97154"/>
                  <a:pt x="313275" y="96418"/>
                </a:cubicBezTo>
                <a:cubicBezTo>
                  <a:pt x="315541" y="83388"/>
                  <a:pt x="312482" y="71152"/>
                  <a:pt x="310726" y="58293"/>
                </a:cubicBezTo>
                <a:cubicBezTo>
                  <a:pt x="309707" y="50588"/>
                  <a:pt x="309027" y="42771"/>
                  <a:pt x="308120" y="35066"/>
                </a:cubicBezTo>
                <a:close/>
                <a:moveTo>
                  <a:pt x="5959908" y="13710"/>
                </a:moveTo>
                <a:lnTo>
                  <a:pt x="5959908" y="13766"/>
                </a:lnTo>
                <a:lnTo>
                  <a:pt x="5959852" y="13766"/>
                </a:lnTo>
                <a:close/>
                <a:moveTo>
                  <a:pt x="5120535" y="13710"/>
                </a:moveTo>
                <a:lnTo>
                  <a:pt x="5120535" y="13766"/>
                </a:lnTo>
                <a:lnTo>
                  <a:pt x="5120478" y="13766"/>
                </a:lnTo>
                <a:close/>
                <a:moveTo>
                  <a:pt x="3917415" y="13710"/>
                </a:moveTo>
                <a:lnTo>
                  <a:pt x="3917415" y="13766"/>
                </a:lnTo>
                <a:lnTo>
                  <a:pt x="3917358" y="13766"/>
                </a:lnTo>
                <a:close/>
                <a:moveTo>
                  <a:pt x="3078041" y="13710"/>
                </a:moveTo>
                <a:lnTo>
                  <a:pt x="3078041" y="13766"/>
                </a:lnTo>
                <a:lnTo>
                  <a:pt x="3077984" y="13766"/>
                </a:lnTo>
                <a:close/>
                <a:moveTo>
                  <a:pt x="2238668" y="13710"/>
                </a:moveTo>
                <a:lnTo>
                  <a:pt x="2238668" y="13766"/>
                </a:lnTo>
                <a:lnTo>
                  <a:pt x="2238611" y="13766"/>
                </a:lnTo>
                <a:close/>
                <a:moveTo>
                  <a:pt x="1399301" y="13710"/>
                </a:moveTo>
                <a:lnTo>
                  <a:pt x="1399301" y="13766"/>
                </a:lnTo>
                <a:lnTo>
                  <a:pt x="1399244" y="13766"/>
                </a:lnTo>
                <a:close/>
                <a:moveTo>
                  <a:pt x="308120" y="13710"/>
                </a:moveTo>
                <a:lnTo>
                  <a:pt x="308120" y="13766"/>
                </a:lnTo>
                <a:lnTo>
                  <a:pt x="308064" y="13766"/>
                </a:lnTo>
                <a:close/>
                <a:moveTo>
                  <a:pt x="6073265" y="13029"/>
                </a:moveTo>
                <a:cubicBezTo>
                  <a:pt x="6073775" y="11500"/>
                  <a:pt x="6076608" y="11953"/>
                  <a:pt x="6076834" y="13312"/>
                </a:cubicBezTo>
                <a:cubicBezTo>
                  <a:pt x="6079213" y="28948"/>
                  <a:pt x="6078363" y="44923"/>
                  <a:pt x="6079553" y="60615"/>
                </a:cubicBezTo>
                <a:cubicBezTo>
                  <a:pt x="6080346" y="71888"/>
                  <a:pt x="6086351" y="86617"/>
                  <a:pt x="6078250" y="97210"/>
                </a:cubicBezTo>
                <a:cubicBezTo>
                  <a:pt x="6077797" y="97777"/>
                  <a:pt x="6076211" y="97607"/>
                  <a:pt x="6076324" y="96870"/>
                </a:cubicBezTo>
                <a:cubicBezTo>
                  <a:pt x="6078420" y="83728"/>
                  <a:pt x="6075474" y="71378"/>
                  <a:pt x="6074001" y="58292"/>
                </a:cubicBezTo>
                <a:cubicBezTo>
                  <a:pt x="6073095" y="50474"/>
                  <a:pt x="6072699" y="42544"/>
                  <a:pt x="6072132" y="34669"/>
                </a:cubicBezTo>
                <a:cubicBezTo>
                  <a:pt x="6071566" y="27475"/>
                  <a:pt x="6070829" y="20224"/>
                  <a:pt x="6073208" y="13086"/>
                </a:cubicBezTo>
                <a:close/>
                <a:moveTo>
                  <a:pt x="5233890" y="13029"/>
                </a:moveTo>
                <a:cubicBezTo>
                  <a:pt x="5234400" y="11500"/>
                  <a:pt x="5237233" y="11953"/>
                  <a:pt x="5237459" y="13312"/>
                </a:cubicBezTo>
                <a:cubicBezTo>
                  <a:pt x="5239839" y="28948"/>
                  <a:pt x="5238989" y="44923"/>
                  <a:pt x="5240178" y="60615"/>
                </a:cubicBezTo>
                <a:cubicBezTo>
                  <a:pt x="5240971" y="71888"/>
                  <a:pt x="5246976" y="86617"/>
                  <a:pt x="5238875" y="97210"/>
                </a:cubicBezTo>
                <a:cubicBezTo>
                  <a:pt x="5238422" y="97777"/>
                  <a:pt x="5236836" y="97607"/>
                  <a:pt x="5236949" y="96870"/>
                </a:cubicBezTo>
                <a:cubicBezTo>
                  <a:pt x="5239045" y="83728"/>
                  <a:pt x="5236100" y="71378"/>
                  <a:pt x="5234627" y="58292"/>
                </a:cubicBezTo>
                <a:cubicBezTo>
                  <a:pt x="5233720" y="50474"/>
                  <a:pt x="5233324" y="42544"/>
                  <a:pt x="5232757" y="34669"/>
                </a:cubicBezTo>
                <a:cubicBezTo>
                  <a:pt x="5232191" y="27475"/>
                  <a:pt x="5231454" y="20224"/>
                  <a:pt x="5233834" y="13086"/>
                </a:cubicBezTo>
                <a:close/>
                <a:moveTo>
                  <a:pt x="4030769" y="13029"/>
                </a:moveTo>
                <a:cubicBezTo>
                  <a:pt x="4031279" y="11500"/>
                  <a:pt x="4034112" y="11953"/>
                  <a:pt x="4034338" y="13312"/>
                </a:cubicBezTo>
                <a:cubicBezTo>
                  <a:pt x="4036718" y="28948"/>
                  <a:pt x="4035868" y="44923"/>
                  <a:pt x="4037057" y="60615"/>
                </a:cubicBezTo>
                <a:cubicBezTo>
                  <a:pt x="4037851" y="71888"/>
                  <a:pt x="4043855" y="86617"/>
                  <a:pt x="4035754" y="97210"/>
                </a:cubicBezTo>
                <a:cubicBezTo>
                  <a:pt x="4035301" y="97777"/>
                  <a:pt x="4033715" y="97607"/>
                  <a:pt x="4033828" y="96870"/>
                </a:cubicBezTo>
                <a:cubicBezTo>
                  <a:pt x="4035924" y="83728"/>
                  <a:pt x="4032979" y="71378"/>
                  <a:pt x="4031506" y="58292"/>
                </a:cubicBezTo>
                <a:cubicBezTo>
                  <a:pt x="4030599" y="50474"/>
                  <a:pt x="4030203" y="42544"/>
                  <a:pt x="4029636" y="34669"/>
                </a:cubicBezTo>
                <a:cubicBezTo>
                  <a:pt x="4029070" y="27475"/>
                  <a:pt x="4028333" y="20224"/>
                  <a:pt x="4030713" y="13086"/>
                </a:cubicBezTo>
                <a:close/>
                <a:moveTo>
                  <a:pt x="3191395" y="13029"/>
                </a:moveTo>
                <a:cubicBezTo>
                  <a:pt x="3191905" y="11500"/>
                  <a:pt x="3194739" y="11953"/>
                  <a:pt x="3194964" y="13312"/>
                </a:cubicBezTo>
                <a:cubicBezTo>
                  <a:pt x="3197344" y="28948"/>
                  <a:pt x="3196494" y="44923"/>
                  <a:pt x="3197684" y="60615"/>
                </a:cubicBezTo>
                <a:cubicBezTo>
                  <a:pt x="3198476" y="71888"/>
                  <a:pt x="3204481" y="86617"/>
                  <a:pt x="3196380" y="97210"/>
                </a:cubicBezTo>
                <a:cubicBezTo>
                  <a:pt x="3195927" y="97777"/>
                  <a:pt x="3194341" y="97607"/>
                  <a:pt x="3194456" y="96870"/>
                </a:cubicBezTo>
                <a:cubicBezTo>
                  <a:pt x="3196552" y="83728"/>
                  <a:pt x="3193606" y="71378"/>
                  <a:pt x="3192132" y="58292"/>
                </a:cubicBezTo>
                <a:cubicBezTo>
                  <a:pt x="3191225" y="50474"/>
                  <a:pt x="3190830" y="42544"/>
                  <a:pt x="3190263" y="34669"/>
                </a:cubicBezTo>
                <a:cubicBezTo>
                  <a:pt x="3189696" y="27475"/>
                  <a:pt x="3188960" y="20224"/>
                  <a:pt x="3191340" y="13086"/>
                </a:cubicBezTo>
                <a:close/>
                <a:moveTo>
                  <a:pt x="2352023" y="13029"/>
                </a:moveTo>
                <a:cubicBezTo>
                  <a:pt x="2352533" y="11500"/>
                  <a:pt x="2355366" y="11953"/>
                  <a:pt x="2355592" y="13312"/>
                </a:cubicBezTo>
                <a:cubicBezTo>
                  <a:pt x="2357971" y="28948"/>
                  <a:pt x="2357122" y="44923"/>
                  <a:pt x="2358310" y="60615"/>
                </a:cubicBezTo>
                <a:cubicBezTo>
                  <a:pt x="2359103" y="71888"/>
                  <a:pt x="2365110" y="86617"/>
                  <a:pt x="2357007" y="97210"/>
                </a:cubicBezTo>
                <a:cubicBezTo>
                  <a:pt x="2356555" y="97777"/>
                  <a:pt x="2354969" y="97607"/>
                  <a:pt x="2355082" y="96870"/>
                </a:cubicBezTo>
                <a:cubicBezTo>
                  <a:pt x="2357179" y="83728"/>
                  <a:pt x="2354231" y="71378"/>
                  <a:pt x="2352760" y="58292"/>
                </a:cubicBezTo>
                <a:cubicBezTo>
                  <a:pt x="2351853" y="50474"/>
                  <a:pt x="2351457" y="42544"/>
                  <a:pt x="2350890" y="34669"/>
                </a:cubicBezTo>
                <a:cubicBezTo>
                  <a:pt x="2350324" y="27475"/>
                  <a:pt x="2349587" y="20224"/>
                  <a:pt x="2351967" y="13086"/>
                </a:cubicBezTo>
                <a:close/>
                <a:moveTo>
                  <a:pt x="1512647" y="13029"/>
                </a:moveTo>
                <a:cubicBezTo>
                  <a:pt x="1513157" y="11500"/>
                  <a:pt x="1515990" y="11953"/>
                  <a:pt x="1516216" y="13312"/>
                </a:cubicBezTo>
                <a:cubicBezTo>
                  <a:pt x="1518596" y="28948"/>
                  <a:pt x="1517746" y="44923"/>
                  <a:pt x="1518935" y="60615"/>
                </a:cubicBezTo>
                <a:cubicBezTo>
                  <a:pt x="1519729" y="71888"/>
                  <a:pt x="1525733" y="86617"/>
                  <a:pt x="1517632" y="97210"/>
                </a:cubicBezTo>
                <a:cubicBezTo>
                  <a:pt x="1517179" y="97777"/>
                  <a:pt x="1515594" y="97607"/>
                  <a:pt x="1515706" y="96870"/>
                </a:cubicBezTo>
                <a:cubicBezTo>
                  <a:pt x="1517803" y="83728"/>
                  <a:pt x="1514858" y="71378"/>
                  <a:pt x="1513385" y="58292"/>
                </a:cubicBezTo>
                <a:cubicBezTo>
                  <a:pt x="1512478" y="50474"/>
                  <a:pt x="1512082" y="42544"/>
                  <a:pt x="1511515" y="34669"/>
                </a:cubicBezTo>
                <a:cubicBezTo>
                  <a:pt x="1510949" y="27475"/>
                  <a:pt x="1510211" y="20224"/>
                  <a:pt x="1512591" y="13086"/>
                </a:cubicBezTo>
                <a:close/>
                <a:moveTo>
                  <a:pt x="421474" y="13029"/>
                </a:moveTo>
                <a:cubicBezTo>
                  <a:pt x="421985" y="11500"/>
                  <a:pt x="424818" y="11953"/>
                  <a:pt x="425043" y="13312"/>
                </a:cubicBezTo>
                <a:cubicBezTo>
                  <a:pt x="427421" y="28948"/>
                  <a:pt x="426573" y="44923"/>
                  <a:pt x="427762" y="60615"/>
                </a:cubicBezTo>
                <a:cubicBezTo>
                  <a:pt x="428556" y="71888"/>
                  <a:pt x="434560" y="86617"/>
                  <a:pt x="426459" y="97210"/>
                </a:cubicBezTo>
                <a:cubicBezTo>
                  <a:pt x="426007" y="97777"/>
                  <a:pt x="424421" y="97607"/>
                  <a:pt x="424533" y="96870"/>
                </a:cubicBezTo>
                <a:cubicBezTo>
                  <a:pt x="426629" y="83728"/>
                  <a:pt x="423685" y="71378"/>
                  <a:pt x="422212" y="58292"/>
                </a:cubicBezTo>
                <a:cubicBezTo>
                  <a:pt x="421305" y="50474"/>
                  <a:pt x="420909" y="42544"/>
                  <a:pt x="420342" y="34669"/>
                </a:cubicBezTo>
                <a:cubicBezTo>
                  <a:pt x="419775" y="27475"/>
                  <a:pt x="419038" y="20224"/>
                  <a:pt x="421419" y="13086"/>
                </a:cubicBezTo>
                <a:close/>
                <a:moveTo>
                  <a:pt x="5879240" y="12860"/>
                </a:moveTo>
                <a:cubicBezTo>
                  <a:pt x="5879694" y="12237"/>
                  <a:pt x="5881280" y="12463"/>
                  <a:pt x="5881167" y="13200"/>
                </a:cubicBezTo>
                <a:cubicBezTo>
                  <a:pt x="5878901" y="26229"/>
                  <a:pt x="5881960" y="38465"/>
                  <a:pt x="5883716" y="51325"/>
                </a:cubicBezTo>
                <a:cubicBezTo>
                  <a:pt x="5884736" y="59029"/>
                  <a:pt x="5885416" y="66847"/>
                  <a:pt x="5886321" y="74551"/>
                </a:cubicBezTo>
                <a:lnTo>
                  <a:pt x="5886321" y="95851"/>
                </a:lnTo>
                <a:lnTo>
                  <a:pt x="5882753" y="95851"/>
                </a:lnTo>
                <a:cubicBezTo>
                  <a:pt x="5879467" y="80499"/>
                  <a:pt x="5879581" y="64637"/>
                  <a:pt x="5878108" y="49115"/>
                </a:cubicBezTo>
                <a:cubicBezTo>
                  <a:pt x="5877031" y="38069"/>
                  <a:pt x="5871026" y="23283"/>
                  <a:pt x="5879240" y="12860"/>
                </a:cubicBezTo>
                <a:close/>
                <a:moveTo>
                  <a:pt x="5039866" y="12860"/>
                </a:moveTo>
                <a:cubicBezTo>
                  <a:pt x="5040319" y="12237"/>
                  <a:pt x="5041906" y="12463"/>
                  <a:pt x="5041792" y="13200"/>
                </a:cubicBezTo>
                <a:cubicBezTo>
                  <a:pt x="5039526" y="26229"/>
                  <a:pt x="5042586" y="38465"/>
                  <a:pt x="5044342" y="51325"/>
                </a:cubicBezTo>
                <a:cubicBezTo>
                  <a:pt x="5045361" y="59029"/>
                  <a:pt x="5046041" y="66847"/>
                  <a:pt x="5046947" y="74551"/>
                </a:cubicBezTo>
                <a:lnTo>
                  <a:pt x="5046947" y="95851"/>
                </a:lnTo>
                <a:lnTo>
                  <a:pt x="5043379" y="95851"/>
                </a:lnTo>
                <a:cubicBezTo>
                  <a:pt x="5040093" y="80499"/>
                  <a:pt x="5040206" y="64637"/>
                  <a:pt x="5038733" y="49115"/>
                </a:cubicBezTo>
                <a:cubicBezTo>
                  <a:pt x="5037657" y="38069"/>
                  <a:pt x="5031652" y="23283"/>
                  <a:pt x="5039866" y="12860"/>
                </a:cubicBezTo>
                <a:close/>
                <a:moveTo>
                  <a:pt x="3836745" y="12860"/>
                </a:moveTo>
                <a:cubicBezTo>
                  <a:pt x="3837198" y="12237"/>
                  <a:pt x="3838785" y="12463"/>
                  <a:pt x="3838671" y="13200"/>
                </a:cubicBezTo>
                <a:cubicBezTo>
                  <a:pt x="3836405" y="26229"/>
                  <a:pt x="3839465" y="38465"/>
                  <a:pt x="3841221" y="51325"/>
                </a:cubicBezTo>
                <a:cubicBezTo>
                  <a:pt x="3842240" y="59029"/>
                  <a:pt x="3842920" y="66847"/>
                  <a:pt x="3843827" y="74551"/>
                </a:cubicBezTo>
                <a:lnTo>
                  <a:pt x="3843827" y="95851"/>
                </a:lnTo>
                <a:lnTo>
                  <a:pt x="3840258" y="95851"/>
                </a:lnTo>
                <a:cubicBezTo>
                  <a:pt x="3836972" y="80499"/>
                  <a:pt x="3837085" y="64637"/>
                  <a:pt x="3835612" y="49115"/>
                </a:cubicBezTo>
                <a:cubicBezTo>
                  <a:pt x="3834536" y="38069"/>
                  <a:pt x="3828531" y="23283"/>
                  <a:pt x="3836745" y="12860"/>
                </a:cubicBezTo>
                <a:close/>
                <a:moveTo>
                  <a:pt x="2997372" y="12860"/>
                </a:moveTo>
                <a:cubicBezTo>
                  <a:pt x="2997826" y="12237"/>
                  <a:pt x="2999413" y="12463"/>
                  <a:pt x="2999299" y="13200"/>
                </a:cubicBezTo>
                <a:cubicBezTo>
                  <a:pt x="2997033" y="26229"/>
                  <a:pt x="3000092" y="38465"/>
                  <a:pt x="3001848" y="51325"/>
                </a:cubicBezTo>
                <a:cubicBezTo>
                  <a:pt x="3002869" y="59029"/>
                  <a:pt x="3003547" y="66847"/>
                  <a:pt x="3004454" y="74551"/>
                </a:cubicBezTo>
                <a:lnTo>
                  <a:pt x="3004454" y="95851"/>
                </a:lnTo>
                <a:lnTo>
                  <a:pt x="3000885" y="95851"/>
                </a:lnTo>
                <a:cubicBezTo>
                  <a:pt x="2997599" y="80499"/>
                  <a:pt x="2997712" y="64637"/>
                  <a:pt x="2996239" y="49115"/>
                </a:cubicBezTo>
                <a:cubicBezTo>
                  <a:pt x="2995163" y="38069"/>
                  <a:pt x="2989158" y="23283"/>
                  <a:pt x="2997372" y="12860"/>
                </a:cubicBezTo>
                <a:close/>
                <a:moveTo>
                  <a:pt x="2157999" y="12860"/>
                </a:moveTo>
                <a:cubicBezTo>
                  <a:pt x="2158453" y="12237"/>
                  <a:pt x="2160038" y="12463"/>
                  <a:pt x="2159924" y="13200"/>
                </a:cubicBezTo>
                <a:cubicBezTo>
                  <a:pt x="2157658" y="26229"/>
                  <a:pt x="2160718" y="38465"/>
                  <a:pt x="2162474" y="51325"/>
                </a:cubicBezTo>
                <a:cubicBezTo>
                  <a:pt x="2163492" y="59029"/>
                  <a:pt x="2164173" y="66847"/>
                  <a:pt x="2165080" y="74551"/>
                </a:cubicBezTo>
                <a:lnTo>
                  <a:pt x="2165080" y="95851"/>
                </a:lnTo>
                <a:lnTo>
                  <a:pt x="2161511" y="95851"/>
                </a:lnTo>
                <a:cubicBezTo>
                  <a:pt x="2158225" y="80499"/>
                  <a:pt x="2158338" y="64637"/>
                  <a:pt x="2156865" y="49115"/>
                </a:cubicBezTo>
                <a:cubicBezTo>
                  <a:pt x="2155789" y="38069"/>
                  <a:pt x="2149784" y="23283"/>
                  <a:pt x="2157999" y="12860"/>
                </a:cubicBezTo>
                <a:close/>
                <a:moveTo>
                  <a:pt x="1318632" y="12860"/>
                </a:moveTo>
                <a:cubicBezTo>
                  <a:pt x="1319085" y="12237"/>
                  <a:pt x="1320672" y="12463"/>
                  <a:pt x="1320557" y="13200"/>
                </a:cubicBezTo>
                <a:cubicBezTo>
                  <a:pt x="1318293" y="26229"/>
                  <a:pt x="1321352" y="38465"/>
                  <a:pt x="1323107" y="51325"/>
                </a:cubicBezTo>
                <a:cubicBezTo>
                  <a:pt x="1324127" y="59029"/>
                  <a:pt x="1324807" y="66847"/>
                  <a:pt x="1325714" y="74551"/>
                </a:cubicBezTo>
                <a:lnTo>
                  <a:pt x="1325714" y="95851"/>
                </a:lnTo>
                <a:lnTo>
                  <a:pt x="1322145" y="95851"/>
                </a:lnTo>
                <a:cubicBezTo>
                  <a:pt x="1318859" y="80499"/>
                  <a:pt x="1318973" y="64637"/>
                  <a:pt x="1317500" y="49115"/>
                </a:cubicBezTo>
                <a:cubicBezTo>
                  <a:pt x="1316424" y="38069"/>
                  <a:pt x="1310418" y="23283"/>
                  <a:pt x="1318632" y="12860"/>
                </a:cubicBezTo>
                <a:close/>
                <a:moveTo>
                  <a:pt x="227452" y="12860"/>
                </a:moveTo>
                <a:cubicBezTo>
                  <a:pt x="227905" y="12237"/>
                  <a:pt x="229491" y="12463"/>
                  <a:pt x="229377" y="13200"/>
                </a:cubicBezTo>
                <a:cubicBezTo>
                  <a:pt x="227111" y="26229"/>
                  <a:pt x="230171" y="38465"/>
                  <a:pt x="231927" y="51325"/>
                </a:cubicBezTo>
                <a:cubicBezTo>
                  <a:pt x="232946" y="59029"/>
                  <a:pt x="233626" y="66847"/>
                  <a:pt x="234533" y="74551"/>
                </a:cubicBezTo>
                <a:lnTo>
                  <a:pt x="234533" y="95851"/>
                </a:lnTo>
                <a:lnTo>
                  <a:pt x="230964" y="95851"/>
                </a:lnTo>
                <a:cubicBezTo>
                  <a:pt x="227678" y="80499"/>
                  <a:pt x="227791" y="64637"/>
                  <a:pt x="226318" y="49115"/>
                </a:cubicBezTo>
                <a:cubicBezTo>
                  <a:pt x="225243" y="38069"/>
                  <a:pt x="219237" y="23283"/>
                  <a:pt x="227452" y="12860"/>
                </a:cubicBezTo>
                <a:close/>
                <a:moveTo>
                  <a:pt x="5767925" y="12463"/>
                </a:moveTo>
                <a:cubicBezTo>
                  <a:pt x="5768378" y="11897"/>
                  <a:pt x="5769964" y="12067"/>
                  <a:pt x="5769851" y="12803"/>
                </a:cubicBezTo>
                <a:cubicBezTo>
                  <a:pt x="5767755" y="25946"/>
                  <a:pt x="5770700" y="38295"/>
                  <a:pt x="5772173" y="51381"/>
                </a:cubicBezTo>
                <a:cubicBezTo>
                  <a:pt x="5773080" y="59199"/>
                  <a:pt x="5773476" y="67130"/>
                  <a:pt x="5774043" y="75004"/>
                </a:cubicBezTo>
                <a:cubicBezTo>
                  <a:pt x="5774609" y="82199"/>
                  <a:pt x="5775346" y="89450"/>
                  <a:pt x="5772966" y="96588"/>
                </a:cubicBezTo>
                <a:lnTo>
                  <a:pt x="5772910" y="96644"/>
                </a:lnTo>
                <a:cubicBezTo>
                  <a:pt x="5772400" y="98174"/>
                  <a:pt x="5769567" y="97721"/>
                  <a:pt x="5769341" y="96361"/>
                </a:cubicBezTo>
                <a:cubicBezTo>
                  <a:pt x="5766962" y="80726"/>
                  <a:pt x="5767811" y="64751"/>
                  <a:pt x="5766622" y="49059"/>
                </a:cubicBezTo>
                <a:cubicBezTo>
                  <a:pt x="5765829" y="37786"/>
                  <a:pt x="5759824" y="23057"/>
                  <a:pt x="5767925" y="12463"/>
                </a:cubicBezTo>
                <a:close/>
                <a:moveTo>
                  <a:pt x="4928550" y="12463"/>
                </a:moveTo>
                <a:cubicBezTo>
                  <a:pt x="4929003" y="11897"/>
                  <a:pt x="4930589" y="12067"/>
                  <a:pt x="4930475" y="12803"/>
                </a:cubicBezTo>
                <a:cubicBezTo>
                  <a:pt x="4928379" y="25946"/>
                  <a:pt x="4931325" y="38295"/>
                  <a:pt x="4932798" y="51381"/>
                </a:cubicBezTo>
                <a:cubicBezTo>
                  <a:pt x="4933705" y="59199"/>
                  <a:pt x="4934101" y="67130"/>
                  <a:pt x="4934668" y="75004"/>
                </a:cubicBezTo>
                <a:cubicBezTo>
                  <a:pt x="4935234" y="82199"/>
                  <a:pt x="4935971" y="89450"/>
                  <a:pt x="4933591" y="96588"/>
                </a:cubicBezTo>
                <a:lnTo>
                  <a:pt x="4933535" y="96644"/>
                </a:lnTo>
                <a:cubicBezTo>
                  <a:pt x="4933025" y="98174"/>
                  <a:pt x="4930192" y="97721"/>
                  <a:pt x="4929966" y="96361"/>
                </a:cubicBezTo>
                <a:cubicBezTo>
                  <a:pt x="4927587" y="80726"/>
                  <a:pt x="4928436" y="64751"/>
                  <a:pt x="4927247" y="49059"/>
                </a:cubicBezTo>
                <a:cubicBezTo>
                  <a:pt x="4926454" y="37786"/>
                  <a:pt x="4920449" y="23057"/>
                  <a:pt x="4928550" y="12463"/>
                </a:cubicBezTo>
                <a:close/>
                <a:moveTo>
                  <a:pt x="4564861" y="12463"/>
                </a:moveTo>
                <a:cubicBezTo>
                  <a:pt x="4565314" y="11897"/>
                  <a:pt x="4566900" y="12067"/>
                  <a:pt x="4566787" y="12803"/>
                </a:cubicBezTo>
                <a:cubicBezTo>
                  <a:pt x="4564691" y="25946"/>
                  <a:pt x="4567636" y="38295"/>
                  <a:pt x="4569109" y="51381"/>
                </a:cubicBezTo>
                <a:cubicBezTo>
                  <a:pt x="4570016" y="59199"/>
                  <a:pt x="4570412" y="67130"/>
                  <a:pt x="4570979" y="75004"/>
                </a:cubicBezTo>
                <a:cubicBezTo>
                  <a:pt x="4571545" y="82199"/>
                  <a:pt x="4572282" y="89450"/>
                  <a:pt x="4569902" y="96588"/>
                </a:cubicBezTo>
                <a:lnTo>
                  <a:pt x="4569846" y="96644"/>
                </a:lnTo>
                <a:cubicBezTo>
                  <a:pt x="4569336" y="98174"/>
                  <a:pt x="4566503" y="97721"/>
                  <a:pt x="4566277" y="96361"/>
                </a:cubicBezTo>
                <a:cubicBezTo>
                  <a:pt x="4563898" y="80726"/>
                  <a:pt x="4564747" y="64751"/>
                  <a:pt x="4563558" y="49059"/>
                </a:cubicBezTo>
                <a:cubicBezTo>
                  <a:pt x="4562765" y="37786"/>
                  <a:pt x="4556760" y="23057"/>
                  <a:pt x="4564861" y="12463"/>
                </a:cubicBezTo>
                <a:close/>
                <a:moveTo>
                  <a:pt x="3725487" y="12463"/>
                </a:moveTo>
                <a:cubicBezTo>
                  <a:pt x="3725940" y="11897"/>
                  <a:pt x="3727526" y="12067"/>
                  <a:pt x="3727413" y="12803"/>
                </a:cubicBezTo>
                <a:cubicBezTo>
                  <a:pt x="3725317" y="25946"/>
                  <a:pt x="3728262" y="38295"/>
                  <a:pt x="3729735" y="51381"/>
                </a:cubicBezTo>
                <a:cubicBezTo>
                  <a:pt x="3730642" y="59199"/>
                  <a:pt x="3731038" y="67130"/>
                  <a:pt x="3731605" y="75004"/>
                </a:cubicBezTo>
                <a:cubicBezTo>
                  <a:pt x="3732171" y="82199"/>
                  <a:pt x="3732908" y="89450"/>
                  <a:pt x="3730528" y="96588"/>
                </a:cubicBezTo>
                <a:lnTo>
                  <a:pt x="3730472" y="96644"/>
                </a:lnTo>
                <a:cubicBezTo>
                  <a:pt x="3729962" y="98174"/>
                  <a:pt x="3727129" y="97721"/>
                  <a:pt x="3726903" y="96361"/>
                </a:cubicBezTo>
                <a:cubicBezTo>
                  <a:pt x="3724523" y="80726"/>
                  <a:pt x="3725373" y="64751"/>
                  <a:pt x="3724183" y="49059"/>
                </a:cubicBezTo>
                <a:cubicBezTo>
                  <a:pt x="3723391" y="37786"/>
                  <a:pt x="3717386" y="23057"/>
                  <a:pt x="3725487" y="12463"/>
                </a:cubicBezTo>
                <a:close/>
                <a:moveTo>
                  <a:pt x="2886113" y="12463"/>
                </a:moveTo>
                <a:cubicBezTo>
                  <a:pt x="2886566" y="11897"/>
                  <a:pt x="2888152" y="12067"/>
                  <a:pt x="2888039" y="12803"/>
                </a:cubicBezTo>
                <a:cubicBezTo>
                  <a:pt x="2885943" y="25946"/>
                  <a:pt x="2888887" y="38295"/>
                  <a:pt x="2890361" y="51381"/>
                </a:cubicBezTo>
                <a:cubicBezTo>
                  <a:pt x="2891268" y="59199"/>
                  <a:pt x="2891664" y="67130"/>
                  <a:pt x="2892230" y="75004"/>
                </a:cubicBezTo>
                <a:cubicBezTo>
                  <a:pt x="2892796" y="82199"/>
                  <a:pt x="2893534" y="89450"/>
                  <a:pt x="2891154" y="96588"/>
                </a:cubicBezTo>
                <a:lnTo>
                  <a:pt x="2891098" y="96644"/>
                </a:lnTo>
                <a:cubicBezTo>
                  <a:pt x="2890588" y="98174"/>
                  <a:pt x="2887755" y="97721"/>
                  <a:pt x="2887529" y="96361"/>
                </a:cubicBezTo>
                <a:cubicBezTo>
                  <a:pt x="2885149" y="80726"/>
                  <a:pt x="2885999" y="64751"/>
                  <a:pt x="2884810" y="49059"/>
                </a:cubicBezTo>
                <a:cubicBezTo>
                  <a:pt x="2884017" y="37786"/>
                  <a:pt x="2878012" y="23057"/>
                  <a:pt x="2886113" y="12463"/>
                </a:cubicBezTo>
                <a:close/>
                <a:moveTo>
                  <a:pt x="2046738" y="12463"/>
                </a:moveTo>
                <a:cubicBezTo>
                  <a:pt x="2047191" y="11897"/>
                  <a:pt x="2048778" y="12067"/>
                  <a:pt x="2048666" y="12803"/>
                </a:cubicBezTo>
                <a:cubicBezTo>
                  <a:pt x="2046569" y="25946"/>
                  <a:pt x="2049516" y="38295"/>
                  <a:pt x="2050986" y="51381"/>
                </a:cubicBezTo>
                <a:cubicBezTo>
                  <a:pt x="2051894" y="59199"/>
                  <a:pt x="2052290" y="67130"/>
                  <a:pt x="2052857" y="75004"/>
                </a:cubicBezTo>
                <a:cubicBezTo>
                  <a:pt x="2053422" y="82199"/>
                  <a:pt x="2054159" y="89450"/>
                  <a:pt x="2051780" y="96588"/>
                </a:cubicBezTo>
                <a:lnTo>
                  <a:pt x="2051724" y="96644"/>
                </a:lnTo>
                <a:cubicBezTo>
                  <a:pt x="2051214" y="98174"/>
                  <a:pt x="2048381" y="97721"/>
                  <a:pt x="2048156" y="96361"/>
                </a:cubicBezTo>
                <a:cubicBezTo>
                  <a:pt x="2045776" y="80726"/>
                  <a:pt x="2046625" y="64751"/>
                  <a:pt x="2045436" y="49059"/>
                </a:cubicBezTo>
                <a:cubicBezTo>
                  <a:pt x="2044643" y="37786"/>
                  <a:pt x="2038637" y="23057"/>
                  <a:pt x="2046738" y="12463"/>
                </a:cubicBezTo>
                <a:close/>
                <a:moveTo>
                  <a:pt x="1207373" y="12463"/>
                </a:moveTo>
                <a:cubicBezTo>
                  <a:pt x="1207827" y="11897"/>
                  <a:pt x="1209412" y="12067"/>
                  <a:pt x="1209300" y="12803"/>
                </a:cubicBezTo>
                <a:cubicBezTo>
                  <a:pt x="1207204" y="25946"/>
                  <a:pt x="1210147" y="38295"/>
                  <a:pt x="1211620" y="51381"/>
                </a:cubicBezTo>
                <a:cubicBezTo>
                  <a:pt x="1212528" y="59199"/>
                  <a:pt x="1212925" y="67130"/>
                  <a:pt x="1213491" y="75004"/>
                </a:cubicBezTo>
                <a:cubicBezTo>
                  <a:pt x="1214057" y="82199"/>
                  <a:pt x="1214794" y="89450"/>
                  <a:pt x="1212414" y="96588"/>
                </a:cubicBezTo>
                <a:lnTo>
                  <a:pt x="1212359" y="96644"/>
                </a:lnTo>
                <a:cubicBezTo>
                  <a:pt x="1211848" y="98174"/>
                  <a:pt x="1209015" y="97721"/>
                  <a:pt x="1208790" y="96361"/>
                </a:cubicBezTo>
                <a:cubicBezTo>
                  <a:pt x="1206410" y="80726"/>
                  <a:pt x="1207260" y="64751"/>
                  <a:pt x="1206070" y="49059"/>
                </a:cubicBezTo>
                <a:cubicBezTo>
                  <a:pt x="1205277" y="37786"/>
                  <a:pt x="1199273" y="23057"/>
                  <a:pt x="1207373" y="12463"/>
                </a:cubicBezTo>
                <a:close/>
                <a:moveTo>
                  <a:pt x="116135" y="12463"/>
                </a:moveTo>
                <a:cubicBezTo>
                  <a:pt x="116588" y="11897"/>
                  <a:pt x="118174" y="12067"/>
                  <a:pt x="118061" y="12803"/>
                </a:cubicBezTo>
                <a:cubicBezTo>
                  <a:pt x="115965" y="25946"/>
                  <a:pt x="118910" y="38295"/>
                  <a:pt x="120383" y="51381"/>
                </a:cubicBezTo>
                <a:cubicBezTo>
                  <a:pt x="121290" y="59199"/>
                  <a:pt x="121686" y="67130"/>
                  <a:pt x="122254" y="75004"/>
                </a:cubicBezTo>
                <a:cubicBezTo>
                  <a:pt x="122820" y="82199"/>
                  <a:pt x="123557" y="89450"/>
                  <a:pt x="121176" y="96588"/>
                </a:cubicBezTo>
                <a:lnTo>
                  <a:pt x="121120" y="96644"/>
                </a:lnTo>
                <a:cubicBezTo>
                  <a:pt x="120610" y="98174"/>
                  <a:pt x="117777" y="97721"/>
                  <a:pt x="117551" y="96361"/>
                </a:cubicBezTo>
                <a:cubicBezTo>
                  <a:pt x="115172" y="80726"/>
                  <a:pt x="116022" y="64751"/>
                  <a:pt x="114832" y="49059"/>
                </a:cubicBezTo>
                <a:cubicBezTo>
                  <a:pt x="114039" y="37786"/>
                  <a:pt x="108034" y="23057"/>
                  <a:pt x="116135" y="12463"/>
                </a:cubicBezTo>
                <a:close/>
                <a:moveTo>
                  <a:pt x="5989197" y="12350"/>
                </a:moveTo>
                <a:cubicBezTo>
                  <a:pt x="5989650" y="10820"/>
                  <a:pt x="5992539" y="11217"/>
                  <a:pt x="5992766" y="12633"/>
                </a:cubicBezTo>
                <a:cubicBezTo>
                  <a:pt x="5995146" y="28551"/>
                  <a:pt x="5994353" y="44753"/>
                  <a:pt x="5995542" y="60728"/>
                </a:cubicBezTo>
                <a:cubicBezTo>
                  <a:pt x="5996392" y="72171"/>
                  <a:pt x="6002396" y="87184"/>
                  <a:pt x="5994296" y="97947"/>
                </a:cubicBezTo>
                <a:cubicBezTo>
                  <a:pt x="5993843" y="98570"/>
                  <a:pt x="5992257" y="98343"/>
                  <a:pt x="5992370" y="97607"/>
                </a:cubicBezTo>
                <a:cubicBezTo>
                  <a:pt x="5994466" y="84181"/>
                  <a:pt x="5991520" y="71662"/>
                  <a:pt x="5989991" y="58349"/>
                </a:cubicBezTo>
                <a:cubicBezTo>
                  <a:pt x="5989141" y="50361"/>
                  <a:pt x="5988688" y="42317"/>
                  <a:pt x="5988121" y="34330"/>
                </a:cubicBezTo>
                <a:cubicBezTo>
                  <a:pt x="5987611" y="26965"/>
                  <a:pt x="5986818" y="19601"/>
                  <a:pt x="5989197" y="12350"/>
                </a:cubicBezTo>
                <a:close/>
                <a:moveTo>
                  <a:pt x="5149822" y="12350"/>
                </a:moveTo>
                <a:cubicBezTo>
                  <a:pt x="5150276" y="10820"/>
                  <a:pt x="5153164" y="11217"/>
                  <a:pt x="5153391" y="12633"/>
                </a:cubicBezTo>
                <a:cubicBezTo>
                  <a:pt x="5155770" y="28551"/>
                  <a:pt x="5154977" y="44753"/>
                  <a:pt x="5156167" y="60728"/>
                </a:cubicBezTo>
                <a:cubicBezTo>
                  <a:pt x="5157017" y="72171"/>
                  <a:pt x="5163022" y="87184"/>
                  <a:pt x="5154921" y="97947"/>
                </a:cubicBezTo>
                <a:cubicBezTo>
                  <a:pt x="5154468" y="98570"/>
                  <a:pt x="5152881" y="98343"/>
                  <a:pt x="5152995" y="97607"/>
                </a:cubicBezTo>
                <a:cubicBezTo>
                  <a:pt x="5155091" y="84181"/>
                  <a:pt x="5152145" y="71662"/>
                  <a:pt x="5150615" y="58349"/>
                </a:cubicBezTo>
                <a:cubicBezTo>
                  <a:pt x="5149766" y="50361"/>
                  <a:pt x="5149312" y="42317"/>
                  <a:pt x="5148746" y="34330"/>
                </a:cubicBezTo>
                <a:cubicBezTo>
                  <a:pt x="5148236" y="26965"/>
                  <a:pt x="5147443" y="19601"/>
                  <a:pt x="5149822" y="12350"/>
                </a:cubicBezTo>
                <a:close/>
                <a:moveTo>
                  <a:pt x="3946702" y="12350"/>
                </a:moveTo>
                <a:cubicBezTo>
                  <a:pt x="3947156" y="10820"/>
                  <a:pt x="3950045" y="11217"/>
                  <a:pt x="3950271" y="12633"/>
                </a:cubicBezTo>
                <a:cubicBezTo>
                  <a:pt x="3952650" y="28551"/>
                  <a:pt x="3951857" y="44753"/>
                  <a:pt x="3953047" y="60728"/>
                </a:cubicBezTo>
                <a:cubicBezTo>
                  <a:pt x="3953897" y="72171"/>
                  <a:pt x="3959902" y="87184"/>
                  <a:pt x="3951801" y="97947"/>
                </a:cubicBezTo>
                <a:cubicBezTo>
                  <a:pt x="3951348" y="98570"/>
                  <a:pt x="3949761" y="98343"/>
                  <a:pt x="3949875" y="97607"/>
                </a:cubicBezTo>
                <a:cubicBezTo>
                  <a:pt x="3951971" y="84181"/>
                  <a:pt x="3949025" y="71662"/>
                  <a:pt x="3947495" y="58349"/>
                </a:cubicBezTo>
                <a:cubicBezTo>
                  <a:pt x="3946646" y="50361"/>
                  <a:pt x="3946192" y="42317"/>
                  <a:pt x="3945626" y="34330"/>
                </a:cubicBezTo>
                <a:cubicBezTo>
                  <a:pt x="3945116" y="26965"/>
                  <a:pt x="3944323" y="19601"/>
                  <a:pt x="3946702" y="12350"/>
                </a:cubicBezTo>
                <a:close/>
                <a:moveTo>
                  <a:pt x="3107328" y="12350"/>
                </a:moveTo>
                <a:cubicBezTo>
                  <a:pt x="3107781" y="10820"/>
                  <a:pt x="3110672" y="11217"/>
                  <a:pt x="3110897" y="12633"/>
                </a:cubicBezTo>
                <a:cubicBezTo>
                  <a:pt x="3113277" y="28551"/>
                  <a:pt x="3112483" y="44753"/>
                  <a:pt x="3113673" y="60728"/>
                </a:cubicBezTo>
                <a:cubicBezTo>
                  <a:pt x="3114523" y="72171"/>
                  <a:pt x="3120528" y="87184"/>
                  <a:pt x="3112428" y="97947"/>
                </a:cubicBezTo>
                <a:cubicBezTo>
                  <a:pt x="3111975" y="98570"/>
                  <a:pt x="3110387" y="98343"/>
                  <a:pt x="3110501" y="97607"/>
                </a:cubicBezTo>
                <a:cubicBezTo>
                  <a:pt x="3112597" y="84181"/>
                  <a:pt x="3109650" y="71662"/>
                  <a:pt x="3108121" y="58349"/>
                </a:cubicBezTo>
                <a:cubicBezTo>
                  <a:pt x="3107272" y="50361"/>
                  <a:pt x="3106818" y="42317"/>
                  <a:pt x="3106252" y="34330"/>
                </a:cubicBezTo>
                <a:cubicBezTo>
                  <a:pt x="3105741" y="26965"/>
                  <a:pt x="3104948" y="19601"/>
                  <a:pt x="3107328" y="12350"/>
                </a:cubicBezTo>
                <a:close/>
                <a:moveTo>
                  <a:pt x="2267955" y="12350"/>
                </a:moveTo>
                <a:cubicBezTo>
                  <a:pt x="2268408" y="10820"/>
                  <a:pt x="2271297" y="11217"/>
                  <a:pt x="2271523" y="12633"/>
                </a:cubicBezTo>
                <a:cubicBezTo>
                  <a:pt x="2273903" y="28551"/>
                  <a:pt x="2273109" y="44753"/>
                  <a:pt x="2274300" y="60728"/>
                </a:cubicBezTo>
                <a:cubicBezTo>
                  <a:pt x="2275149" y="72171"/>
                  <a:pt x="2281154" y="87184"/>
                  <a:pt x="2273055" y="97947"/>
                </a:cubicBezTo>
                <a:cubicBezTo>
                  <a:pt x="2272601" y="98570"/>
                  <a:pt x="2271015" y="98343"/>
                  <a:pt x="2271129" y="97607"/>
                </a:cubicBezTo>
                <a:cubicBezTo>
                  <a:pt x="2273224" y="84181"/>
                  <a:pt x="2270279" y="71662"/>
                  <a:pt x="2268748" y="58349"/>
                </a:cubicBezTo>
                <a:cubicBezTo>
                  <a:pt x="2267899" y="50361"/>
                  <a:pt x="2267444" y="42317"/>
                  <a:pt x="2266878" y="34330"/>
                </a:cubicBezTo>
                <a:cubicBezTo>
                  <a:pt x="2266368" y="26965"/>
                  <a:pt x="2265575" y="19601"/>
                  <a:pt x="2267955" y="12350"/>
                </a:cubicBezTo>
                <a:close/>
                <a:moveTo>
                  <a:pt x="1428580" y="12350"/>
                </a:moveTo>
                <a:cubicBezTo>
                  <a:pt x="1429033" y="10820"/>
                  <a:pt x="1431923" y="11217"/>
                  <a:pt x="1432149" y="12633"/>
                </a:cubicBezTo>
                <a:cubicBezTo>
                  <a:pt x="1434529" y="28551"/>
                  <a:pt x="1433735" y="44753"/>
                  <a:pt x="1434925" y="60728"/>
                </a:cubicBezTo>
                <a:cubicBezTo>
                  <a:pt x="1435775" y="72171"/>
                  <a:pt x="1441780" y="87184"/>
                  <a:pt x="1433678" y="97947"/>
                </a:cubicBezTo>
                <a:cubicBezTo>
                  <a:pt x="1433226" y="98570"/>
                  <a:pt x="1431639" y="98343"/>
                  <a:pt x="1431753" y="97607"/>
                </a:cubicBezTo>
                <a:cubicBezTo>
                  <a:pt x="1433849" y="84181"/>
                  <a:pt x="1430902" y="71662"/>
                  <a:pt x="1429373" y="58349"/>
                </a:cubicBezTo>
                <a:cubicBezTo>
                  <a:pt x="1428523" y="50361"/>
                  <a:pt x="1428070" y="42317"/>
                  <a:pt x="1427504" y="34330"/>
                </a:cubicBezTo>
                <a:cubicBezTo>
                  <a:pt x="1426994" y="26965"/>
                  <a:pt x="1426202" y="19601"/>
                  <a:pt x="1428580" y="12350"/>
                </a:cubicBezTo>
                <a:close/>
                <a:moveTo>
                  <a:pt x="337408" y="12350"/>
                </a:moveTo>
                <a:cubicBezTo>
                  <a:pt x="337860" y="10820"/>
                  <a:pt x="340750" y="11217"/>
                  <a:pt x="340976" y="12633"/>
                </a:cubicBezTo>
                <a:cubicBezTo>
                  <a:pt x="343355" y="28551"/>
                  <a:pt x="342562" y="44753"/>
                  <a:pt x="343752" y="60728"/>
                </a:cubicBezTo>
                <a:cubicBezTo>
                  <a:pt x="344602" y="72171"/>
                  <a:pt x="350608" y="87184"/>
                  <a:pt x="342507" y="97947"/>
                </a:cubicBezTo>
                <a:cubicBezTo>
                  <a:pt x="342053" y="98570"/>
                  <a:pt x="340467" y="98343"/>
                  <a:pt x="340580" y="97607"/>
                </a:cubicBezTo>
                <a:cubicBezTo>
                  <a:pt x="342676" y="84181"/>
                  <a:pt x="339730" y="71662"/>
                  <a:pt x="338200" y="58349"/>
                </a:cubicBezTo>
                <a:cubicBezTo>
                  <a:pt x="337351" y="50361"/>
                  <a:pt x="336897" y="42317"/>
                  <a:pt x="336331" y="34330"/>
                </a:cubicBezTo>
                <a:cubicBezTo>
                  <a:pt x="335821" y="26965"/>
                  <a:pt x="335028" y="19601"/>
                  <a:pt x="337408" y="12350"/>
                </a:cubicBezTo>
                <a:close/>
                <a:moveTo>
                  <a:pt x="5931867" y="12123"/>
                </a:moveTo>
                <a:cubicBezTo>
                  <a:pt x="5932377" y="10594"/>
                  <a:pt x="5935266" y="11047"/>
                  <a:pt x="5935436" y="12463"/>
                </a:cubicBezTo>
                <a:cubicBezTo>
                  <a:pt x="5937702" y="28438"/>
                  <a:pt x="5937306" y="44754"/>
                  <a:pt x="5939345" y="60729"/>
                </a:cubicBezTo>
                <a:cubicBezTo>
                  <a:pt x="5940818" y="72229"/>
                  <a:pt x="5947956" y="86617"/>
                  <a:pt x="5941045" y="98174"/>
                </a:cubicBezTo>
                <a:cubicBezTo>
                  <a:pt x="5940648" y="98797"/>
                  <a:pt x="5939119" y="98797"/>
                  <a:pt x="5939119" y="98004"/>
                </a:cubicBezTo>
                <a:cubicBezTo>
                  <a:pt x="5939855" y="84352"/>
                  <a:pt x="5935946" y="72002"/>
                  <a:pt x="5933737" y="58633"/>
                </a:cubicBezTo>
                <a:cubicBezTo>
                  <a:pt x="5932434" y="50645"/>
                  <a:pt x="5931697" y="42488"/>
                  <a:pt x="5930961" y="34387"/>
                </a:cubicBezTo>
                <a:cubicBezTo>
                  <a:pt x="5930224" y="26966"/>
                  <a:pt x="5929431" y="19431"/>
                  <a:pt x="5931867" y="12123"/>
                </a:cubicBezTo>
                <a:close/>
                <a:moveTo>
                  <a:pt x="5092436" y="12123"/>
                </a:moveTo>
                <a:cubicBezTo>
                  <a:pt x="5092946" y="10594"/>
                  <a:pt x="5095835" y="11047"/>
                  <a:pt x="5096005" y="12463"/>
                </a:cubicBezTo>
                <a:cubicBezTo>
                  <a:pt x="5098271" y="28438"/>
                  <a:pt x="5097875" y="44754"/>
                  <a:pt x="5099914" y="60729"/>
                </a:cubicBezTo>
                <a:cubicBezTo>
                  <a:pt x="5101387" y="72229"/>
                  <a:pt x="5108525" y="86617"/>
                  <a:pt x="5101613" y="98174"/>
                </a:cubicBezTo>
                <a:cubicBezTo>
                  <a:pt x="5101217" y="98797"/>
                  <a:pt x="5099687" y="98797"/>
                  <a:pt x="5099687" y="98004"/>
                </a:cubicBezTo>
                <a:cubicBezTo>
                  <a:pt x="5100424" y="84352"/>
                  <a:pt x="5096515" y="72002"/>
                  <a:pt x="5094306" y="58633"/>
                </a:cubicBezTo>
                <a:cubicBezTo>
                  <a:pt x="5093002" y="50645"/>
                  <a:pt x="5092266" y="42488"/>
                  <a:pt x="5091530" y="34387"/>
                </a:cubicBezTo>
                <a:cubicBezTo>
                  <a:pt x="5090793" y="26966"/>
                  <a:pt x="5090000" y="19431"/>
                  <a:pt x="5092436" y="12123"/>
                </a:cubicBezTo>
                <a:close/>
                <a:moveTo>
                  <a:pt x="3889373" y="12123"/>
                </a:moveTo>
                <a:cubicBezTo>
                  <a:pt x="3889883" y="10594"/>
                  <a:pt x="3892772" y="11047"/>
                  <a:pt x="3892942" y="12463"/>
                </a:cubicBezTo>
                <a:cubicBezTo>
                  <a:pt x="3895208" y="28438"/>
                  <a:pt x="3894812" y="44754"/>
                  <a:pt x="3896851" y="60729"/>
                </a:cubicBezTo>
                <a:cubicBezTo>
                  <a:pt x="3898324" y="72229"/>
                  <a:pt x="3905461" y="86617"/>
                  <a:pt x="3898550" y="98174"/>
                </a:cubicBezTo>
                <a:cubicBezTo>
                  <a:pt x="3898154" y="98797"/>
                  <a:pt x="3896624" y="98797"/>
                  <a:pt x="3896624" y="98004"/>
                </a:cubicBezTo>
                <a:cubicBezTo>
                  <a:pt x="3897361" y="84352"/>
                  <a:pt x="3893452" y="72002"/>
                  <a:pt x="3891243" y="58633"/>
                </a:cubicBezTo>
                <a:cubicBezTo>
                  <a:pt x="3889940" y="50645"/>
                  <a:pt x="3889203" y="42488"/>
                  <a:pt x="3888467" y="34387"/>
                </a:cubicBezTo>
                <a:cubicBezTo>
                  <a:pt x="3887730" y="26966"/>
                  <a:pt x="3886937" y="19431"/>
                  <a:pt x="3889373" y="12123"/>
                </a:cubicBezTo>
                <a:close/>
                <a:moveTo>
                  <a:pt x="3049999" y="12123"/>
                </a:moveTo>
                <a:cubicBezTo>
                  <a:pt x="3050509" y="10594"/>
                  <a:pt x="3053398" y="11047"/>
                  <a:pt x="3053568" y="12463"/>
                </a:cubicBezTo>
                <a:cubicBezTo>
                  <a:pt x="3055834" y="28438"/>
                  <a:pt x="3055438" y="44754"/>
                  <a:pt x="3057477" y="60729"/>
                </a:cubicBezTo>
                <a:cubicBezTo>
                  <a:pt x="3058949" y="72229"/>
                  <a:pt x="3066088" y="86617"/>
                  <a:pt x="3059177" y="98174"/>
                </a:cubicBezTo>
                <a:cubicBezTo>
                  <a:pt x="3058780" y="98797"/>
                  <a:pt x="3057250" y="98797"/>
                  <a:pt x="3057250" y="98004"/>
                </a:cubicBezTo>
                <a:cubicBezTo>
                  <a:pt x="3057987" y="84352"/>
                  <a:pt x="3054078" y="72002"/>
                  <a:pt x="3051869" y="58633"/>
                </a:cubicBezTo>
                <a:cubicBezTo>
                  <a:pt x="3050566" y="50645"/>
                  <a:pt x="3049830" y="42488"/>
                  <a:pt x="3049093" y="34387"/>
                </a:cubicBezTo>
                <a:cubicBezTo>
                  <a:pt x="3048356" y="26966"/>
                  <a:pt x="3047564" y="19431"/>
                  <a:pt x="3049999" y="12123"/>
                </a:cubicBezTo>
                <a:close/>
                <a:moveTo>
                  <a:pt x="2210626" y="12123"/>
                </a:moveTo>
                <a:cubicBezTo>
                  <a:pt x="2211135" y="10594"/>
                  <a:pt x="2214025" y="11047"/>
                  <a:pt x="2214195" y="12463"/>
                </a:cubicBezTo>
                <a:cubicBezTo>
                  <a:pt x="2216460" y="28438"/>
                  <a:pt x="2216066" y="44754"/>
                  <a:pt x="2218104" y="60729"/>
                </a:cubicBezTo>
                <a:cubicBezTo>
                  <a:pt x="2219577" y="72229"/>
                  <a:pt x="2226716" y="86617"/>
                  <a:pt x="2219804" y="98174"/>
                </a:cubicBezTo>
                <a:cubicBezTo>
                  <a:pt x="2219406" y="98797"/>
                  <a:pt x="2217877" y="98797"/>
                  <a:pt x="2217877" y="98004"/>
                </a:cubicBezTo>
                <a:cubicBezTo>
                  <a:pt x="2218615" y="84352"/>
                  <a:pt x="2214706" y="72002"/>
                  <a:pt x="2212496" y="58633"/>
                </a:cubicBezTo>
                <a:cubicBezTo>
                  <a:pt x="2211192" y="50645"/>
                  <a:pt x="2210456" y="42488"/>
                  <a:pt x="2209722" y="34387"/>
                </a:cubicBezTo>
                <a:cubicBezTo>
                  <a:pt x="2208983" y="26966"/>
                  <a:pt x="2208190" y="19431"/>
                  <a:pt x="2210626" y="12123"/>
                </a:cubicBezTo>
                <a:close/>
                <a:moveTo>
                  <a:pt x="1371259" y="12123"/>
                </a:moveTo>
                <a:cubicBezTo>
                  <a:pt x="1371769" y="10594"/>
                  <a:pt x="1374658" y="11047"/>
                  <a:pt x="1374829" y="12463"/>
                </a:cubicBezTo>
                <a:cubicBezTo>
                  <a:pt x="1377093" y="28438"/>
                  <a:pt x="1376698" y="44754"/>
                  <a:pt x="1378737" y="60729"/>
                </a:cubicBezTo>
                <a:cubicBezTo>
                  <a:pt x="1380211" y="72229"/>
                  <a:pt x="1387348" y="86617"/>
                  <a:pt x="1380436" y="98174"/>
                </a:cubicBezTo>
                <a:cubicBezTo>
                  <a:pt x="1380039" y="98797"/>
                  <a:pt x="1378510" y="98797"/>
                  <a:pt x="1378510" y="98004"/>
                </a:cubicBezTo>
                <a:cubicBezTo>
                  <a:pt x="1379247" y="84352"/>
                  <a:pt x="1375337" y="72002"/>
                  <a:pt x="1373129" y="58633"/>
                </a:cubicBezTo>
                <a:cubicBezTo>
                  <a:pt x="1371826" y="50645"/>
                  <a:pt x="1371088" y="42488"/>
                  <a:pt x="1370354" y="34387"/>
                </a:cubicBezTo>
                <a:cubicBezTo>
                  <a:pt x="1369616" y="26966"/>
                  <a:pt x="1368822" y="19431"/>
                  <a:pt x="1371259" y="12123"/>
                </a:cubicBezTo>
                <a:close/>
                <a:moveTo>
                  <a:pt x="280078" y="12123"/>
                </a:moveTo>
                <a:cubicBezTo>
                  <a:pt x="280588" y="10594"/>
                  <a:pt x="283478" y="11047"/>
                  <a:pt x="283647" y="12463"/>
                </a:cubicBezTo>
                <a:cubicBezTo>
                  <a:pt x="285914" y="28438"/>
                  <a:pt x="285517" y="44754"/>
                  <a:pt x="287556" y="60729"/>
                </a:cubicBezTo>
                <a:cubicBezTo>
                  <a:pt x="289030" y="72229"/>
                  <a:pt x="296167" y="86617"/>
                  <a:pt x="289256" y="98174"/>
                </a:cubicBezTo>
                <a:cubicBezTo>
                  <a:pt x="288859" y="98797"/>
                  <a:pt x="287330" y="98797"/>
                  <a:pt x="287330" y="98004"/>
                </a:cubicBezTo>
                <a:cubicBezTo>
                  <a:pt x="288066" y="84352"/>
                  <a:pt x="284157" y="72002"/>
                  <a:pt x="281948" y="58633"/>
                </a:cubicBezTo>
                <a:cubicBezTo>
                  <a:pt x="280645" y="50645"/>
                  <a:pt x="279909" y="42488"/>
                  <a:pt x="279172" y="34387"/>
                </a:cubicBezTo>
                <a:cubicBezTo>
                  <a:pt x="278436" y="26966"/>
                  <a:pt x="277642" y="19431"/>
                  <a:pt x="280078" y="12123"/>
                </a:cubicBezTo>
                <a:close/>
                <a:moveTo>
                  <a:pt x="5851878" y="11670"/>
                </a:moveTo>
                <a:cubicBezTo>
                  <a:pt x="5852331" y="11047"/>
                  <a:pt x="5853918" y="11273"/>
                  <a:pt x="5853804" y="12010"/>
                </a:cubicBezTo>
                <a:cubicBezTo>
                  <a:pt x="5851708" y="25435"/>
                  <a:pt x="5854654" y="37955"/>
                  <a:pt x="5856184" y="51268"/>
                </a:cubicBezTo>
                <a:cubicBezTo>
                  <a:pt x="5857034" y="59255"/>
                  <a:pt x="5857487" y="67299"/>
                  <a:pt x="5858053" y="75287"/>
                </a:cubicBezTo>
                <a:cubicBezTo>
                  <a:pt x="5858563" y="82651"/>
                  <a:pt x="5859356" y="90016"/>
                  <a:pt x="5856977" y="97267"/>
                </a:cubicBezTo>
                <a:cubicBezTo>
                  <a:pt x="5856523" y="98797"/>
                  <a:pt x="5853635" y="98400"/>
                  <a:pt x="5853408" y="96984"/>
                </a:cubicBezTo>
                <a:cubicBezTo>
                  <a:pt x="5851028" y="81065"/>
                  <a:pt x="5851822" y="64864"/>
                  <a:pt x="5850632" y="48888"/>
                </a:cubicBezTo>
                <a:cubicBezTo>
                  <a:pt x="5849782" y="37445"/>
                  <a:pt x="5843777" y="22433"/>
                  <a:pt x="5851878" y="11670"/>
                </a:cubicBezTo>
                <a:close/>
                <a:moveTo>
                  <a:pt x="5012504" y="11670"/>
                </a:moveTo>
                <a:cubicBezTo>
                  <a:pt x="5012957" y="11047"/>
                  <a:pt x="5014543" y="11273"/>
                  <a:pt x="5014430" y="12010"/>
                </a:cubicBezTo>
                <a:cubicBezTo>
                  <a:pt x="5012334" y="25435"/>
                  <a:pt x="5015280" y="37955"/>
                  <a:pt x="5016810" y="51268"/>
                </a:cubicBezTo>
                <a:cubicBezTo>
                  <a:pt x="5017659" y="59255"/>
                  <a:pt x="5018112" y="67299"/>
                  <a:pt x="5018679" y="75287"/>
                </a:cubicBezTo>
                <a:cubicBezTo>
                  <a:pt x="5019189" y="82651"/>
                  <a:pt x="5019982" y="90016"/>
                  <a:pt x="5017602" y="97267"/>
                </a:cubicBezTo>
                <a:cubicBezTo>
                  <a:pt x="5017149" y="98797"/>
                  <a:pt x="5014260" y="98400"/>
                  <a:pt x="5014033" y="96984"/>
                </a:cubicBezTo>
                <a:cubicBezTo>
                  <a:pt x="5011654" y="81065"/>
                  <a:pt x="5012447" y="64864"/>
                  <a:pt x="5011258" y="48888"/>
                </a:cubicBezTo>
                <a:cubicBezTo>
                  <a:pt x="5010408" y="37445"/>
                  <a:pt x="5004403" y="22433"/>
                  <a:pt x="5012504" y="11670"/>
                </a:cubicBezTo>
                <a:close/>
                <a:moveTo>
                  <a:pt x="4648815" y="11670"/>
                </a:moveTo>
                <a:cubicBezTo>
                  <a:pt x="4649268" y="11047"/>
                  <a:pt x="4650854" y="11273"/>
                  <a:pt x="4650741" y="12010"/>
                </a:cubicBezTo>
                <a:cubicBezTo>
                  <a:pt x="4648645" y="25435"/>
                  <a:pt x="4651591" y="37955"/>
                  <a:pt x="4653121" y="51268"/>
                </a:cubicBezTo>
                <a:cubicBezTo>
                  <a:pt x="4653970" y="59255"/>
                  <a:pt x="4654423" y="67299"/>
                  <a:pt x="4654990" y="75287"/>
                </a:cubicBezTo>
                <a:cubicBezTo>
                  <a:pt x="4655500" y="82651"/>
                  <a:pt x="4656293" y="90016"/>
                  <a:pt x="4653914" y="97267"/>
                </a:cubicBezTo>
                <a:cubicBezTo>
                  <a:pt x="4653460" y="98797"/>
                  <a:pt x="4650571" y="98400"/>
                  <a:pt x="4650345" y="96984"/>
                </a:cubicBezTo>
                <a:cubicBezTo>
                  <a:pt x="4647965" y="81065"/>
                  <a:pt x="4648758" y="64864"/>
                  <a:pt x="4647569" y="48888"/>
                </a:cubicBezTo>
                <a:cubicBezTo>
                  <a:pt x="4646719" y="37445"/>
                  <a:pt x="4640714" y="22433"/>
                  <a:pt x="4648815" y="11670"/>
                </a:cubicBezTo>
                <a:close/>
                <a:moveTo>
                  <a:pt x="3809440" y="11670"/>
                </a:moveTo>
                <a:cubicBezTo>
                  <a:pt x="3809893" y="11047"/>
                  <a:pt x="3811479" y="11273"/>
                  <a:pt x="3811366" y="12010"/>
                </a:cubicBezTo>
                <a:cubicBezTo>
                  <a:pt x="3809270" y="25435"/>
                  <a:pt x="3812216" y="37955"/>
                  <a:pt x="3813745" y="51268"/>
                </a:cubicBezTo>
                <a:cubicBezTo>
                  <a:pt x="3814595" y="59255"/>
                  <a:pt x="3815048" y="67299"/>
                  <a:pt x="3815615" y="75287"/>
                </a:cubicBezTo>
                <a:cubicBezTo>
                  <a:pt x="3816125" y="82651"/>
                  <a:pt x="3816918" y="90016"/>
                  <a:pt x="3814538" y="97267"/>
                </a:cubicBezTo>
                <a:cubicBezTo>
                  <a:pt x="3814085" y="98797"/>
                  <a:pt x="3811196" y="98400"/>
                  <a:pt x="3810969" y="96984"/>
                </a:cubicBezTo>
                <a:cubicBezTo>
                  <a:pt x="3808590" y="81065"/>
                  <a:pt x="3809383" y="64864"/>
                  <a:pt x="3808194" y="48888"/>
                </a:cubicBezTo>
                <a:cubicBezTo>
                  <a:pt x="3807344" y="37445"/>
                  <a:pt x="3801339" y="22433"/>
                  <a:pt x="3809440" y="11670"/>
                </a:cubicBezTo>
                <a:close/>
                <a:moveTo>
                  <a:pt x="2970067" y="11670"/>
                </a:moveTo>
                <a:cubicBezTo>
                  <a:pt x="2970520" y="11047"/>
                  <a:pt x="2972107" y="11273"/>
                  <a:pt x="2971993" y="12010"/>
                </a:cubicBezTo>
                <a:cubicBezTo>
                  <a:pt x="2969897" y="25435"/>
                  <a:pt x="2972843" y="37955"/>
                  <a:pt x="2974373" y="51268"/>
                </a:cubicBezTo>
                <a:cubicBezTo>
                  <a:pt x="2975222" y="59255"/>
                  <a:pt x="2975676" y="67299"/>
                  <a:pt x="2976243" y="75287"/>
                </a:cubicBezTo>
                <a:cubicBezTo>
                  <a:pt x="2976752" y="82651"/>
                  <a:pt x="2977546" y="90016"/>
                  <a:pt x="2975166" y="97267"/>
                </a:cubicBezTo>
                <a:cubicBezTo>
                  <a:pt x="2974712" y="98797"/>
                  <a:pt x="2971822" y="98400"/>
                  <a:pt x="2971597" y="96984"/>
                </a:cubicBezTo>
                <a:cubicBezTo>
                  <a:pt x="2969219" y="81065"/>
                  <a:pt x="2970010" y="64864"/>
                  <a:pt x="2968821" y="48888"/>
                </a:cubicBezTo>
                <a:cubicBezTo>
                  <a:pt x="2967971" y="37445"/>
                  <a:pt x="2961966" y="22433"/>
                  <a:pt x="2970067" y="11670"/>
                </a:cubicBezTo>
                <a:close/>
                <a:moveTo>
                  <a:pt x="2130693" y="11670"/>
                </a:moveTo>
                <a:cubicBezTo>
                  <a:pt x="2131145" y="11047"/>
                  <a:pt x="2132734" y="11273"/>
                  <a:pt x="2132620" y="12010"/>
                </a:cubicBezTo>
                <a:cubicBezTo>
                  <a:pt x="2130523" y="25435"/>
                  <a:pt x="2133468" y="37955"/>
                  <a:pt x="2134999" y="51268"/>
                </a:cubicBezTo>
                <a:cubicBezTo>
                  <a:pt x="2135848" y="59255"/>
                  <a:pt x="2136301" y="67299"/>
                  <a:pt x="2136868" y="75287"/>
                </a:cubicBezTo>
                <a:cubicBezTo>
                  <a:pt x="2137379" y="82651"/>
                  <a:pt x="2138171" y="90016"/>
                  <a:pt x="2135792" y="97267"/>
                </a:cubicBezTo>
                <a:cubicBezTo>
                  <a:pt x="2135338" y="98797"/>
                  <a:pt x="2132449" y="98400"/>
                  <a:pt x="2132224" y="96984"/>
                </a:cubicBezTo>
                <a:cubicBezTo>
                  <a:pt x="2129842" y="81065"/>
                  <a:pt x="2130636" y="64864"/>
                  <a:pt x="2129447" y="48888"/>
                </a:cubicBezTo>
                <a:cubicBezTo>
                  <a:pt x="2128597" y="37445"/>
                  <a:pt x="2122592" y="22433"/>
                  <a:pt x="2130693" y="11670"/>
                </a:cubicBezTo>
                <a:close/>
                <a:moveTo>
                  <a:pt x="1291327" y="11670"/>
                </a:moveTo>
                <a:cubicBezTo>
                  <a:pt x="1291780" y="11047"/>
                  <a:pt x="1293368" y="11273"/>
                  <a:pt x="1293252" y="12010"/>
                </a:cubicBezTo>
                <a:cubicBezTo>
                  <a:pt x="1291158" y="25435"/>
                  <a:pt x="1294104" y="37955"/>
                  <a:pt x="1295634" y="51268"/>
                </a:cubicBezTo>
                <a:cubicBezTo>
                  <a:pt x="1296483" y="59255"/>
                  <a:pt x="1296936" y="67299"/>
                  <a:pt x="1297502" y="75287"/>
                </a:cubicBezTo>
                <a:cubicBezTo>
                  <a:pt x="1298013" y="82651"/>
                  <a:pt x="1298806" y="90016"/>
                  <a:pt x="1296427" y="97267"/>
                </a:cubicBezTo>
                <a:cubicBezTo>
                  <a:pt x="1295971" y="98797"/>
                  <a:pt x="1293083" y="98400"/>
                  <a:pt x="1292858" y="96984"/>
                </a:cubicBezTo>
                <a:cubicBezTo>
                  <a:pt x="1290477" y="81065"/>
                  <a:pt x="1291271" y="64864"/>
                  <a:pt x="1290081" y="48888"/>
                </a:cubicBezTo>
                <a:cubicBezTo>
                  <a:pt x="1289231" y="37445"/>
                  <a:pt x="1283227" y="22433"/>
                  <a:pt x="1291327" y="11670"/>
                </a:cubicBezTo>
                <a:close/>
                <a:moveTo>
                  <a:pt x="200089" y="11670"/>
                </a:moveTo>
                <a:cubicBezTo>
                  <a:pt x="200542" y="11047"/>
                  <a:pt x="202129" y="11273"/>
                  <a:pt x="202015" y="12010"/>
                </a:cubicBezTo>
                <a:cubicBezTo>
                  <a:pt x="199920" y="25435"/>
                  <a:pt x="202865" y="37955"/>
                  <a:pt x="204396" y="51268"/>
                </a:cubicBezTo>
                <a:cubicBezTo>
                  <a:pt x="205244" y="59255"/>
                  <a:pt x="205699" y="67299"/>
                  <a:pt x="206265" y="75287"/>
                </a:cubicBezTo>
                <a:cubicBezTo>
                  <a:pt x="206774" y="82651"/>
                  <a:pt x="207567" y="90016"/>
                  <a:pt x="205188" y="97267"/>
                </a:cubicBezTo>
                <a:cubicBezTo>
                  <a:pt x="204734" y="98797"/>
                  <a:pt x="201846" y="98400"/>
                  <a:pt x="201619" y="96984"/>
                </a:cubicBezTo>
                <a:cubicBezTo>
                  <a:pt x="199240" y="81065"/>
                  <a:pt x="200034" y="64864"/>
                  <a:pt x="198844" y="48888"/>
                </a:cubicBezTo>
                <a:cubicBezTo>
                  <a:pt x="197994" y="37445"/>
                  <a:pt x="191989" y="22433"/>
                  <a:pt x="200089" y="11670"/>
                </a:cubicBezTo>
                <a:close/>
                <a:moveTo>
                  <a:pt x="5905186" y="11500"/>
                </a:moveTo>
                <a:cubicBezTo>
                  <a:pt x="5905582" y="10877"/>
                  <a:pt x="5907111" y="10877"/>
                  <a:pt x="5907111" y="11670"/>
                </a:cubicBezTo>
                <a:cubicBezTo>
                  <a:pt x="5906375" y="25323"/>
                  <a:pt x="5910284" y="37672"/>
                  <a:pt x="5912493" y="51041"/>
                </a:cubicBezTo>
                <a:cubicBezTo>
                  <a:pt x="5913796" y="59029"/>
                  <a:pt x="5914533" y="67186"/>
                  <a:pt x="5915269" y="75287"/>
                </a:cubicBezTo>
                <a:cubicBezTo>
                  <a:pt x="5916005" y="82708"/>
                  <a:pt x="5916798" y="90243"/>
                  <a:pt x="5914363" y="97551"/>
                </a:cubicBezTo>
                <a:cubicBezTo>
                  <a:pt x="5913852" y="99080"/>
                  <a:pt x="5910964" y="98627"/>
                  <a:pt x="5910794" y="97211"/>
                </a:cubicBezTo>
                <a:cubicBezTo>
                  <a:pt x="5908528" y="81236"/>
                  <a:pt x="5908924" y="64920"/>
                  <a:pt x="5906885" y="48945"/>
                </a:cubicBezTo>
                <a:cubicBezTo>
                  <a:pt x="5905412" y="37445"/>
                  <a:pt x="5898274" y="23057"/>
                  <a:pt x="5905186" y="11500"/>
                </a:cubicBezTo>
                <a:close/>
                <a:moveTo>
                  <a:pt x="5065811" y="11500"/>
                </a:moveTo>
                <a:cubicBezTo>
                  <a:pt x="5066208" y="10877"/>
                  <a:pt x="5067737" y="10877"/>
                  <a:pt x="5067737" y="11670"/>
                </a:cubicBezTo>
                <a:cubicBezTo>
                  <a:pt x="5067001" y="25323"/>
                  <a:pt x="5070910" y="37672"/>
                  <a:pt x="5073119" y="51041"/>
                </a:cubicBezTo>
                <a:cubicBezTo>
                  <a:pt x="5074422" y="59029"/>
                  <a:pt x="5075158" y="67186"/>
                  <a:pt x="5075895" y="75287"/>
                </a:cubicBezTo>
                <a:cubicBezTo>
                  <a:pt x="5076631" y="82708"/>
                  <a:pt x="5077424" y="90243"/>
                  <a:pt x="5074988" y="97551"/>
                </a:cubicBezTo>
                <a:cubicBezTo>
                  <a:pt x="5074479" y="99080"/>
                  <a:pt x="5071589" y="98627"/>
                  <a:pt x="5071419" y="97211"/>
                </a:cubicBezTo>
                <a:cubicBezTo>
                  <a:pt x="5069154" y="81236"/>
                  <a:pt x="5069550" y="64920"/>
                  <a:pt x="5067511" y="48945"/>
                </a:cubicBezTo>
                <a:cubicBezTo>
                  <a:pt x="5066038" y="37445"/>
                  <a:pt x="5058900" y="23057"/>
                  <a:pt x="5065811" y="11500"/>
                </a:cubicBezTo>
                <a:close/>
                <a:moveTo>
                  <a:pt x="3862691" y="11500"/>
                </a:moveTo>
                <a:cubicBezTo>
                  <a:pt x="3863088" y="10877"/>
                  <a:pt x="3864617" y="10877"/>
                  <a:pt x="3864617" y="11670"/>
                </a:cubicBezTo>
                <a:cubicBezTo>
                  <a:pt x="3863881" y="25323"/>
                  <a:pt x="3867790" y="37672"/>
                  <a:pt x="3869999" y="51041"/>
                </a:cubicBezTo>
                <a:cubicBezTo>
                  <a:pt x="3871359" y="59029"/>
                  <a:pt x="3872038" y="67186"/>
                  <a:pt x="3872775" y="75287"/>
                </a:cubicBezTo>
                <a:cubicBezTo>
                  <a:pt x="3873511" y="82708"/>
                  <a:pt x="3874304" y="90243"/>
                  <a:pt x="3871868" y="97551"/>
                </a:cubicBezTo>
                <a:cubicBezTo>
                  <a:pt x="3871359" y="99080"/>
                  <a:pt x="3868469" y="98627"/>
                  <a:pt x="3868299" y="97211"/>
                </a:cubicBezTo>
                <a:cubicBezTo>
                  <a:pt x="3866034" y="81236"/>
                  <a:pt x="3866430" y="64920"/>
                  <a:pt x="3864391" y="48945"/>
                </a:cubicBezTo>
                <a:cubicBezTo>
                  <a:pt x="3862918" y="37445"/>
                  <a:pt x="3855780" y="23057"/>
                  <a:pt x="3862691" y="11500"/>
                </a:cubicBezTo>
                <a:close/>
                <a:moveTo>
                  <a:pt x="3023317" y="11500"/>
                </a:moveTo>
                <a:cubicBezTo>
                  <a:pt x="3023714" y="10877"/>
                  <a:pt x="3025245" y="10877"/>
                  <a:pt x="3025245" y="11670"/>
                </a:cubicBezTo>
                <a:cubicBezTo>
                  <a:pt x="3024507" y="25323"/>
                  <a:pt x="3028416" y="37672"/>
                  <a:pt x="3030625" y="51041"/>
                </a:cubicBezTo>
                <a:cubicBezTo>
                  <a:pt x="3031928" y="59029"/>
                  <a:pt x="3032665" y="67186"/>
                  <a:pt x="3033401" y="75287"/>
                </a:cubicBezTo>
                <a:cubicBezTo>
                  <a:pt x="3034137" y="82708"/>
                  <a:pt x="3034930" y="90243"/>
                  <a:pt x="3032495" y="97551"/>
                </a:cubicBezTo>
                <a:cubicBezTo>
                  <a:pt x="3031985" y="99080"/>
                  <a:pt x="3029097" y="98627"/>
                  <a:pt x="3028926" y="97211"/>
                </a:cubicBezTo>
                <a:cubicBezTo>
                  <a:pt x="3026660" y="81236"/>
                  <a:pt x="3027057" y="64920"/>
                  <a:pt x="3025017" y="48945"/>
                </a:cubicBezTo>
                <a:cubicBezTo>
                  <a:pt x="3023544" y="37445"/>
                  <a:pt x="3016407" y="23057"/>
                  <a:pt x="3023317" y="11500"/>
                </a:cubicBezTo>
                <a:close/>
                <a:moveTo>
                  <a:pt x="2183945" y="11500"/>
                </a:moveTo>
                <a:cubicBezTo>
                  <a:pt x="2184341" y="10877"/>
                  <a:pt x="2185870" y="10877"/>
                  <a:pt x="2185870" y="11670"/>
                </a:cubicBezTo>
                <a:cubicBezTo>
                  <a:pt x="2185133" y="25323"/>
                  <a:pt x="2189044" y="37672"/>
                  <a:pt x="2191251" y="51041"/>
                </a:cubicBezTo>
                <a:cubicBezTo>
                  <a:pt x="2192555" y="59029"/>
                  <a:pt x="2193292" y="67186"/>
                  <a:pt x="2194028" y="75287"/>
                </a:cubicBezTo>
                <a:cubicBezTo>
                  <a:pt x="2194764" y="82708"/>
                  <a:pt x="2195557" y="90243"/>
                  <a:pt x="2193122" y="97551"/>
                </a:cubicBezTo>
                <a:cubicBezTo>
                  <a:pt x="2192612" y="99080"/>
                  <a:pt x="2189723" y="98627"/>
                  <a:pt x="2189553" y="97211"/>
                </a:cubicBezTo>
                <a:cubicBezTo>
                  <a:pt x="2187287" y="81236"/>
                  <a:pt x="2187684" y="64920"/>
                  <a:pt x="2185644" y="48945"/>
                </a:cubicBezTo>
                <a:cubicBezTo>
                  <a:pt x="2184170" y="37445"/>
                  <a:pt x="2177034" y="23057"/>
                  <a:pt x="2183945" y="11500"/>
                </a:cubicBezTo>
                <a:close/>
                <a:moveTo>
                  <a:pt x="1344577" y="11500"/>
                </a:moveTo>
                <a:cubicBezTo>
                  <a:pt x="1344973" y="10877"/>
                  <a:pt x="1346503" y="10877"/>
                  <a:pt x="1346503" y="11670"/>
                </a:cubicBezTo>
                <a:cubicBezTo>
                  <a:pt x="1345767" y="25323"/>
                  <a:pt x="1349676" y="37672"/>
                  <a:pt x="1351886" y="51041"/>
                </a:cubicBezTo>
                <a:cubicBezTo>
                  <a:pt x="1353189" y="59029"/>
                  <a:pt x="1353924" y="67186"/>
                  <a:pt x="1354660" y="75287"/>
                </a:cubicBezTo>
                <a:cubicBezTo>
                  <a:pt x="1355397" y="82708"/>
                  <a:pt x="1356190" y="90243"/>
                  <a:pt x="1353754" y="97551"/>
                </a:cubicBezTo>
                <a:cubicBezTo>
                  <a:pt x="1353245" y="99080"/>
                  <a:pt x="1350355" y="98627"/>
                  <a:pt x="1350186" y="97211"/>
                </a:cubicBezTo>
                <a:cubicBezTo>
                  <a:pt x="1347920" y="81236"/>
                  <a:pt x="1348316" y="64920"/>
                  <a:pt x="1346277" y="48945"/>
                </a:cubicBezTo>
                <a:cubicBezTo>
                  <a:pt x="1344804" y="37445"/>
                  <a:pt x="1337666" y="23057"/>
                  <a:pt x="1344577" y="11500"/>
                </a:cubicBezTo>
                <a:close/>
                <a:moveTo>
                  <a:pt x="253396" y="11500"/>
                </a:moveTo>
                <a:cubicBezTo>
                  <a:pt x="253793" y="10877"/>
                  <a:pt x="255323" y="10877"/>
                  <a:pt x="255323" y="11670"/>
                </a:cubicBezTo>
                <a:cubicBezTo>
                  <a:pt x="254586" y="25323"/>
                  <a:pt x="258495" y="37672"/>
                  <a:pt x="260704" y="51041"/>
                </a:cubicBezTo>
                <a:cubicBezTo>
                  <a:pt x="262008" y="59029"/>
                  <a:pt x="262744" y="67186"/>
                  <a:pt x="263480" y="75287"/>
                </a:cubicBezTo>
                <a:cubicBezTo>
                  <a:pt x="264216" y="82708"/>
                  <a:pt x="265009" y="90243"/>
                  <a:pt x="262573" y="97551"/>
                </a:cubicBezTo>
                <a:cubicBezTo>
                  <a:pt x="262064" y="99080"/>
                  <a:pt x="259175" y="98627"/>
                  <a:pt x="259005" y="97211"/>
                </a:cubicBezTo>
                <a:cubicBezTo>
                  <a:pt x="256740" y="81236"/>
                  <a:pt x="257135" y="64920"/>
                  <a:pt x="255096" y="48945"/>
                </a:cubicBezTo>
                <a:cubicBezTo>
                  <a:pt x="253624" y="37445"/>
                  <a:pt x="246485" y="23057"/>
                  <a:pt x="253396" y="11500"/>
                </a:cubicBezTo>
                <a:close/>
                <a:moveTo>
                  <a:pt x="6102156" y="11103"/>
                </a:moveTo>
                <a:lnTo>
                  <a:pt x="6102212" y="11103"/>
                </a:lnTo>
                <a:cubicBezTo>
                  <a:pt x="6102722" y="9574"/>
                  <a:pt x="6105612" y="10083"/>
                  <a:pt x="6105781" y="11500"/>
                </a:cubicBezTo>
                <a:cubicBezTo>
                  <a:pt x="6107708" y="27871"/>
                  <a:pt x="6106518" y="44526"/>
                  <a:pt x="6107311" y="60955"/>
                </a:cubicBezTo>
                <a:cubicBezTo>
                  <a:pt x="6107877" y="72681"/>
                  <a:pt x="6113486" y="88316"/>
                  <a:pt x="6105158" y="99136"/>
                </a:cubicBezTo>
                <a:cubicBezTo>
                  <a:pt x="6104648" y="99759"/>
                  <a:pt x="6103119" y="99533"/>
                  <a:pt x="6103232" y="98740"/>
                </a:cubicBezTo>
                <a:cubicBezTo>
                  <a:pt x="6105612" y="85087"/>
                  <a:pt x="6103005" y="72115"/>
                  <a:pt x="6101816" y="58405"/>
                </a:cubicBezTo>
                <a:cubicBezTo>
                  <a:pt x="6101079" y="50135"/>
                  <a:pt x="6100909" y="41864"/>
                  <a:pt x="6100513" y="33650"/>
                </a:cubicBezTo>
                <a:cubicBezTo>
                  <a:pt x="6100173" y="26115"/>
                  <a:pt x="6099606" y="18467"/>
                  <a:pt x="6102156" y="11103"/>
                </a:cubicBezTo>
                <a:close/>
                <a:moveTo>
                  <a:pt x="5262782" y="11103"/>
                </a:moveTo>
                <a:lnTo>
                  <a:pt x="5262839" y="11103"/>
                </a:lnTo>
                <a:cubicBezTo>
                  <a:pt x="5263348" y="9574"/>
                  <a:pt x="5266237" y="10083"/>
                  <a:pt x="5266407" y="11500"/>
                </a:cubicBezTo>
                <a:cubicBezTo>
                  <a:pt x="5268333" y="27871"/>
                  <a:pt x="5267144" y="44526"/>
                  <a:pt x="5267937" y="60955"/>
                </a:cubicBezTo>
                <a:cubicBezTo>
                  <a:pt x="5268503" y="72681"/>
                  <a:pt x="5274112" y="88316"/>
                  <a:pt x="5265784" y="99136"/>
                </a:cubicBezTo>
                <a:cubicBezTo>
                  <a:pt x="5265274" y="99759"/>
                  <a:pt x="5263745" y="99533"/>
                  <a:pt x="5263858" y="98740"/>
                </a:cubicBezTo>
                <a:cubicBezTo>
                  <a:pt x="5266237" y="85087"/>
                  <a:pt x="5263631" y="72115"/>
                  <a:pt x="5262442" y="58405"/>
                </a:cubicBezTo>
                <a:cubicBezTo>
                  <a:pt x="5261705" y="50135"/>
                  <a:pt x="5261535" y="41864"/>
                  <a:pt x="5261139" y="33650"/>
                </a:cubicBezTo>
                <a:cubicBezTo>
                  <a:pt x="5260799" y="26115"/>
                  <a:pt x="5260233" y="18467"/>
                  <a:pt x="5262782" y="11103"/>
                </a:cubicBezTo>
                <a:close/>
                <a:moveTo>
                  <a:pt x="4059718" y="11103"/>
                </a:moveTo>
                <a:lnTo>
                  <a:pt x="4059775" y="11103"/>
                </a:lnTo>
                <a:cubicBezTo>
                  <a:pt x="4060284" y="9574"/>
                  <a:pt x="4063173" y="10083"/>
                  <a:pt x="4063343" y="11500"/>
                </a:cubicBezTo>
                <a:cubicBezTo>
                  <a:pt x="4065269" y="27871"/>
                  <a:pt x="4064080" y="44526"/>
                  <a:pt x="4064873" y="60955"/>
                </a:cubicBezTo>
                <a:cubicBezTo>
                  <a:pt x="4065439" y="72681"/>
                  <a:pt x="4071048" y="88316"/>
                  <a:pt x="4062720" y="99136"/>
                </a:cubicBezTo>
                <a:cubicBezTo>
                  <a:pt x="4062210" y="99759"/>
                  <a:pt x="4060681" y="99533"/>
                  <a:pt x="4060794" y="98740"/>
                </a:cubicBezTo>
                <a:cubicBezTo>
                  <a:pt x="4063173" y="85087"/>
                  <a:pt x="4060567" y="72115"/>
                  <a:pt x="4059378" y="58405"/>
                </a:cubicBezTo>
                <a:cubicBezTo>
                  <a:pt x="4058641" y="50135"/>
                  <a:pt x="4058471" y="41864"/>
                  <a:pt x="4058075" y="33650"/>
                </a:cubicBezTo>
                <a:cubicBezTo>
                  <a:pt x="4057735" y="26115"/>
                  <a:pt x="4057169" y="18467"/>
                  <a:pt x="4059718" y="11103"/>
                </a:cubicBezTo>
                <a:close/>
                <a:moveTo>
                  <a:pt x="3220343" y="11103"/>
                </a:moveTo>
                <a:lnTo>
                  <a:pt x="3220400" y="11103"/>
                </a:lnTo>
                <a:cubicBezTo>
                  <a:pt x="3220909" y="9574"/>
                  <a:pt x="3223798" y="10083"/>
                  <a:pt x="3223968" y="11500"/>
                </a:cubicBezTo>
                <a:cubicBezTo>
                  <a:pt x="3225894" y="27871"/>
                  <a:pt x="3224706" y="44526"/>
                  <a:pt x="3225499" y="60955"/>
                </a:cubicBezTo>
                <a:cubicBezTo>
                  <a:pt x="3226064" y="72681"/>
                  <a:pt x="3231672" y="88316"/>
                  <a:pt x="3223345" y="99136"/>
                </a:cubicBezTo>
                <a:cubicBezTo>
                  <a:pt x="3222835" y="99759"/>
                  <a:pt x="3221306" y="99533"/>
                  <a:pt x="3221419" y="98740"/>
                </a:cubicBezTo>
                <a:cubicBezTo>
                  <a:pt x="3223798" y="85087"/>
                  <a:pt x="3221193" y="72115"/>
                  <a:pt x="3220003" y="58405"/>
                </a:cubicBezTo>
                <a:cubicBezTo>
                  <a:pt x="3219267" y="50135"/>
                  <a:pt x="3219096" y="41864"/>
                  <a:pt x="3218700" y="33650"/>
                </a:cubicBezTo>
                <a:cubicBezTo>
                  <a:pt x="3218361" y="26115"/>
                  <a:pt x="3217794" y="18467"/>
                  <a:pt x="3220343" y="11103"/>
                </a:cubicBezTo>
                <a:close/>
                <a:moveTo>
                  <a:pt x="2380971" y="11103"/>
                </a:moveTo>
                <a:lnTo>
                  <a:pt x="2381027" y="11103"/>
                </a:lnTo>
                <a:cubicBezTo>
                  <a:pt x="2381537" y="9574"/>
                  <a:pt x="2384426" y="10083"/>
                  <a:pt x="2384596" y="11500"/>
                </a:cubicBezTo>
                <a:cubicBezTo>
                  <a:pt x="2386522" y="27871"/>
                  <a:pt x="2385333" y="44526"/>
                  <a:pt x="2386126" y="60955"/>
                </a:cubicBezTo>
                <a:cubicBezTo>
                  <a:pt x="2386692" y="72681"/>
                  <a:pt x="2392299" y="88316"/>
                  <a:pt x="2383973" y="99136"/>
                </a:cubicBezTo>
                <a:cubicBezTo>
                  <a:pt x="2383462" y="99759"/>
                  <a:pt x="2381934" y="99533"/>
                  <a:pt x="2382047" y="98740"/>
                </a:cubicBezTo>
                <a:cubicBezTo>
                  <a:pt x="2384426" y="85087"/>
                  <a:pt x="2381820" y="72115"/>
                  <a:pt x="2380630" y="58405"/>
                </a:cubicBezTo>
                <a:cubicBezTo>
                  <a:pt x="2379893" y="50135"/>
                  <a:pt x="2379725" y="41864"/>
                  <a:pt x="2379328" y="33650"/>
                </a:cubicBezTo>
                <a:cubicBezTo>
                  <a:pt x="2378988" y="26115"/>
                  <a:pt x="2378421" y="18467"/>
                  <a:pt x="2380971" y="11103"/>
                </a:cubicBezTo>
                <a:close/>
                <a:moveTo>
                  <a:pt x="1541596" y="11103"/>
                </a:moveTo>
                <a:lnTo>
                  <a:pt x="1541652" y="11103"/>
                </a:lnTo>
                <a:cubicBezTo>
                  <a:pt x="1542162" y="9574"/>
                  <a:pt x="1545050" y="10083"/>
                  <a:pt x="1545220" y="11500"/>
                </a:cubicBezTo>
                <a:cubicBezTo>
                  <a:pt x="1547147" y="27871"/>
                  <a:pt x="1545957" y="44526"/>
                  <a:pt x="1546751" y="60955"/>
                </a:cubicBezTo>
                <a:cubicBezTo>
                  <a:pt x="1547316" y="72681"/>
                  <a:pt x="1552925" y="88316"/>
                  <a:pt x="1544597" y="99136"/>
                </a:cubicBezTo>
                <a:cubicBezTo>
                  <a:pt x="1544088" y="99759"/>
                  <a:pt x="1542558" y="99533"/>
                  <a:pt x="1542672" y="98740"/>
                </a:cubicBezTo>
                <a:cubicBezTo>
                  <a:pt x="1545050" y="85087"/>
                  <a:pt x="1542444" y="72115"/>
                  <a:pt x="1541256" y="58405"/>
                </a:cubicBezTo>
                <a:cubicBezTo>
                  <a:pt x="1540518" y="50135"/>
                  <a:pt x="1540349" y="41864"/>
                  <a:pt x="1539953" y="33650"/>
                </a:cubicBezTo>
                <a:cubicBezTo>
                  <a:pt x="1539613" y="26115"/>
                  <a:pt x="1539046" y="18467"/>
                  <a:pt x="1541596" y="11103"/>
                </a:cubicBezTo>
                <a:close/>
                <a:moveTo>
                  <a:pt x="450365" y="11103"/>
                </a:moveTo>
                <a:lnTo>
                  <a:pt x="450423" y="11103"/>
                </a:lnTo>
                <a:cubicBezTo>
                  <a:pt x="450932" y="9574"/>
                  <a:pt x="453823" y="10083"/>
                  <a:pt x="453991" y="11500"/>
                </a:cubicBezTo>
                <a:cubicBezTo>
                  <a:pt x="455919" y="27871"/>
                  <a:pt x="454729" y="44526"/>
                  <a:pt x="455522" y="60955"/>
                </a:cubicBezTo>
                <a:cubicBezTo>
                  <a:pt x="456088" y="72681"/>
                  <a:pt x="461697" y="88316"/>
                  <a:pt x="453369" y="99136"/>
                </a:cubicBezTo>
                <a:cubicBezTo>
                  <a:pt x="452858" y="99759"/>
                  <a:pt x="451331" y="99533"/>
                  <a:pt x="451443" y="98740"/>
                </a:cubicBezTo>
                <a:cubicBezTo>
                  <a:pt x="453823" y="85087"/>
                  <a:pt x="451216" y="72115"/>
                  <a:pt x="450026" y="58405"/>
                </a:cubicBezTo>
                <a:cubicBezTo>
                  <a:pt x="449290" y="50135"/>
                  <a:pt x="449120" y="41864"/>
                  <a:pt x="448724" y="33650"/>
                </a:cubicBezTo>
                <a:cubicBezTo>
                  <a:pt x="448384" y="26115"/>
                  <a:pt x="447817" y="18467"/>
                  <a:pt x="450365" y="11103"/>
                </a:cubicBezTo>
                <a:close/>
                <a:moveTo>
                  <a:pt x="6043637" y="10823"/>
                </a:moveTo>
                <a:lnTo>
                  <a:pt x="6047206" y="10990"/>
                </a:lnTo>
                <a:cubicBezTo>
                  <a:pt x="6050152" y="27475"/>
                  <a:pt x="6049981" y="44356"/>
                  <a:pt x="6051738" y="60898"/>
                </a:cubicBezTo>
                <a:cubicBezTo>
                  <a:pt x="6052984" y="72794"/>
                  <a:pt x="6059556" y="88203"/>
                  <a:pt x="6051851" y="99646"/>
                </a:cubicBezTo>
                <a:cubicBezTo>
                  <a:pt x="6051398" y="100269"/>
                  <a:pt x="6049811" y="100156"/>
                  <a:pt x="6049925" y="99363"/>
                </a:cubicBezTo>
                <a:cubicBezTo>
                  <a:pt x="6051568" y="85371"/>
                  <a:pt x="6048112" y="72398"/>
                  <a:pt x="6046130" y="58632"/>
                </a:cubicBezTo>
                <a:cubicBezTo>
                  <a:pt x="6044940" y="50361"/>
                  <a:pt x="6044260" y="42034"/>
                  <a:pt x="6043354" y="33706"/>
                </a:cubicBezTo>
                <a:close/>
                <a:moveTo>
                  <a:pt x="5204263" y="10823"/>
                </a:moveTo>
                <a:lnTo>
                  <a:pt x="5207832" y="10990"/>
                </a:lnTo>
                <a:cubicBezTo>
                  <a:pt x="5210778" y="27475"/>
                  <a:pt x="5210608" y="44356"/>
                  <a:pt x="5212364" y="60898"/>
                </a:cubicBezTo>
                <a:cubicBezTo>
                  <a:pt x="5213610" y="72794"/>
                  <a:pt x="5220181" y="88203"/>
                  <a:pt x="5212477" y="99646"/>
                </a:cubicBezTo>
                <a:cubicBezTo>
                  <a:pt x="5212024" y="100269"/>
                  <a:pt x="5210438" y="100156"/>
                  <a:pt x="5210551" y="99363"/>
                </a:cubicBezTo>
                <a:cubicBezTo>
                  <a:pt x="5212194" y="85371"/>
                  <a:pt x="5208738" y="72398"/>
                  <a:pt x="5206755" y="58632"/>
                </a:cubicBezTo>
                <a:cubicBezTo>
                  <a:pt x="5205566" y="50361"/>
                  <a:pt x="5204886" y="42034"/>
                  <a:pt x="5203980" y="33706"/>
                </a:cubicBezTo>
                <a:close/>
                <a:moveTo>
                  <a:pt x="4001199" y="10823"/>
                </a:moveTo>
                <a:lnTo>
                  <a:pt x="4004768" y="10990"/>
                </a:lnTo>
                <a:cubicBezTo>
                  <a:pt x="4007714" y="27475"/>
                  <a:pt x="4007544" y="44356"/>
                  <a:pt x="4009300" y="60898"/>
                </a:cubicBezTo>
                <a:cubicBezTo>
                  <a:pt x="4010546" y="72794"/>
                  <a:pt x="4017117" y="88203"/>
                  <a:pt x="4009413" y="99646"/>
                </a:cubicBezTo>
                <a:cubicBezTo>
                  <a:pt x="4008960" y="100269"/>
                  <a:pt x="4007374" y="100156"/>
                  <a:pt x="4007487" y="99363"/>
                </a:cubicBezTo>
                <a:cubicBezTo>
                  <a:pt x="4009130" y="85371"/>
                  <a:pt x="4005674" y="72398"/>
                  <a:pt x="4003691" y="58632"/>
                </a:cubicBezTo>
                <a:cubicBezTo>
                  <a:pt x="4002502" y="50361"/>
                  <a:pt x="4001822" y="42034"/>
                  <a:pt x="4000916" y="33706"/>
                </a:cubicBezTo>
                <a:close/>
                <a:moveTo>
                  <a:pt x="3161827" y="10823"/>
                </a:moveTo>
                <a:lnTo>
                  <a:pt x="3165395" y="10990"/>
                </a:lnTo>
                <a:cubicBezTo>
                  <a:pt x="3168340" y="27475"/>
                  <a:pt x="3168170" y="44356"/>
                  <a:pt x="3169927" y="60898"/>
                </a:cubicBezTo>
                <a:cubicBezTo>
                  <a:pt x="3171172" y="72794"/>
                  <a:pt x="3177743" y="88203"/>
                  <a:pt x="3170039" y="99646"/>
                </a:cubicBezTo>
                <a:cubicBezTo>
                  <a:pt x="3169586" y="100269"/>
                  <a:pt x="3168000" y="100156"/>
                  <a:pt x="3168114" y="99363"/>
                </a:cubicBezTo>
                <a:cubicBezTo>
                  <a:pt x="3169757" y="85371"/>
                  <a:pt x="3166301" y="72398"/>
                  <a:pt x="3164319" y="58632"/>
                </a:cubicBezTo>
                <a:cubicBezTo>
                  <a:pt x="3163130" y="50361"/>
                  <a:pt x="3162449" y="42034"/>
                  <a:pt x="3161544" y="33706"/>
                </a:cubicBezTo>
                <a:close/>
                <a:moveTo>
                  <a:pt x="2322452" y="10823"/>
                </a:moveTo>
                <a:lnTo>
                  <a:pt x="2326021" y="10990"/>
                </a:lnTo>
                <a:cubicBezTo>
                  <a:pt x="2328965" y="27475"/>
                  <a:pt x="2328797" y="44356"/>
                  <a:pt x="2330553" y="60898"/>
                </a:cubicBezTo>
                <a:cubicBezTo>
                  <a:pt x="2331799" y="72794"/>
                  <a:pt x="2338370" y="88203"/>
                  <a:pt x="2330665" y="99646"/>
                </a:cubicBezTo>
                <a:cubicBezTo>
                  <a:pt x="2330212" y="100269"/>
                  <a:pt x="2328627" y="100156"/>
                  <a:pt x="2328740" y="99363"/>
                </a:cubicBezTo>
                <a:cubicBezTo>
                  <a:pt x="2330382" y="85371"/>
                  <a:pt x="2326926" y="72398"/>
                  <a:pt x="2324944" y="58632"/>
                </a:cubicBezTo>
                <a:cubicBezTo>
                  <a:pt x="2323755" y="50361"/>
                  <a:pt x="2323074" y="42034"/>
                  <a:pt x="2322169" y="33706"/>
                </a:cubicBezTo>
                <a:close/>
                <a:moveTo>
                  <a:pt x="1483076" y="10823"/>
                </a:moveTo>
                <a:lnTo>
                  <a:pt x="1486646" y="10990"/>
                </a:lnTo>
                <a:cubicBezTo>
                  <a:pt x="1489592" y="27475"/>
                  <a:pt x="1489421" y="44356"/>
                  <a:pt x="1491178" y="60898"/>
                </a:cubicBezTo>
                <a:cubicBezTo>
                  <a:pt x="1492424" y="72794"/>
                  <a:pt x="1498995" y="88203"/>
                  <a:pt x="1491291" y="99646"/>
                </a:cubicBezTo>
                <a:cubicBezTo>
                  <a:pt x="1490838" y="100269"/>
                  <a:pt x="1489253" y="100156"/>
                  <a:pt x="1489364" y="99363"/>
                </a:cubicBezTo>
                <a:cubicBezTo>
                  <a:pt x="1491008" y="85371"/>
                  <a:pt x="1487552" y="72398"/>
                  <a:pt x="1485569" y="58632"/>
                </a:cubicBezTo>
                <a:cubicBezTo>
                  <a:pt x="1484380" y="50361"/>
                  <a:pt x="1483700" y="42034"/>
                  <a:pt x="1482794" y="33706"/>
                </a:cubicBezTo>
                <a:close/>
                <a:moveTo>
                  <a:pt x="391848" y="10823"/>
                </a:moveTo>
                <a:lnTo>
                  <a:pt x="395416" y="10990"/>
                </a:lnTo>
                <a:cubicBezTo>
                  <a:pt x="398363" y="27475"/>
                  <a:pt x="398193" y="44356"/>
                  <a:pt x="399949" y="60898"/>
                </a:cubicBezTo>
                <a:cubicBezTo>
                  <a:pt x="401194" y="72794"/>
                  <a:pt x="407766" y="88203"/>
                  <a:pt x="400061" y="99646"/>
                </a:cubicBezTo>
                <a:cubicBezTo>
                  <a:pt x="399609" y="100269"/>
                  <a:pt x="398023" y="100156"/>
                  <a:pt x="398135" y="99363"/>
                </a:cubicBezTo>
                <a:cubicBezTo>
                  <a:pt x="399779" y="85371"/>
                  <a:pt x="396323" y="72398"/>
                  <a:pt x="394340" y="58632"/>
                </a:cubicBezTo>
                <a:cubicBezTo>
                  <a:pt x="393151" y="50361"/>
                  <a:pt x="392471" y="42034"/>
                  <a:pt x="391565" y="33706"/>
                </a:cubicBezTo>
                <a:close/>
                <a:moveTo>
                  <a:pt x="6043580" y="10820"/>
                </a:moveTo>
                <a:lnTo>
                  <a:pt x="6043637" y="10820"/>
                </a:lnTo>
                <a:lnTo>
                  <a:pt x="6043637" y="10823"/>
                </a:lnTo>
                <a:close/>
                <a:moveTo>
                  <a:pt x="5204206" y="10820"/>
                </a:moveTo>
                <a:lnTo>
                  <a:pt x="5204263" y="10820"/>
                </a:lnTo>
                <a:lnTo>
                  <a:pt x="5204263" y="10823"/>
                </a:lnTo>
                <a:close/>
                <a:moveTo>
                  <a:pt x="4001142" y="10820"/>
                </a:moveTo>
                <a:lnTo>
                  <a:pt x="4001199" y="10820"/>
                </a:lnTo>
                <a:lnTo>
                  <a:pt x="4001199" y="10823"/>
                </a:lnTo>
                <a:close/>
                <a:moveTo>
                  <a:pt x="3161769" y="10820"/>
                </a:moveTo>
                <a:lnTo>
                  <a:pt x="3161827" y="10820"/>
                </a:lnTo>
                <a:lnTo>
                  <a:pt x="3161827" y="10823"/>
                </a:lnTo>
                <a:close/>
                <a:moveTo>
                  <a:pt x="2322395" y="10820"/>
                </a:moveTo>
                <a:lnTo>
                  <a:pt x="2322452" y="10820"/>
                </a:lnTo>
                <a:lnTo>
                  <a:pt x="2322452" y="10823"/>
                </a:lnTo>
                <a:close/>
                <a:moveTo>
                  <a:pt x="1483020" y="10820"/>
                </a:moveTo>
                <a:lnTo>
                  <a:pt x="1483076" y="10820"/>
                </a:lnTo>
                <a:lnTo>
                  <a:pt x="1483076" y="10823"/>
                </a:lnTo>
                <a:close/>
                <a:moveTo>
                  <a:pt x="391791" y="10820"/>
                </a:moveTo>
                <a:lnTo>
                  <a:pt x="391848" y="10820"/>
                </a:lnTo>
                <a:lnTo>
                  <a:pt x="391848" y="10823"/>
                </a:lnTo>
                <a:close/>
                <a:moveTo>
                  <a:pt x="5741016" y="10480"/>
                </a:moveTo>
                <a:cubicBezTo>
                  <a:pt x="5741526" y="9857"/>
                  <a:pt x="5743055" y="10084"/>
                  <a:pt x="5742942" y="10877"/>
                </a:cubicBezTo>
                <a:cubicBezTo>
                  <a:pt x="5740563" y="24529"/>
                  <a:pt x="5743169" y="37502"/>
                  <a:pt x="5744358" y="51211"/>
                </a:cubicBezTo>
                <a:cubicBezTo>
                  <a:pt x="5745095" y="59482"/>
                  <a:pt x="5745265" y="67753"/>
                  <a:pt x="5745661" y="75967"/>
                </a:cubicBezTo>
                <a:cubicBezTo>
                  <a:pt x="5746001" y="83501"/>
                  <a:pt x="5746567" y="91149"/>
                  <a:pt x="5744018" y="98513"/>
                </a:cubicBezTo>
                <a:lnTo>
                  <a:pt x="5743962" y="98513"/>
                </a:lnTo>
                <a:cubicBezTo>
                  <a:pt x="5743452" y="100043"/>
                  <a:pt x="5740563" y="99533"/>
                  <a:pt x="5740393" y="98117"/>
                </a:cubicBezTo>
                <a:cubicBezTo>
                  <a:pt x="5738467" y="81745"/>
                  <a:pt x="5739656" y="65090"/>
                  <a:pt x="5738863" y="48662"/>
                </a:cubicBezTo>
                <a:cubicBezTo>
                  <a:pt x="5738297" y="36935"/>
                  <a:pt x="5732689" y="21300"/>
                  <a:pt x="5741016" y="10480"/>
                </a:cubicBezTo>
                <a:close/>
                <a:moveTo>
                  <a:pt x="4901641" y="10480"/>
                </a:moveTo>
                <a:cubicBezTo>
                  <a:pt x="4902151" y="9857"/>
                  <a:pt x="4903680" y="10084"/>
                  <a:pt x="4903567" y="10877"/>
                </a:cubicBezTo>
                <a:cubicBezTo>
                  <a:pt x="4901188" y="24529"/>
                  <a:pt x="4903794" y="37502"/>
                  <a:pt x="4904983" y="51211"/>
                </a:cubicBezTo>
                <a:cubicBezTo>
                  <a:pt x="4905720" y="59482"/>
                  <a:pt x="4905890" y="67753"/>
                  <a:pt x="4906286" y="75967"/>
                </a:cubicBezTo>
                <a:cubicBezTo>
                  <a:pt x="4906626" y="83501"/>
                  <a:pt x="4907193" y="91149"/>
                  <a:pt x="4904643" y="98513"/>
                </a:cubicBezTo>
                <a:lnTo>
                  <a:pt x="4904587" y="98513"/>
                </a:lnTo>
                <a:cubicBezTo>
                  <a:pt x="4904077" y="100043"/>
                  <a:pt x="4901188" y="99533"/>
                  <a:pt x="4901018" y="98117"/>
                </a:cubicBezTo>
                <a:cubicBezTo>
                  <a:pt x="4899092" y="81745"/>
                  <a:pt x="4900281" y="65090"/>
                  <a:pt x="4899488" y="48662"/>
                </a:cubicBezTo>
                <a:cubicBezTo>
                  <a:pt x="4898922" y="36935"/>
                  <a:pt x="4893313" y="21300"/>
                  <a:pt x="4901641" y="10480"/>
                </a:cubicBezTo>
                <a:close/>
                <a:moveTo>
                  <a:pt x="4537896" y="10480"/>
                </a:moveTo>
                <a:cubicBezTo>
                  <a:pt x="4538406" y="9857"/>
                  <a:pt x="4539935" y="10084"/>
                  <a:pt x="4539822" y="10877"/>
                </a:cubicBezTo>
                <a:cubicBezTo>
                  <a:pt x="4537443" y="24529"/>
                  <a:pt x="4540049" y="37502"/>
                  <a:pt x="4541238" y="51211"/>
                </a:cubicBezTo>
                <a:cubicBezTo>
                  <a:pt x="4541975" y="59482"/>
                  <a:pt x="4542145" y="67753"/>
                  <a:pt x="4542541" y="75967"/>
                </a:cubicBezTo>
                <a:cubicBezTo>
                  <a:pt x="4542881" y="83501"/>
                  <a:pt x="4543448" y="91149"/>
                  <a:pt x="4540898" y="98513"/>
                </a:cubicBezTo>
                <a:lnTo>
                  <a:pt x="4540842" y="98513"/>
                </a:lnTo>
                <a:cubicBezTo>
                  <a:pt x="4540332" y="100043"/>
                  <a:pt x="4537443" y="99533"/>
                  <a:pt x="4537273" y="98117"/>
                </a:cubicBezTo>
                <a:cubicBezTo>
                  <a:pt x="4535347" y="81745"/>
                  <a:pt x="4536536" y="65090"/>
                  <a:pt x="4535743" y="48662"/>
                </a:cubicBezTo>
                <a:cubicBezTo>
                  <a:pt x="4535177" y="36935"/>
                  <a:pt x="4529569" y="21300"/>
                  <a:pt x="4537896" y="10480"/>
                </a:cubicBezTo>
                <a:close/>
                <a:moveTo>
                  <a:pt x="3698521" y="10480"/>
                </a:moveTo>
                <a:cubicBezTo>
                  <a:pt x="3699031" y="9857"/>
                  <a:pt x="3700560" y="10084"/>
                  <a:pt x="3700447" y="10877"/>
                </a:cubicBezTo>
                <a:cubicBezTo>
                  <a:pt x="3698068" y="24529"/>
                  <a:pt x="3700674" y="37502"/>
                  <a:pt x="3701863" y="51211"/>
                </a:cubicBezTo>
                <a:cubicBezTo>
                  <a:pt x="3702600" y="59482"/>
                  <a:pt x="3702770" y="67753"/>
                  <a:pt x="3703166" y="75967"/>
                </a:cubicBezTo>
                <a:cubicBezTo>
                  <a:pt x="3703506" y="83501"/>
                  <a:pt x="3704073" y="91149"/>
                  <a:pt x="3701523" y="98513"/>
                </a:cubicBezTo>
                <a:lnTo>
                  <a:pt x="3701467" y="98513"/>
                </a:lnTo>
                <a:cubicBezTo>
                  <a:pt x="3700957" y="100043"/>
                  <a:pt x="3698068" y="99533"/>
                  <a:pt x="3697898" y="98117"/>
                </a:cubicBezTo>
                <a:cubicBezTo>
                  <a:pt x="3695972" y="81745"/>
                  <a:pt x="3697161" y="65090"/>
                  <a:pt x="3696368" y="48662"/>
                </a:cubicBezTo>
                <a:cubicBezTo>
                  <a:pt x="3695802" y="36935"/>
                  <a:pt x="3690193" y="21300"/>
                  <a:pt x="3698521" y="10480"/>
                </a:cubicBezTo>
                <a:close/>
                <a:moveTo>
                  <a:pt x="2859147" y="10480"/>
                </a:moveTo>
                <a:cubicBezTo>
                  <a:pt x="2859657" y="9857"/>
                  <a:pt x="2861186" y="10084"/>
                  <a:pt x="2861073" y="10877"/>
                </a:cubicBezTo>
                <a:cubicBezTo>
                  <a:pt x="2858695" y="24529"/>
                  <a:pt x="2861300" y="37502"/>
                  <a:pt x="2862489" y="51211"/>
                </a:cubicBezTo>
                <a:cubicBezTo>
                  <a:pt x="2863226" y="59482"/>
                  <a:pt x="2863396" y="67753"/>
                  <a:pt x="2863792" y="75967"/>
                </a:cubicBezTo>
                <a:cubicBezTo>
                  <a:pt x="2864132" y="83501"/>
                  <a:pt x="2864699" y="91149"/>
                  <a:pt x="2862149" y="98513"/>
                </a:cubicBezTo>
                <a:lnTo>
                  <a:pt x="2862093" y="98513"/>
                </a:lnTo>
                <a:cubicBezTo>
                  <a:pt x="2861583" y="100043"/>
                  <a:pt x="2858695" y="99533"/>
                  <a:pt x="2858523" y="98117"/>
                </a:cubicBezTo>
                <a:cubicBezTo>
                  <a:pt x="2856598" y="81745"/>
                  <a:pt x="2857787" y="65090"/>
                  <a:pt x="2856994" y="48662"/>
                </a:cubicBezTo>
                <a:cubicBezTo>
                  <a:pt x="2856427" y="36935"/>
                  <a:pt x="2850818" y="21300"/>
                  <a:pt x="2859147" y="10480"/>
                </a:cubicBezTo>
                <a:close/>
                <a:moveTo>
                  <a:pt x="2019773" y="10480"/>
                </a:moveTo>
                <a:cubicBezTo>
                  <a:pt x="2020284" y="9857"/>
                  <a:pt x="2021815" y="10084"/>
                  <a:pt x="2021701" y="10877"/>
                </a:cubicBezTo>
                <a:cubicBezTo>
                  <a:pt x="2019322" y="24529"/>
                  <a:pt x="2021928" y="37502"/>
                  <a:pt x="2023117" y="51211"/>
                </a:cubicBezTo>
                <a:cubicBezTo>
                  <a:pt x="2023854" y="59482"/>
                  <a:pt x="2024022" y="67753"/>
                  <a:pt x="2024420" y="75967"/>
                </a:cubicBezTo>
                <a:cubicBezTo>
                  <a:pt x="2024759" y="83501"/>
                  <a:pt x="2025325" y="91149"/>
                  <a:pt x="2022775" y="98513"/>
                </a:cubicBezTo>
                <a:lnTo>
                  <a:pt x="2022719" y="98513"/>
                </a:lnTo>
                <a:cubicBezTo>
                  <a:pt x="2022210" y="100043"/>
                  <a:pt x="2019322" y="99533"/>
                  <a:pt x="2019151" y="98117"/>
                </a:cubicBezTo>
                <a:cubicBezTo>
                  <a:pt x="2017224" y="81745"/>
                  <a:pt x="2018413" y="65090"/>
                  <a:pt x="2017620" y="48662"/>
                </a:cubicBezTo>
                <a:cubicBezTo>
                  <a:pt x="2017054" y="36935"/>
                  <a:pt x="2011446" y="21300"/>
                  <a:pt x="2019773" y="10480"/>
                </a:cubicBezTo>
                <a:close/>
                <a:moveTo>
                  <a:pt x="1180408" y="10480"/>
                </a:moveTo>
                <a:cubicBezTo>
                  <a:pt x="1180917" y="9857"/>
                  <a:pt x="1182447" y="10084"/>
                  <a:pt x="1182334" y="10877"/>
                </a:cubicBezTo>
                <a:cubicBezTo>
                  <a:pt x="1179955" y="24529"/>
                  <a:pt x="1182561" y="37502"/>
                  <a:pt x="1183750" y="51211"/>
                </a:cubicBezTo>
                <a:cubicBezTo>
                  <a:pt x="1184486" y="59482"/>
                  <a:pt x="1184657" y="67753"/>
                  <a:pt x="1185053" y="75967"/>
                </a:cubicBezTo>
                <a:cubicBezTo>
                  <a:pt x="1185393" y="83501"/>
                  <a:pt x="1185960" y="91149"/>
                  <a:pt x="1183409" y="98513"/>
                </a:cubicBezTo>
                <a:lnTo>
                  <a:pt x="1183355" y="98513"/>
                </a:lnTo>
                <a:cubicBezTo>
                  <a:pt x="1182843" y="100043"/>
                  <a:pt x="1179955" y="99533"/>
                  <a:pt x="1179785" y="98117"/>
                </a:cubicBezTo>
                <a:cubicBezTo>
                  <a:pt x="1177859" y="81745"/>
                  <a:pt x="1179048" y="65090"/>
                  <a:pt x="1178255" y="48662"/>
                </a:cubicBezTo>
                <a:cubicBezTo>
                  <a:pt x="1177688" y="36935"/>
                  <a:pt x="1172080" y="21300"/>
                  <a:pt x="1180408" y="10480"/>
                </a:cubicBezTo>
                <a:close/>
                <a:moveTo>
                  <a:pt x="928601" y="10480"/>
                </a:moveTo>
                <a:cubicBezTo>
                  <a:pt x="929111" y="9857"/>
                  <a:pt x="930639" y="10084"/>
                  <a:pt x="930526" y="10877"/>
                </a:cubicBezTo>
                <a:cubicBezTo>
                  <a:pt x="928147" y="24529"/>
                  <a:pt x="930754" y="37502"/>
                  <a:pt x="931944" y="51211"/>
                </a:cubicBezTo>
                <a:cubicBezTo>
                  <a:pt x="932680" y="59482"/>
                  <a:pt x="932850" y="67753"/>
                  <a:pt x="933246" y="75967"/>
                </a:cubicBezTo>
                <a:cubicBezTo>
                  <a:pt x="933586" y="83501"/>
                  <a:pt x="934152" y="91149"/>
                  <a:pt x="931602" y="98513"/>
                </a:cubicBezTo>
                <a:lnTo>
                  <a:pt x="931546" y="98513"/>
                </a:lnTo>
                <a:cubicBezTo>
                  <a:pt x="931037" y="100043"/>
                  <a:pt x="928147" y="99533"/>
                  <a:pt x="927977" y="98117"/>
                </a:cubicBezTo>
                <a:cubicBezTo>
                  <a:pt x="926052" y="81745"/>
                  <a:pt x="927240" y="65090"/>
                  <a:pt x="926449" y="48662"/>
                </a:cubicBezTo>
                <a:cubicBezTo>
                  <a:pt x="925881" y="36935"/>
                  <a:pt x="920273" y="21300"/>
                  <a:pt x="928601" y="10480"/>
                </a:cubicBezTo>
                <a:close/>
                <a:moveTo>
                  <a:pt x="89227" y="10480"/>
                </a:moveTo>
                <a:cubicBezTo>
                  <a:pt x="89736" y="9857"/>
                  <a:pt x="91265" y="10084"/>
                  <a:pt x="91152" y="10877"/>
                </a:cubicBezTo>
                <a:cubicBezTo>
                  <a:pt x="88773" y="24529"/>
                  <a:pt x="91379" y="37502"/>
                  <a:pt x="92568" y="51211"/>
                </a:cubicBezTo>
                <a:cubicBezTo>
                  <a:pt x="93305" y="59482"/>
                  <a:pt x="93475" y="67753"/>
                  <a:pt x="93872" y="75967"/>
                </a:cubicBezTo>
                <a:cubicBezTo>
                  <a:pt x="94211" y="83501"/>
                  <a:pt x="94778" y="91149"/>
                  <a:pt x="92228" y="98513"/>
                </a:cubicBezTo>
                <a:lnTo>
                  <a:pt x="92173" y="98513"/>
                </a:lnTo>
                <a:cubicBezTo>
                  <a:pt x="91662" y="100043"/>
                  <a:pt x="88773" y="99533"/>
                  <a:pt x="88604" y="98117"/>
                </a:cubicBezTo>
                <a:cubicBezTo>
                  <a:pt x="86677" y="81745"/>
                  <a:pt x="87866" y="65090"/>
                  <a:pt x="87074" y="48662"/>
                </a:cubicBezTo>
                <a:cubicBezTo>
                  <a:pt x="86507" y="36935"/>
                  <a:pt x="80898" y="21300"/>
                  <a:pt x="89227" y="10480"/>
                </a:cubicBezTo>
                <a:close/>
                <a:moveTo>
                  <a:pt x="5794323" y="10027"/>
                </a:moveTo>
                <a:cubicBezTo>
                  <a:pt x="5794776" y="9404"/>
                  <a:pt x="5796362" y="9517"/>
                  <a:pt x="5796249" y="10310"/>
                </a:cubicBezTo>
                <a:cubicBezTo>
                  <a:pt x="5794606" y="24303"/>
                  <a:pt x="5798062" y="37275"/>
                  <a:pt x="5800044" y="51041"/>
                </a:cubicBezTo>
                <a:cubicBezTo>
                  <a:pt x="5801234" y="59312"/>
                  <a:pt x="5801914" y="67639"/>
                  <a:pt x="5802820" y="75967"/>
                </a:cubicBezTo>
                <a:lnTo>
                  <a:pt x="5802537" y="98850"/>
                </a:lnTo>
                <a:lnTo>
                  <a:pt x="5798968" y="98683"/>
                </a:lnTo>
                <a:cubicBezTo>
                  <a:pt x="5796022" y="82198"/>
                  <a:pt x="5796192" y="65317"/>
                  <a:pt x="5794436" y="48775"/>
                </a:cubicBezTo>
                <a:cubicBezTo>
                  <a:pt x="5793190" y="36879"/>
                  <a:pt x="5786618" y="21470"/>
                  <a:pt x="5794323" y="10027"/>
                </a:cubicBezTo>
                <a:close/>
                <a:moveTo>
                  <a:pt x="4954948" y="10027"/>
                </a:moveTo>
                <a:cubicBezTo>
                  <a:pt x="4955401" y="9404"/>
                  <a:pt x="4956988" y="9517"/>
                  <a:pt x="4956874" y="10310"/>
                </a:cubicBezTo>
                <a:cubicBezTo>
                  <a:pt x="4955231" y="24303"/>
                  <a:pt x="4958687" y="37275"/>
                  <a:pt x="4960670" y="51041"/>
                </a:cubicBezTo>
                <a:cubicBezTo>
                  <a:pt x="4961859" y="59312"/>
                  <a:pt x="4962539" y="67639"/>
                  <a:pt x="4963445" y="75967"/>
                </a:cubicBezTo>
                <a:lnTo>
                  <a:pt x="4963162" y="98850"/>
                </a:lnTo>
                <a:lnTo>
                  <a:pt x="4959593" y="98683"/>
                </a:lnTo>
                <a:cubicBezTo>
                  <a:pt x="4956647" y="82198"/>
                  <a:pt x="4956817" y="65317"/>
                  <a:pt x="4955061" y="48775"/>
                </a:cubicBezTo>
                <a:cubicBezTo>
                  <a:pt x="4953815" y="36879"/>
                  <a:pt x="4947244" y="21470"/>
                  <a:pt x="4954948" y="10027"/>
                </a:cubicBezTo>
                <a:close/>
                <a:moveTo>
                  <a:pt x="4591203" y="10027"/>
                </a:moveTo>
                <a:cubicBezTo>
                  <a:pt x="4591656" y="9404"/>
                  <a:pt x="4593242" y="9517"/>
                  <a:pt x="4593129" y="10310"/>
                </a:cubicBezTo>
                <a:cubicBezTo>
                  <a:pt x="4591486" y="24303"/>
                  <a:pt x="4594942" y="37275"/>
                  <a:pt x="4596924" y="51041"/>
                </a:cubicBezTo>
                <a:cubicBezTo>
                  <a:pt x="4598114" y="59312"/>
                  <a:pt x="4598794" y="67639"/>
                  <a:pt x="4599700" y="75967"/>
                </a:cubicBezTo>
                <a:lnTo>
                  <a:pt x="4599417" y="98850"/>
                </a:lnTo>
                <a:lnTo>
                  <a:pt x="4595848" y="98683"/>
                </a:lnTo>
                <a:cubicBezTo>
                  <a:pt x="4592902" y="82198"/>
                  <a:pt x="4593072" y="65317"/>
                  <a:pt x="4591316" y="48775"/>
                </a:cubicBezTo>
                <a:cubicBezTo>
                  <a:pt x="4590070" y="36879"/>
                  <a:pt x="4583498" y="21470"/>
                  <a:pt x="4591203" y="10027"/>
                </a:cubicBezTo>
                <a:close/>
                <a:moveTo>
                  <a:pt x="3751828" y="10027"/>
                </a:moveTo>
                <a:cubicBezTo>
                  <a:pt x="3752281" y="9404"/>
                  <a:pt x="3753867" y="9517"/>
                  <a:pt x="3753754" y="10310"/>
                </a:cubicBezTo>
                <a:cubicBezTo>
                  <a:pt x="3752111" y="24303"/>
                  <a:pt x="3755567" y="37275"/>
                  <a:pt x="3757549" y="51041"/>
                </a:cubicBezTo>
                <a:cubicBezTo>
                  <a:pt x="3758739" y="59312"/>
                  <a:pt x="3759419" y="67639"/>
                  <a:pt x="3760325" y="75967"/>
                </a:cubicBezTo>
                <a:lnTo>
                  <a:pt x="3760042" y="98850"/>
                </a:lnTo>
                <a:lnTo>
                  <a:pt x="3756473" y="98683"/>
                </a:lnTo>
                <a:cubicBezTo>
                  <a:pt x="3753528" y="82198"/>
                  <a:pt x="3753697" y="65317"/>
                  <a:pt x="3751941" y="48775"/>
                </a:cubicBezTo>
                <a:cubicBezTo>
                  <a:pt x="3750695" y="36879"/>
                  <a:pt x="3744124" y="21470"/>
                  <a:pt x="3751828" y="10027"/>
                </a:cubicBezTo>
                <a:close/>
                <a:moveTo>
                  <a:pt x="2912454" y="10027"/>
                </a:moveTo>
                <a:cubicBezTo>
                  <a:pt x="2912908" y="9404"/>
                  <a:pt x="2914494" y="9517"/>
                  <a:pt x="2914381" y="10310"/>
                </a:cubicBezTo>
                <a:cubicBezTo>
                  <a:pt x="2912738" y="24303"/>
                  <a:pt x="2916194" y="37275"/>
                  <a:pt x="2918178" y="51041"/>
                </a:cubicBezTo>
                <a:cubicBezTo>
                  <a:pt x="2919366" y="59312"/>
                  <a:pt x="2920046" y="67639"/>
                  <a:pt x="2920953" y="75967"/>
                </a:cubicBezTo>
                <a:lnTo>
                  <a:pt x="2920669" y="98850"/>
                </a:lnTo>
                <a:lnTo>
                  <a:pt x="2917100" y="98683"/>
                </a:lnTo>
                <a:cubicBezTo>
                  <a:pt x="2914155" y="82198"/>
                  <a:pt x="2914323" y="65317"/>
                  <a:pt x="2912567" y="48775"/>
                </a:cubicBezTo>
                <a:cubicBezTo>
                  <a:pt x="2911323" y="36879"/>
                  <a:pt x="2904752" y="21470"/>
                  <a:pt x="2912454" y="10027"/>
                </a:cubicBezTo>
                <a:close/>
                <a:moveTo>
                  <a:pt x="2073082" y="10027"/>
                </a:moveTo>
                <a:cubicBezTo>
                  <a:pt x="2073534" y="9404"/>
                  <a:pt x="2075121" y="9517"/>
                  <a:pt x="2075007" y="10310"/>
                </a:cubicBezTo>
                <a:cubicBezTo>
                  <a:pt x="2073363" y="24303"/>
                  <a:pt x="2076821" y="37275"/>
                  <a:pt x="2078802" y="51041"/>
                </a:cubicBezTo>
                <a:cubicBezTo>
                  <a:pt x="2079993" y="59312"/>
                  <a:pt x="2080673" y="67639"/>
                  <a:pt x="2081578" y="75967"/>
                </a:cubicBezTo>
                <a:lnTo>
                  <a:pt x="2081295" y="98850"/>
                </a:lnTo>
                <a:lnTo>
                  <a:pt x="2077726" y="98683"/>
                </a:lnTo>
                <a:cubicBezTo>
                  <a:pt x="2074780" y="82198"/>
                  <a:pt x="2074950" y="65317"/>
                  <a:pt x="2073194" y="48775"/>
                </a:cubicBezTo>
                <a:cubicBezTo>
                  <a:pt x="2071948" y="36879"/>
                  <a:pt x="2065378" y="21470"/>
                  <a:pt x="2073082" y="10027"/>
                </a:cubicBezTo>
                <a:close/>
                <a:moveTo>
                  <a:pt x="1233715" y="10027"/>
                </a:moveTo>
                <a:cubicBezTo>
                  <a:pt x="1234167" y="9404"/>
                  <a:pt x="1235755" y="9517"/>
                  <a:pt x="1235641" y="10310"/>
                </a:cubicBezTo>
                <a:cubicBezTo>
                  <a:pt x="1233998" y="24303"/>
                  <a:pt x="1237454" y="37275"/>
                  <a:pt x="1239436" y="51041"/>
                </a:cubicBezTo>
                <a:cubicBezTo>
                  <a:pt x="1240626" y="59312"/>
                  <a:pt x="1241305" y="67639"/>
                  <a:pt x="1242212" y="75967"/>
                </a:cubicBezTo>
                <a:lnTo>
                  <a:pt x="1241929" y="98850"/>
                </a:lnTo>
                <a:lnTo>
                  <a:pt x="1238361" y="98683"/>
                </a:lnTo>
                <a:cubicBezTo>
                  <a:pt x="1235413" y="82198"/>
                  <a:pt x="1235584" y="65317"/>
                  <a:pt x="1233828" y="48775"/>
                </a:cubicBezTo>
                <a:cubicBezTo>
                  <a:pt x="1232582" y="36879"/>
                  <a:pt x="1226011" y="21470"/>
                  <a:pt x="1233715" y="10027"/>
                </a:cubicBezTo>
                <a:close/>
                <a:moveTo>
                  <a:pt x="142534" y="10027"/>
                </a:moveTo>
                <a:cubicBezTo>
                  <a:pt x="142988" y="9404"/>
                  <a:pt x="144573" y="9517"/>
                  <a:pt x="144461" y="10310"/>
                </a:cubicBezTo>
                <a:cubicBezTo>
                  <a:pt x="142817" y="24303"/>
                  <a:pt x="146273" y="37275"/>
                  <a:pt x="148255" y="51041"/>
                </a:cubicBezTo>
                <a:cubicBezTo>
                  <a:pt x="149445" y="59312"/>
                  <a:pt x="150125" y="67639"/>
                  <a:pt x="151032" y="75967"/>
                </a:cubicBezTo>
                <a:lnTo>
                  <a:pt x="150748" y="98850"/>
                </a:lnTo>
                <a:lnTo>
                  <a:pt x="147179" y="98683"/>
                </a:lnTo>
                <a:cubicBezTo>
                  <a:pt x="144233" y="82198"/>
                  <a:pt x="144403" y="65317"/>
                  <a:pt x="142648" y="48775"/>
                </a:cubicBezTo>
                <a:cubicBezTo>
                  <a:pt x="141401" y="36879"/>
                  <a:pt x="134830" y="21470"/>
                  <a:pt x="142534" y="10027"/>
                </a:cubicBezTo>
                <a:close/>
                <a:moveTo>
                  <a:pt x="6185034" y="8554"/>
                </a:moveTo>
                <a:lnTo>
                  <a:pt x="6185090" y="8554"/>
                </a:lnTo>
                <a:cubicBezTo>
                  <a:pt x="6185544" y="6911"/>
                  <a:pt x="6188433" y="7364"/>
                  <a:pt x="6188659" y="8894"/>
                </a:cubicBezTo>
                <a:cubicBezTo>
                  <a:pt x="6191039" y="26172"/>
                  <a:pt x="6190302" y="43847"/>
                  <a:pt x="6191492" y="61238"/>
                </a:cubicBezTo>
                <a:cubicBezTo>
                  <a:pt x="6192342" y="73701"/>
                  <a:pt x="6198347" y="90016"/>
                  <a:pt x="6190302" y="101742"/>
                </a:cubicBezTo>
                <a:cubicBezTo>
                  <a:pt x="6189849" y="102366"/>
                  <a:pt x="6188263" y="102196"/>
                  <a:pt x="6188376" y="101346"/>
                </a:cubicBezTo>
                <a:cubicBezTo>
                  <a:pt x="6190472" y="86787"/>
                  <a:pt x="6187470" y="73134"/>
                  <a:pt x="6185940" y="58632"/>
                </a:cubicBezTo>
                <a:cubicBezTo>
                  <a:pt x="6185034" y="49965"/>
                  <a:pt x="6184637" y="41184"/>
                  <a:pt x="6184014" y="32460"/>
                </a:cubicBezTo>
                <a:cubicBezTo>
                  <a:pt x="6183448" y="24473"/>
                  <a:pt x="6182655" y="16428"/>
                  <a:pt x="6185034" y="8554"/>
                </a:cubicBezTo>
                <a:close/>
                <a:moveTo>
                  <a:pt x="5345603" y="8554"/>
                </a:moveTo>
                <a:lnTo>
                  <a:pt x="5345660" y="8554"/>
                </a:lnTo>
                <a:cubicBezTo>
                  <a:pt x="5346113" y="6911"/>
                  <a:pt x="5349002" y="7364"/>
                  <a:pt x="5349229" y="8894"/>
                </a:cubicBezTo>
                <a:cubicBezTo>
                  <a:pt x="5351608" y="26172"/>
                  <a:pt x="5350872" y="43847"/>
                  <a:pt x="5352061" y="61238"/>
                </a:cubicBezTo>
                <a:cubicBezTo>
                  <a:pt x="5352911" y="73701"/>
                  <a:pt x="5358916" y="90016"/>
                  <a:pt x="5350872" y="101742"/>
                </a:cubicBezTo>
                <a:cubicBezTo>
                  <a:pt x="5350418" y="102366"/>
                  <a:pt x="5348832" y="102196"/>
                  <a:pt x="5348945" y="101346"/>
                </a:cubicBezTo>
                <a:cubicBezTo>
                  <a:pt x="5351042" y="86787"/>
                  <a:pt x="5348039" y="73134"/>
                  <a:pt x="5346509" y="58632"/>
                </a:cubicBezTo>
                <a:cubicBezTo>
                  <a:pt x="5345603" y="49965"/>
                  <a:pt x="5345207" y="41184"/>
                  <a:pt x="5344584" y="32460"/>
                </a:cubicBezTo>
                <a:cubicBezTo>
                  <a:pt x="5344017" y="24473"/>
                  <a:pt x="5343224" y="16428"/>
                  <a:pt x="5345603" y="8554"/>
                </a:cubicBezTo>
                <a:close/>
                <a:moveTo>
                  <a:pt x="4142539" y="8554"/>
                </a:moveTo>
                <a:lnTo>
                  <a:pt x="4142596" y="8554"/>
                </a:lnTo>
                <a:cubicBezTo>
                  <a:pt x="4143049" y="6911"/>
                  <a:pt x="4145938" y="7364"/>
                  <a:pt x="4146165" y="8894"/>
                </a:cubicBezTo>
                <a:cubicBezTo>
                  <a:pt x="4148544" y="26172"/>
                  <a:pt x="4147808" y="43847"/>
                  <a:pt x="4148997" y="61238"/>
                </a:cubicBezTo>
                <a:cubicBezTo>
                  <a:pt x="4149847" y="73701"/>
                  <a:pt x="4155852" y="90016"/>
                  <a:pt x="4147808" y="101742"/>
                </a:cubicBezTo>
                <a:cubicBezTo>
                  <a:pt x="4147354" y="102366"/>
                  <a:pt x="4145768" y="102196"/>
                  <a:pt x="4145881" y="101346"/>
                </a:cubicBezTo>
                <a:cubicBezTo>
                  <a:pt x="4147977" y="86787"/>
                  <a:pt x="4144975" y="73134"/>
                  <a:pt x="4143445" y="58632"/>
                </a:cubicBezTo>
                <a:cubicBezTo>
                  <a:pt x="4142539" y="49965"/>
                  <a:pt x="4142143" y="41184"/>
                  <a:pt x="4141520" y="32460"/>
                </a:cubicBezTo>
                <a:cubicBezTo>
                  <a:pt x="4140953" y="24473"/>
                  <a:pt x="4140160" y="16428"/>
                  <a:pt x="4142539" y="8554"/>
                </a:cubicBezTo>
                <a:close/>
                <a:moveTo>
                  <a:pt x="3303164" y="8554"/>
                </a:moveTo>
                <a:lnTo>
                  <a:pt x="3303221" y="8554"/>
                </a:lnTo>
                <a:cubicBezTo>
                  <a:pt x="3303674" y="6911"/>
                  <a:pt x="3306563" y="7364"/>
                  <a:pt x="3306790" y="8894"/>
                </a:cubicBezTo>
                <a:cubicBezTo>
                  <a:pt x="3309169" y="26172"/>
                  <a:pt x="3308433" y="43847"/>
                  <a:pt x="3309622" y="61238"/>
                </a:cubicBezTo>
                <a:cubicBezTo>
                  <a:pt x="3310472" y="73701"/>
                  <a:pt x="3316477" y="90016"/>
                  <a:pt x="3308433" y="101742"/>
                </a:cubicBezTo>
                <a:cubicBezTo>
                  <a:pt x="3307979" y="102366"/>
                  <a:pt x="3306393" y="102196"/>
                  <a:pt x="3306506" y="101346"/>
                </a:cubicBezTo>
                <a:cubicBezTo>
                  <a:pt x="3308602" y="86787"/>
                  <a:pt x="3305600" y="73134"/>
                  <a:pt x="3304071" y="58632"/>
                </a:cubicBezTo>
                <a:cubicBezTo>
                  <a:pt x="3303164" y="49965"/>
                  <a:pt x="3302768" y="41184"/>
                  <a:pt x="3302144" y="32460"/>
                </a:cubicBezTo>
                <a:cubicBezTo>
                  <a:pt x="3301578" y="24473"/>
                  <a:pt x="3300785" y="16428"/>
                  <a:pt x="3303164" y="8554"/>
                </a:cubicBezTo>
                <a:close/>
                <a:moveTo>
                  <a:pt x="2463793" y="8554"/>
                </a:moveTo>
                <a:lnTo>
                  <a:pt x="2463849" y="8554"/>
                </a:lnTo>
                <a:cubicBezTo>
                  <a:pt x="2464302" y="6911"/>
                  <a:pt x="2467191" y="7364"/>
                  <a:pt x="2467418" y="8894"/>
                </a:cubicBezTo>
                <a:cubicBezTo>
                  <a:pt x="2469797" y="26172"/>
                  <a:pt x="2469061" y="43847"/>
                  <a:pt x="2470250" y="61238"/>
                </a:cubicBezTo>
                <a:cubicBezTo>
                  <a:pt x="2471100" y="73701"/>
                  <a:pt x="2477105" y="90016"/>
                  <a:pt x="2469061" y="101742"/>
                </a:cubicBezTo>
                <a:cubicBezTo>
                  <a:pt x="2468607" y="102366"/>
                  <a:pt x="2467021" y="102196"/>
                  <a:pt x="2467135" y="101346"/>
                </a:cubicBezTo>
                <a:cubicBezTo>
                  <a:pt x="2469231" y="86787"/>
                  <a:pt x="2466228" y="73134"/>
                  <a:pt x="2464697" y="58632"/>
                </a:cubicBezTo>
                <a:cubicBezTo>
                  <a:pt x="2463793" y="49965"/>
                  <a:pt x="2463396" y="41184"/>
                  <a:pt x="2462771" y="32460"/>
                </a:cubicBezTo>
                <a:cubicBezTo>
                  <a:pt x="2462206" y="24473"/>
                  <a:pt x="2461413" y="16428"/>
                  <a:pt x="2463793" y="8554"/>
                </a:cubicBezTo>
                <a:close/>
                <a:moveTo>
                  <a:pt x="1624419" y="8554"/>
                </a:moveTo>
                <a:lnTo>
                  <a:pt x="1624473" y="8554"/>
                </a:lnTo>
                <a:cubicBezTo>
                  <a:pt x="1624928" y="6911"/>
                  <a:pt x="1627815" y="7364"/>
                  <a:pt x="1628043" y="8894"/>
                </a:cubicBezTo>
                <a:cubicBezTo>
                  <a:pt x="1630420" y="26172"/>
                  <a:pt x="1629685" y="43847"/>
                  <a:pt x="1630875" y="61238"/>
                </a:cubicBezTo>
                <a:cubicBezTo>
                  <a:pt x="1631724" y="73701"/>
                  <a:pt x="1637730" y="90016"/>
                  <a:pt x="1629685" y="101742"/>
                </a:cubicBezTo>
                <a:cubicBezTo>
                  <a:pt x="1629231" y="102366"/>
                  <a:pt x="1627646" y="102196"/>
                  <a:pt x="1627757" y="101346"/>
                </a:cubicBezTo>
                <a:cubicBezTo>
                  <a:pt x="1629854" y="86787"/>
                  <a:pt x="1626854" y="73134"/>
                  <a:pt x="1625323" y="58632"/>
                </a:cubicBezTo>
                <a:cubicBezTo>
                  <a:pt x="1624419" y="49965"/>
                  <a:pt x="1624020" y="41184"/>
                  <a:pt x="1623397" y="32460"/>
                </a:cubicBezTo>
                <a:cubicBezTo>
                  <a:pt x="1622830" y="24473"/>
                  <a:pt x="1622036" y="16428"/>
                  <a:pt x="1624419" y="8554"/>
                </a:cubicBezTo>
                <a:close/>
                <a:moveTo>
                  <a:pt x="533244" y="8554"/>
                </a:moveTo>
                <a:lnTo>
                  <a:pt x="533301" y="8554"/>
                </a:lnTo>
                <a:cubicBezTo>
                  <a:pt x="533752" y="6911"/>
                  <a:pt x="536642" y="7364"/>
                  <a:pt x="536870" y="8894"/>
                </a:cubicBezTo>
                <a:cubicBezTo>
                  <a:pt x="539248" y="26172"/>
                  <a:pt x="538511" y="43847"/>
                  <a:pt x="539701" y="61238"/>
                </a:cubicBezTo>
                <a:cubicBezTo>
                  <a:pt x="540551" y="73701"/>
                  <a:pt x="546556" y="90016"/>
                  <a:pt x="538511" y="101742"/>
                </a:cubicBezTo>
                <a:cubicBezTo>
                  <a:pt x="538060" y="102366"/>
                  <a:pt x="536472" y="102196"/>
                  <a:pt x="536588" y="101346"/>
                </a:cubicBezTo>
                <a:cubicBezTo>
                  <a:pt x="538682" y="86787"/>
                  <a:pt x="535680" y="73134"/>
                  <a:pt x="534150" y="58632"/>
                </a:cubicBezTo>
                <a:cubicBezTo>
                  <a:pt x="533244" y="49965"/>
                  <a:pt x="532847" y="41184"/>
                  <a:pt x="532224" y="32460"/>
                </a:cubicBezTo>
                <a:cubicBezTo>
                  <a:pt x="531657" y="24473"/>
                  <a:pt x="530864" y="16428"/>
                  <a:pt x="533244" y="8554"/>
                </a:cubicBezTo>
                <a:close/>
                <a:moveTo>
                  <a:pt x="6155010" y="7992"/>
                </a:moveTo>
                <a:lnTo>
                  <a:pt x="6158522" y="8157"/>
                </a:lnTo>
                <a:cubicBezTo>
                  <a:pt x="6161694" y="25662"/>
                  <a:pt x="6161751" y="43620"/>
                  <a:pt x="6163734" y="61238"/>
                </a:cubicBezTo>
                <a:cubicBezTo>
                  <a:pt x="6165207" y="73814"/>
                  <a:pt x="6171948" y="90186"/>
                  <a:pt x="6164414" y="102422"/>
                </a:cubicBezTo>
                <a:cubicBezTo>
                  <a:pt x="6164017" y="103102"/>
                  <a:pt x="6162430" y="102989"/>
                  <a:pt x="6162487" y="102139"/>
                </a:cubicBezTo>
                <a:cubicBezTo>
                  <a:pt x="6163903" y="87240"/>
                  <a:pt x="6160278" y="73531"/>
                  <a:pt x="6158126" y="58859"/>
                </a:cubicBezTo>
                <a:cubicBezTo>
                  <a:pt x="6156822" y="50078"/>
                  <a:pt x="6156029" y="41184"/>
                  <a:pt x="6155010" y="32347"/>
                </a:cubicBezTo>
                <a:close/>
                <a:moveTo>
                  <a:pt x="5315636" y="7992"/>
                </a:moveTo>
                <a:lnTo>
                  <a:pt x="5319148" y="8157"/>
                </a:lnTo>
                <a:cubicBezTo>
                  <a:pt x="5322320" y="25662"/>
                  <a:pt x="5322377" y="43620"/>
                  <a:pt x="5324360" y="61238"/>
                </a:cubicBezTo>
                <a:cubicBezTo>
                  <a:pt x="5325833" y="73814"/>
                  <a:pt x="5332574" y="90186"/>
                  <a:pt x="5325040" y="102422"/>
                </a:cubicBezTo>
                <a:cubicBezTo>
                  <a:pt x="5324643" y="103102"/>
                  <a:pt x="5323057" y="102989"/>
                  <a:pt x="5323113" y="102139"/>
                </a:cubicBezTo>
                <a:cubicBezTo>
                  <a:pt x="5324530" y="87240"/>
                  <a:pt x="5320904" y="73531"/>
                  <a:pt x="5318752" y="58859"/>
                </a:cubicBezTo>
                <a:cubicBezTo>
                  <a:pt x="5317448" y="50078"/>
                  <a:pt x="5316656" y="41184"/>
                  <a:pt x="5315636" y="32347"/>
                </a:cubicBezTo>
                <a:close/>
                <a:moveTo>
                  <a:pt x="4112515" y="7992"/>
                </a:moveTo>
                <a:lnTo>
                  <a:pt x="4116027" y="8157"/>
                </a:lnTo>
                <a:cubicBezTo>
                  <a:pt x="4119199" y="25662"/>
                  <a:pt x="4119256" y="43620"/>
                  <a:pt x="4121239" y="61238"/>
                </a:cubicBezTo>
                <a:cubicBezTo>
                  <a:pt x="4122712" y="73814"/>
                  <a:pt x="4129453" y="90186"/>
                  <a:pt x="4121919" y="102422"/>
                </a:cubicBezTo>
                <a:cubicBezTo>
                  <a:pt x="4121522" y="103102"/>
                  <a:pt x="4119936" y="102989"/>
                  <a:pt x="4119993" y="102139"/>
                </a:cubicBezTo>
                <a:cubicBezTo>
                  <a:pt x="4121409" y="87240"/>
                  <a:pt x="4117783" y="73531"/>
                  <a:pt x="4115631" y="58859"/>
                </a:cubicBezTo>
                <a:cubicBezTo>
                  <a:pt x="4114328" y="50078"/>
                  <a:pt x="4113535" y="41184"/>
                  <a:pt x="4112515" y="32347"/>
                </a:cubicBezTo>
                <a:close/>
                <a:moveTo>
                  <a:pt x="3273141" y="7992"/>
                </a:moveTo>
                <a:lnTo>
                  <a:pt x="3276653" y="8157"/>
                </a:lnTo>
                <a:cubicBezTo>
                  <a:pt x="3279825" y="25662"/>
                  <a:pt x="3279882" y="43620"/>
                  <a:pt x="3281865" y="61238"/>
                </a:cubicBezTo>
                <a:cubicBezTo>
                  <a:pt x="3283338" y="73814"/>
                  <a:pt x="3290079" y="90186"/>
                  <a:pt x="3282545" y="102422"/>
                </a:cubicBezTo>
                <a:cubicBezTo>
                  <a:pt x="3282148" y="103102"/>
                  <a:pt x="3280562" y="102989"/>
                  <a:pt x="3280618" y="102139"/>
                </a:cubicBezTo>
                <a:cubicBezTo>
                  <a:pt x="3282035" y="87240"/>
                  <a:pt x="3278409" y="73531"/>
                  <a:pt x="3276257" y="58859"/>
                </a:cubicBezTo>
                <a:cubicBezTo>
                  <a:pt x="3274953" y="50078"/>
                  <a:pt x="3274160" y="41184"/>
                  <a:pt x="3273141" y="32347"/>
                </a:cubicBezTo>
                <a:close/>
                <a:moveTo>
                  <a:pt x="2433768" y="7992"/>
                </a:moveTo>
                <a:lnTo>
                  <a:pt x="2437281" y="8157"/>
                </a:lnTo>
                <a:cubicBezTo>
                  <a:pt x="2440453" y="25662"/>
                  <a:pt x="2440508" y="43620"/>
                  <a:pt x="2442492" y="61238"/>
                </a:cubicBezTo>
                <a:cubicBezTo>
                  <a:pt x="2443965" y="73814"/>
                  <a:pt x="2450706" y="90186"/>
                  <a:pt x="2443172" y="102422"/>
                </a:cubicBezTo>
                <a:cubicBezTo>
                  <a:pt x="2442775" y="103102"/>
                  <a:pt x="2441188" y="102989"/>
                  <a:pt x="2441246" y="102139"/>
                </a:cubicBezTo>
                <a:cubicBezTo>
                  <a:pt x="2442662" y="87240"/>
                  <a:pt x="2439035" y="73531"/>
                  <a:pt x="2436884" y="58859"/>
                </a:cubicBezTo>
                <a:cubicBezTo>
                  <a:pt x="2435581" y="50078"/>
                  <a:pt x="2434787" y="41184"/>
                  <a:pt x="2433768" y="32347"/>
                </a:cubicBezTo>
                <a:close/>
                <a:moveTo>
                  <a:pt x="1594395" y="7992"/>
                </a:moveTo>
                <a:lnTo>
                  <a:pt x="1597905" y="8157"/>
                </a:lnTo>
                <a:cubicBezTo>
                  <a:pt x="1601078" y="25662"/>
                  <a:pt x="1601134" y="43620"/>
                  <a:pt x="1603117" y="61238"/>
                </a:cubicBezTo>
                <a:cubicBezTo>
                  <a:pt x="1604591" y="73814"/>
                  <a:pt x="1611331" y="90186"/>
                  <a:pt x="1603797" y="102422"/>
                </a:cubicBezTo>
                <a:cubicBezTo>
                  <a:pt x="1603401" y="103102"/>
                  <a:pt x="1601814" y="102989"/>
                  <a:pt x="1601871" y="102139"/>
                </a:cubicBezTo>
                <a:cubicBezTo>
                  <a:pt x="1603288" y="87240"/>
                  <a:pt x="1599660" y="73531"/>
                  <a:pt x="1597509" y="58859"/>
                </a:cubicBezTo>
                <a:cubicBezTo>
                  <a:pt x="1596207" y="50078"/>
                  <a:pt x="1595412" y="41184"/>
                  <a:pt x="1594395" y="32347"/>
                </a:cubicBezTo>
                <a:close/>
                <a:moveTo>
                  <a:pt x="503219" y="7992"/>
                </a:moveTo>
                <a:lnTo>
                  <a:pt x="506733" y="8157"/>
                </a:lnTo>
                <a:cubicBezTo>
                  <a:pt x="509905" y="25662"/>
                  <a:pt x="509961" y="43620"/>
                  <a:pt x="511944" y="61238"/>
                </a:cubicBezTo>
                <a:cubicBezTo>
                  <a:pt x="513418" y="73814"/>
                  <a:pt x="520158" y="90186"/>
                  <a:pt x="512623" y="102422"/>
                </a:cubicBezTo>
                <a:cubicBezTo>
                  <a:pt x="512227" y="103102"/>
                  <a:pt x="510642" y="102989"/>
                  <a:pt x="510697" y="102139"/>
                </a:cubicBezTo>
                <a:cubicBezTo>
                  <a:pt x="512115" y="87240"/>
                  <a:pt x="508488" y="73531"/>
                  <a:pt x="506336" y="58859"/>
                </a:cubicBezTo>
                <a:cubicBezTo>
                  <a:pt x="505033" y="50078"/>
                  <a:pt x="504240" y="41184"/>
                  <a:pt x="503219" y="32347"/>
                </a:cubicBezTo>
                <a:close/>
                <a:moveTo>
                  <a:pt x="6154896" y="7987"/>
                </a:moveTo>
                <a:lnTo>
                  <a:pt x="6155010" y="7987"/>
                </a:lnTo>
                <a:lnTo>
                  <a:pt x="6155010" y="7992"/>
                </a:lnTo>
                <a:close/>
                <a:moveTo>
                  <a:pt x="5315522" y="7987"/>
                </a:moveTo>
                <a:lnTo>
                  <a:pt x="5315636" y="7987"/>
                </a:lnTo>
                <a:lnTo>
                  <a:pt x="5315636" y="7992"/>
                </a:lnTo>
                <a:close/>
                <a:moveTo>
                  <a:pt x="4112401" y="7987"/>
                </a:moveTo>
                <a:lnTo>
                  <a:pt x="4112515" y="7987"/>
                </a:lnTo>
                <a:lnTo>
                  <a:pt x="4112515" y="7992"/>
                </a:lnTo>
                <a:close/>
                <a:moveTo>
                  <a:pt x="3273028" y="7987"/>
                </a:moveTo>
                <a:lnTo>
                  <a:pt x="3273141" y="7987"/>
                </a:lnTo>
                <a:lnTo>
                  <a:pt x="3273141" y="7992"/>
                </a:lnTo>
                <a:close/>
                <a:moveTo>
                  <a:pt x="2433655" y="7987"/>
                </a:moveTo>
                <a:lnTo>
                  <a:pt x="2433768" y="7987"/>
                </a:lnTo>
                <a:lnTo>
                  <a:pt x="2433768" y="7992"/>
                </a:lnTo>
                <a:close/>
                <a:moveTo>
                  <a:pt x="1594280" y="7987"/>
                </a:moveTo>
                <a:lnTo>
                  <a:pt x="1594395" y="7987"/>
                </a:lnTo>
                <a:lnTo>
                  <a:pt x="1594395" y="7992"/>
                </a:lnTo>
                <a:close/>
                <a:moveTo>
                  <a:pt x="503107" y="7987"/>
                </a:moveTo>
                <a:lnTo>
                  <a:pt x="503219" y="7987"/>
                </a:lnTo>
                <a:lnTo>
                  <a:pt x="503219" y="7992"/>
                </a:lnTo>
                <a:close/>
                <a:moveTo>
                  <a:pt x="6495303" y="7874"/>
                </a:moveTo>
                <a:cubicBezTo>
                  <a:pt x="6495757" y="7251"/>
                  <a:pt x="6497342" y="7421"/>
                  <a:pt x="6497230" y="8271"/>
                </a:cubicBezTo>
                <a:cubicBezTo>
                  <a:pt x="6495134" y="22830"/>
                  <a:pt x="6498136" y="36482"/>
                  <a:pt x="6499665" y="50985"/>
                </a:cubicBezTo>
                <a:cubicBezTo>
                  <a:pt x="6500572" y="59652"/>
                  <a:pt x="6500968" y="68433"/>
                  <a:pt x="6501591" y="77157"/>
                </a:cubicBezTo>
                <a:cubicBezTo>
                  <a:pt x="6502158" y="85144"/>
                  <a:pt x="6502951" y="93188"/>
                  <a:pt x="6500572" y="101063"/>
                </a:cubicBezTo>
                <a:lnTo>
                  <a:pt x="6500515" y="101063"/>
                </a:lnTo>
                <a:cubicBezTo>
                  <a:pt x="6500062" y="102706"/>
                  <a:pt x="6497173" y="102252"/>
                  <a:pt x="6496946" y="100723"/>
                </a:cubicBezTo>
                <a:cubicBezTo>
                  <a:pt x="6494567" y="83445"/>
                  <a:pt x="6495303" y="65770"/>
                  <a:pt x="6494114" y="48379"/>
                </a:cubicBezTo>
                <a:cubicBezTo>
                  <a:pt x="6493264" y="35916"/>
                  <a:pt x="6487259" y="19601"/>
                  <a:pt x="6495303" y="7874"/>
                </a:cubicBezTo>
                <a:close/>
                <a:moveTo>
                  <a:pt x="5655928" y="7874"/>
                </a:moveTo>
                <a:cubicBezTo>
                  <a:pt x="5656382" y="7251"/>
                  <a:pt x="5657968" y="7421"/>
                  <a:pt x="5657854" y="8271"/>
                </a:cubicBezTo>
                <a:cubicBezTo>
                  <a:pt x="5655758" y="22830"/>
                  <a:pt x="5658761" y="36482"/>
                  <a:pt x="5660290" y="50985"/>
                </a:cubicBezTo>
                <a:cubicBezTo>
                  <a:pt x="5661197" y="59652"/>
                  <a:pt x="5661593" y="68433"/>
                  <a:pt x="5662217" y="77157"/>
                </a:cubicBezTo>
                <a:cubicBezTo>
                  <a:pt x="5662783" y="85144"/>
                  <a:pt x="5663576" y="93188"/>
                  <a:pt x="5661197" y="101063"/>
                </a:cubicBezTo>
                <a:lnTo>
                  <a:pt x="5661140" y="101063"/>
                </a:lnTo>
                <a:cubicBezTo>
                  <a:pt x="5660687" y="102706"/>
                  <a:pt x="5657798" y="102252"/>
                  <a:pt x="5657571" y="100723"/>
                </a:cubicBezTo>
                <a:cubicBezTo>
                  <a:pt x="5655192" y="83445"/>
                  <a:pt x="5655928" y="65770"/>
                  <a:pt x="5654739" y="48379"/>
                </a:cubicBezTo>
                <a:cubicBezTo>
                  <a:pt x="5653889" y="35916"/>
                  <a:pt x="5647884" y="19601"/>
                  <a:pt x="5655928" y="7874"/>
                </a:cubicBezTo>
                <a:close/>
                <a:moveTo>
                  <a:pt x="4816554" y="7874"/>
                </a:moveTo>
                <a:cubicBezTo>
                  <a:pt x="4817008" y="7251"/>
                  <a:pt x="4818594" y="7421"/>
                  <a:pt x="4818480" y="8271"/>
                </a:cubicBezTo>
                <a:cubicBezTo>
                  <a:pt x="4816384" y="22830"/>
                  <a:pt x="4819387" y="36482"/>
                  <a:pt x="4820916" y="50985"/>
                </a:cubicBezTo>
                <a:cubicBezTo>
                  <a:pt x="4821823" y="59652"/>
                  <a:pt x="4822219" y="68433"/>
                  <a:pt x="4822842" y="77157"/>
                </a:cubicBezTo>
                <a:cubicBezTo>
                  <a:pt x="4823409" y="85144"/>
                  <a:pt x="4824202" y="93188"/>
                  <a:pt x="4821823" y="101063"/>
                </a:cubicBezTo>
                <a:lnTo>
                  <a:pt x="4821766" y="101063"/>
                </a:lnTo>
                <a:cubicBezTo>
                  <a:pt x="4821313" y="102706"/>
                  <a:pt x="4818424" y="102252"/>
                  <a:pt x="4818197" y="100723"/>
                </a:cubicBezTo>
                <a:cubicBezTo>
                  <a:pt x="4815818" y="83445"/>
                  <a:pt x="4816554" y="65770"/>
                  <a:pt x="4815365" y="48379"/>
                </a:cubicBezTo>
                <a:cubicBezTo>
                  <a:pt x="4814515" y="35916"/>
                  <a:pt x="4808510" y="19601"/>
                  <a:pt x="4816554" y="7874"/>
                </a:cubicBezTo>
                <a:close/>
                <a:moveTo>
                  <a:pt x="4452809" y="7874"/>
                </a:moveTo>
                <a:cubicBezTo>
                  <a:pt x="4453261" y="7251"/>
                  <a:pt x="4454848" y="7421"/>
                  <a:pt x="4454734" y="8271"/>
                </a:cubicBezTo>
                <a:cubicBezTo>
                  <a:pt x="4452638" y="22830"/>
                  <a:pt x="4455641" y="36482"/>
                  <a:pt x="4457170" y="50985"/>
                </a:cubicBezTo>
                <a:cubicBezTo>
                  <a:pt x="4458077" y="59652"/>
                  <a:pt x="4458473" y="68433"/>
                  <a:pt x="4459097" y="77157"/>
                </a:cubicBezTo>
                <a:cubicBezTo>
                  <a:pt x="4459663" y="85144"/>
                  <a:pt x="4460456" y="93188"/>
                  <a:pt x="4458077" y="101063"/>
                </a:cubicBezTo>
                <a:lnTo>
                  <a:pt x="4458020" y="101063"/>
                </a:lnTo>
                <a:cubicBezTo>
                  <a:pt x="4457567" y="102706"/>
                  <a:pt x="4454678" y="102252"/>
                  <a:pt x="4454451" y="100723"/>
                </a:cubicBezTo>
                <a:cubicBezTo>
                  <a:pt x="4452072" y="83445"/>
                  <a:pt x="4452809" y="65770"/>
                  <a:pt x="4451619" y="48379"/>
                </a:cubicBezTo>
                <a:cubicBezTo>
                  <a:pt x="4450769" y="35916"/>
                  <a:pt x="4444764" y="19601"/>
                  <a:pt x="4452809" y="7874"/>
                </a:cubicBezTo>
                <a:close/>
                <a:moveTo>
                  <a:pt x="3613433" y="7874"/>
                </a:moveTo>
                <a:cubicBezTo>
                  <a:pt x="3613887" y="7251"/>
                  <a:pt x="3615473" y="7421"/>
                  <a:pt x="3615359" y="8271"/>
                </a:cubicBezTo>
                <a:cubicBezTo>
                  <a:pt x="3613263" y="22830"/>
                  <a:pt x="3616266" y="36482"/>
                  <a:pt x="3617795" y="50985"/>
                </a:cubicBezTo>
                <a:cubicBezTo>
                  <a:pt x="3618702" y="59652"/>
                  <a:pt x="3619098" y="68433"/>
                  <a:pt x="3619721" y="77157"/>
                </a:cubicBezTo>
                <a:cubicBezTo>
                  <a:pt x="3620288" y="85144"/>
                  <a:pt x="3621081" y="93188"/>
                  <a:pt x="3618702" y="101063"/>
                </a:cubicBezTo>
                <a:lnTo>
                  <a:pt x="3618645" y="101063"/>
                </a:lnTo>
                <a:cubicBezTo>
                  <a:pt x="3618192" y="102706"/>
                  <a:pt x="3615303" y="102252"/>
                  <a:pt x="3615076" y="100723"/>
                </a:cubicBezTo>
                <a:cubicBezTo>
                  <a:pt x="3612697" y="83445"/>
                  <a:pt x="3613433" y="65770"/>
                  <a:pt x="3612244" y="48379"/>
                </a:cubicBezTo>
                <a:cubicBezTo>
                  <a:pt x="3611394" y="35916"/>
                  <a:pt x="3605389" y="19601"/>
                  <a:pt x="3613433" y="7874"/>
                </a:cubicBezTo>
                <a:close/>
                <a:moveTo>
                  <a:pt x="2774060" y="7874"/>
                </a:moveTo>
                <a:cubicBezTo>
                  <a:pt x="2774515" y="7251"/>
                  <a:pt x="2776100" y="7421"/>
                  <a:pt x="2775986" y="8271"/>
                </a:cubicBezTo>
                <a:cubicBezTo>
                  <a:pt x="2773890" y="22830"/>
                  <a:pt x="2776893" y="36482"/>
                  <a:pt x="2778422" y="50985"/>
                </a:cubicBezTo>
                <a:cubicBezTo>
                  <a:pt x="2779328" y="59652"/>
                  <a:pt x="2779725" y="68433"/>
                  <a:pt x="2780348" y="77157"/>
                </a:cubicBezTo>
                <a:cubicBezTo>
                  <a:pt x="2780916" y="85144"/>
                  <a:pt x="2781708" y="93188"/>
                  <a:pt x="2779328" y="101063"/>
                </a:cubicBezTo>
                <a:lnTo>
                  <a:pt x="2779272" y="101063"/>
                </a:lnTo>
                <a:cubicBezTo>
                  <a:pt x="2778819" y="102706"/>
                  <a:pt x="2775930" y="102252"/>
                  <a:pt x="2775703" y="100723"/>
                </a:cubicBezTo>
                <a:cubicBezTo>
                  <a:pt x="2773324" y="83445"/>
                  <a:pt x="2774060" y="65770"/>
                  <a:pt x="2772870" y="48379"/>
                </a:cubicBezTo>
                <a:cubicBezTo>
                  <a:pt x="2772021" y="35916"/>
                  <a:pt x="2766016" y="19601"/>
                  <a:pt x="2774060" y="7874"/>
                </a:cubicBezTo>
                <a:close/>
                <a:moveTo>
                  <a:pt x="1934687" y="7874"/>
                </a:moveTo>
                <a:cubicBezTo>
                  <a:pt x="1935139" y="7251"/>
                  <a:pt x="1936727" y="7421"/>
                  <a:pt x="1936613" y="8271"/>
                </a:cubicBezTo>
                <a:cubicBezTo>
                  <a:pt x="1934517" y="22830"/>
                  <a:pt x="1937519" y="36482"/>
                  <a:pt x="1939048" y="50985"/>
                </a:cubicBezTo>
                <a:cubicBezTo>
                  <a:pt x="1939956" y="59652"/>
                  <a:pt x="1940351" y="68433"/>
                  <a:pt x="1940974" y="77157"/>
                </a:cubicBezTo>
                <a:cubicBezTo>
                  <a:pt x="1941541" y="85144"/>
                  <a:pt x="1942334" y="93188"/>
                  <a:pt x="1939956" y="101063"/>
                </a:cubicBezTo>
                <a:lnTo>
                  <a:pt x="1939899" y="101063"/>
                </a:lnTo>
                <a:cubicBezTo>
                  <a:pt x="1939445" y="102706"/>
                  <a:pt x="1936557" y="102252"/>
                  <a:pt x="1936329" y="100723"/>
                </a:cubicBezTo>
                <a:cubicBezTo>
                  <a:pt x="1933950" y="83445"/>
                  <a:pt x="1934687" y="65770"/>
                  <a:pt x="1933499" y="48379"/>
                </a:cubicBezTo>
                <a:cubicBezTo>
                  <a:pt x="1932647" y="35916"/>
                  <a:pt x="1926641" y="19601"/>
                  <a:pt x="1934687" y="7874"/>
                </a:cubicBezTo>
                <a:close/>
                <a:moveTo>
                  <a:pt x="1095320" y="7874"/>
                </a:moveTo>
                <a:cubicBezTo>
                  <a:pt x="1095773" y="7251"/>
                  <a:pt x="1097360" y="7421"/>
                  <a:pt x="1097246" y="8271"/>
                </a:cubicBezTo>
                <a:cubicBezTo>
                  <a:pt x="1095149" y="22830"/>
                  <a:pt x="1098153" y="36482"/>
                  <a:pt x="1099681" y="50985"/>
                </a:cubicBezTo>
                <a:cubicBezTo>
                  <a:pt x="1100590" y="59652"/>
                  <a:pt x="1100984" y="68433"/>
                  <a:pt x="1101608" y="77157"/>
                </a:cubicBezTo>
                <a:cubicBezTo>
                  <a:pt x="1102174" y="85144"/>
                  <a:pt x="1102967" y="93188"/>
                  <a:pt x="1100590" y="101063"/>
                </a:cubicBezTo>
                <a:lnTo>
                  <a:pt x="1100532" y="101063"/>
                </a:lnTo>
                <a:cubicBezTo>
                  <a:pt x="1100079" y="102706"/>
                  <a:pt x="1097189" y="102252"/>
                  <a:pt x="1096962" y="100723"/>
                </a:cubicBezTo>
                <a:cubicBezTo>
                  <a:pt x="1094583" y="83445"/>
                  <a:pt x="1095320" y="65770"/>
                  <a:pt x="1094131" y="48379"/>
                </a:cubicBezTo>
                <a:cubicBezTo>
                  <a:pt x="1093282" y="35916"/>
                  <a:pt x="1087275" y="19601"/>
                  <a:pt x="1095320" y="7874"/>
                </a:cubicBezTo>
                <a:close/>
                <a:moveTo>
                  <a:pt x="843513" y="7874"/>
                </a:moveTo>
                <a:cubicBezTo>
                  <a:pt x="843967" y="7251"/>
                  <a:pt x="845552" y="7421"/>
                  <a:pt x="845438" y="8271"/>
                </a:cubicBezTo>
                <a:cubicBezTo>
                  <a:pt x="843342" y="22830"/>
                  <a:pt x="846346" y="36482"/>
                  <a:pt x="847875" y="50985"/>
                </a:cubicBezTo>
                <a:cubicBezTo>
                  <a:pt x="848783" y="59652"/>
                  <a:pt x="849178" y="68433"/>
                  <a:pt x="849801" y="77157"/>
                </a:cubicBezTo>
                <a:cubicBezTo>
                  <a:pt x="850368" y="85144"/>
                  <a:pt x="851161" y="93188"/>
                  <a:pt x="848783" y="101063"/>
                </a:cubicBezTo>
                <a:lnTo>
                  <a:pt x="848725" y="101063"/>
                </a:lnTo>
                <a:cubicBezTo>
                  <a:pt x="848272" y="102706"/>
                  <a:pt x="845384" y="102252"/>
                  <a:pt x="845156" y="100723"/>
                </a:cubicBezTo>
                <a:cubicBezTo>
                  <a:pt x="842777" y="83445"/>
                  <a:pt x="843513" y="65770"/>
                  <a:pt x="842324" y="48379"/>
                </a:cubicBezTo>
                <a:cubicBezTo>
                  <a:pt x="841473" y="35916"/>
                  <a:pt x="835469" y="19601"/>
                  <a:pt x="843513" y="7874"/>
                </a:cubicBezTo>
                <a:close/>
                <a:moveTo>
                  <a:pt x="4140" y="7874"/>
                </a:moveTo>
                <a:cubicBezTo>
                  <a:pt x="4593" y="7251"/>
                  <a:pt x="6179" y="7421"/>
                  <a:pt x="6066" y="8271"/>
                </a:cubicBezTo>
                <a:cubicBezTo>
                  <a:pt x="3969" y="22830"/>
                  <a:pt x="6972" y="36482"/>
                  <a:pt x="8501" y="50985"/>
                </a:cubicBezTo>
                <a:cubicBezTo>
                  <a:pt x="9409" y="59652"/>
                  <a:pt x="9804" y="68433"/>
                  <a:pt x="10427" y="77157"/>
                </a:cubicBezTo>
                <a:cubicBezTo>
                  <a:pt x="10995" y="85144"/>
                  <a:pt x="11787" y="93188"/>
                  <a:pt x="9409" y="101063"/>
                </a:cubicBezTo>
                <a:lnTo>
                  <a:pt x="9351" y="101063"/>
                </a:lnTo>
                <a:cubicBezTo>
                  <a:pt x="8898" y="102706"/>
                  <a:pt x="6010" y="102252"/>
                  <a:pt x="5782" y="100723"/>
                </a:cubicBezTo>
                <a:cubicBezTo>
                  <a:pt x="3403" y="83445"/>
                  <a:pt x="4140" y="65770"/>
                  <a:pt x="2950" y="48379"/>
                </a:cubicBezTo>
                <a:cubicBezTo>
                  <a:pt x="2100" y="35916"/>
                  <a:pt x="-3904" y="19601"/>
                  <a:pt x="4140" y="7874"/>
                </a:cubicBezTo>
                <a:close/>
                <a:moveTo>
                  <a:pt x="6267459" y="7364"/>
                </a:moveTo>
                <a:lnTo>
                  <a:pt x="6267516" y="7421"/>
                </a:lnTo>
                <a:cubicBezTo>
                  <a:pt x="6267912" y="5665"/>
                  <a:pt x="6270801" y="5948"/>
                  <a:pt x="6271141" y="7478"/>
                </a:cubicBezTo>
                <a:cubicBezTo>
                  <a:pt x="6274767" y="25152"/>
                  <a:pt x="6274767" y="43450"/>
                  <a:pt x="6276240" y="61408"/>
                </a:cubicBezTo>
                <a:cubicBezTo>
                  <a:pt x="6277316" y="74211"/>
                  <a:pt x="6283208" y="91376"/>
                  <a:pt x="6274767" y="103272"/>
                </a:cubicBezTo>
                <a:cubicBezTo>
                  <a:pt x="6274257" y="103952"/>
                  <a:pt x="6272728" y="103669"/>
                  <a:pt x="6272841" y="102819"/>
                </a:cubicBezTo>
                <a:cubicBezTo>
                  <a:pt x="6275333" y="87807"/>
                  <a:pt x="6272387" y="73644"/>
                  <a:pt x="6270632" y="58802"/>
                </a:cubicBezTo>
                <a:cubicBezTo>
                  <a:pt x="6269668" y="49568"/>
                  <a:pt x="6268762" y="40844"/>
                  <a:pt x="6267856" y="31950"/>
                </a:cubicBezTo>
                <a:cubicBezTo>
                  <a:pt x="6266893" y="23793"/>
                  <a:pt x="6265646" y="15579"/>
                  <a:pt x="6267459" y="7364"/>
                </a:cubicBezTo>
                <a:close/>
                <a:moveTo>
                  <a:pt x="5428084" y="7364"/>
                </a:moveTo>
                <a:lnTo>
                  <a:pt x="5428141" y="7421"/>
                </a:lnTo>
                <a:cubicBezTo>
                  <a:pt x="5428537" y="5665"/>
                  <a:pt x="5431427" y="5948"/>
                  <a:pt x="5431766" y="7478"/>
                </a:cubicBezTo>
                <a:cubicBezTo>
                  <a:pt x="5435392" y="25152"/>
                  <a:pt x="5435392" y="43450"/>
                  <a:pt x="5436865" y="61408"/>
                </a:cubicBezTo>
                <a:cubicBezTo>
                  <a:pt x="5437941" y="74211"/>
                  <a:pt x="5443832" y="91376"/>
                  <a:pt x="5435392" y="103272"/>
                </a:cubicBezTo>
                <a:cubicBezTo>
                  <a:pt x="5434882" y="103952"/>
                  <a:pt x="5433352" y="103669"/>
                  <a:pt x="5433466" y="102819"/>
                </a:cubicBezTo>
                <a:cubicBezTo>
                  <a:pt x="5435958" y="87807"/>
                  <a:pt x="5433013" y="73644"/>
                  <a:pt x="5431256" y="58802"/>
                </a:cubicBezTo>
                <a:cubicBezTo>
                  <a:pt x="5430294" y="49568"/>
                  <a:pt x="5429387" y="40844"/>
                  <a:pt x="5428481" y="31950"/>
                </a:cubicBezTo>
                <a:cubicBezTo>
                  <a:pt x="5427518" y="23793"/>
                  <a:pt x="5426271" y="15579"/>
                  <a:pt x="5428084" y="7364"/>
                </a:cubicBezTo>
                <a:close/>
                <a:moveTo>
                  <a:pt x="4224964" y="7364"/>
                </a:moveTo>
                <a:lnTo>
                  <a:pt x="4225021" y="7421"/>
                </a:lnTo>
                <a:cubicBezTo>
                  <a:pt x="4225417" y="5665"/>
                  <a:pt x="4228307" y="5948"/>
                  <a:pt x="4228646" y="7478"/>
                </a:cubicBezTo>
                <a:cubicBezTo>
                  <a:pt x="4232272" y="25152"/>
                  <a:pt x="4232272" y="43450"/>
                  <a:pt x="4233745" y="61408"/>
                </a:cubicBezTo>
                <a:cubicBezTo>
                  <a:pt x="4234821" y="74211"/>
                  <a:pt x="4240713" y="91376"/>
                  <a:pt x="4232272" y="103272"/>
                </a:cubicBezTo>
                <a:cubicBezTo>
                  <a:pt x="4231762" y="103952"/>
                  <a:pt x="4230232" y="103669"/>
                  <a:pt x="4230346" y="102819"/>
                </a:cubicBezTo>
                <a:cubicBezTo>
                  <a:pt x="4232838" y="87807"/>
                  <a:pt x="4229893" y="73644"/>
                  <a:pt x="4228136" y="58802"/>
                </a:cubicBezTo>
                <a:cubicBezTo>
                  <a:pt x="4227174" y="49568"/>
                  <a:pt x="4226267" y="40844"/>
                  <a:pt x="4225361" y="31950"/>
                </a:cubicBezTo>
                <a:cubicBezTo>
                  <a:pt x="4224398" y="23793"/>
                  <a:pt x="4223151" y="15579"/>
                  <a:pt x="4224964" y="7364"/>
                </a:cubicBezTo>
                <a:close/>
                <a:moveTo>
                  <a:pt x="3385589" y="7364"/>
                </a:moveTo>
                <a:lnTo>
                  <a:pt x="3385646" y="7421"/>
                </a:lnTo>
                <a:cubicBezTo>
                  <a:pt x="3386042" y="5665"/>
                  <a:pt x="3388931" y="5948"/>
                  <a:pt x="3389271" y="7478"/>
                </a:cubicBezTo>
                <a:cubicBezTo>
                  <a:pt x="3392897" y="25152"/>
                  <a:pt x="3392897" y="43450"/>
                  <a:pt x="3394370" y="61408"/>
                </a:cubicBezTo>
                <a:cubicBezTo>
                  <a:pt x="3395446" y="74211"/>
                  <a:pt x="3401338" y="91376"/>
                  <a:pt x="3392897" y="103272"/>
                </a:cubicBezTo>
                <a:cubicBezTo>
                  <a:pt x="3392387" y="103952"/>
                  <a:pt x="3390858" y="103669"/>
                  <a:pt x="3390971" y="102819"/>
                </a:cubicBezTo>
                <a:cubicBezTo>
                  <a:pt x="3393464" y="87807"/>
                  <a:pt x="3390518" y="73644"/>
                  <a:pt x="3388762" y="58802"/>
                </a:cubicBezTo>
                <a:cubicBezTo>
                  <a:pt x="3387799" y="49568"/>
                  <a:pt x="3386892" y="40844"/>
                  <a:pt x="3385986" y="31950"/>
                </a:cubicBezTo>
                <a:cubicBezTo>
                  <a:pt x="3385023" y="23793"/>
                  <a:pt x="3383776" y="15579"/>
                  <a:pt x="3385589" y="7364"/>
                </a:cubicBezTo>
                <a:close/>
                <a:moveTo>
                  <a:pt x="2546216" y="7364"/>
                </a:moveTo>
                <a:lnTo>
                  <a:pt x="2546274" y="7421"/>
                </a:lnTo>
                <a:cubicBezTo>
                  <a:pt x="2546670" y="5665"/>
                  <a:pt x="2549558" y="5948"/>
                  <a:pt x="2549899" y="7478"/>
                </a:cubicBezTo>
                <a:cubicBezTo>
                  <a:pt x="2553525" y="25152"/>
                  <a:pt x="2553525" y="43450"/>
                  <a:pt x="2554997" y="61408"/>
                </a:cubicBezTo>
                <a:cubicBezTo>
                  <a:pt x="2556074" y="74211"/>
                  <a:pt x="2561966" y="91376"/>
                  <a:pt x="2553525" y="103272"/>
                </a:cubicBezTo>
                <a:cubicBezTo>
                  <a:pt x="2553014" y="103952"/>
                  <a:pt x="2551486" y="103669"/>
                  <a:pt x="2551598" y="102819"/>
                </a:cubicBezTo>
                <a:cubicBezTo>
                  <a:pt x="2554090" y="87807"/>
                  <a:pt x="2551145" y="73644"/>
                  <a:pt x="2549389" y="58802"/>
                </a:cubicBezTo>
                <a:cubicBezTo>
                  <a:pt x="2548424" y="49568"/>
                  <a:pt x="2547519" y="40844"/>
                  <a:pt x="2546613" y="31950"/>
                </a:cubicBezTo>
                <a:cubicBezTo>
                  <a:pt x="2545651" y="23793"/>
                  <a:pt x="2544403" y="15579"/>
                  <a:pt x="2546216" y="7364"/>
                </a:cubicBezTo>
                <a:close/>
                <a:moveTo>
                  <a:pt x="1706842" y="7364"/>
                </a:moveTo>
                <a:lnTo>
                  <a:pt x="1706899" y="7421"/>
                </a:lnTo>
                <a:cubicBezTo>
                  <a:pt x="1707294" y="5665"/>
                  <a:pt x="1710186" y="5948"/>
                  <a:pt x="1710523" y="7478"/>
                </a:cubicBezTo>
                <a:cubicBezTo>
                  <a:pt x="1714152" y="25152"/>
                  <a:pt x="1714152" y="43450"/>
                  <a:pt x="1715622" y="61408"/>
                </a:cubicBezTo>
                <a:cubicBezTo>
                  <a:pt x="1716701" y="74211"/>
                  <a:pt x="1722589" y="91376"/>
                  <a:pt x="1714152" y="103272"/>
                </a:cubicBezTo>
                <a:cubicBezTo>
                  <a:pt x="1713639" y="103952"/>
                  <a:pt x="1712112" y="103669"/>
                  <a:pt x="1712227" y="102819"/>
                </a:cubicBezTo>
                <a:cubicBezTo>
                  <a:pt x="1714718" y="87807"/>
                  <a:pt x="1711769" y="73644"/>
                  <a:pt x="1710015" y="58802"/>
                </a:cubicBezTo>
                <a:cubicBezTo>
                  <a:pt x="1709050" y="49568"/>
                  <a:pt x="1708146" y="40844"/>
                  <a:pt x="1707238" y="31950"/>
                </a:cubicBezTo>
                <a:cubicBezTo>
                  <a:pt x="1706276" y="23793"/>
                  <a:pt x="1705030" y="15579"/>
                  <a:pt x="1706842" y="7364"/>
                </a:cubicBezTo>
                <a:close/>
                <a:moveTo>
                  <a:pt x="615669" y="7364"/>
                </a:moveTo>
                <a:lnTo>
                  <a:pt x="615726" y="7421"/>
                </a:lnTo>
                <a:cubicBezTo>
                  <a:pt x="616122" y="5665"/>
                  <a:pt x="619011" y="5948"/>
                  <a:pt x="619351" y="7478"/>
                </a:cubicBezTo>
                <a:cubicBezTo>
                  <a:pt x="622976" y="25152"/>
                  <a:pt x="622976" y="43450"/>
                  <a:pt x="624450" y="61408"/>
                </a:cubicBezTo>
                <a:cubicBezTo>
                  <a:pt x="625526" y="74211"/>
                  <a:pt x="631417" y="91376"/>
                  <a:pt x="622976" y="103272"/>
                </a:cubicBezTo>
                <a:cubicBezTo>
                  <a:pt x="622466" y="103952"/>
                  <a:pt x="620938" y="103669"/>
                  <a:pt x="621050" y="102819"/>
                </a:cubicBezTo>
                <a:cubicBezTo>
                  <a:pt x="623542" y="87807"/>
                  <a:pt x="620597" y="73644"/>
                  <a:pt x="618840" y="58802"/>
                </a:cubicBezTo>
                <a:cubicBezTo>
                  <a:pt x="617878" y="49568"/>
                  <a:pt x="616972" y="40844"/>
                  <a:pt x="616066" y="31950"/>
                </a:cubicBezTo>
                <a:cubicBezTo>
                  <a:pt x="615102" y="23793"/>
                  <a:pt x="613855" y="15579"/>
                  <a:pt x="615669" y="7364"/>
                </a:cubicBezTo>
                <a:close/>
                <a:moveTo>
                  <a:pt x="6521191" y="7195"/>
                </a:moveTo>
                <a:cubicBezTo>
                  <a:pt x="6521588" y="6515"/>
                  <a:pt x="6523174" y="6628"/>
                  <a:pt x="6523117" y="7478"/>
                </a:cubicBezTo>
                <a:cubicBezTo>
                  <a:pt x="6521701" y="22377"/>
                  <a:pt x="6525327" y="36086"/>
                  <a:pt x="6527479" y="50758"/>
                </a:cubicBezTo>
                <a:cubicBezTo>
                  <a:pt x="6528782" y="59539"/>
                  <a:pt x="6529575" y="68433"/>
                  <a:pt x="6530595" y="77270"/>
                </a:cubicBezTo>
                <a:lnTo>
                  <a:pt x="6530595" y="101624"/>
                </a:lnTo>
                <a:lnTo>
                  <a:pt x="6527082" y="101459"/>
                </a:lnTo>
                <a:cubicBezTo>
                  <a:pt x="6523910" y="83955"/>
                  <a:pt x="6523854" y="65997"/>
                  <a:pt x="6521871" y="48379"/>
                </a:cubicBezTo>
                <a:cubicBezTo>
                  <a:pt x="6520398" y="35803"/>
                  <a:pt x="6513657" y="19431"/>
                  <a:pt x="6521191" y="7195"/>
                </a:cubicBezTo>
                <a:close/>
                <a:moveTo>
                  <a:pt x="5681817" y="7195"/>
                </a:moveTo>
                <a:cubicBezTo>
                  <a:pt x="5682214" y="6515"/>
                  <a:pt x="5683800" y="6628"/>
                  <a:pt x="5683743" y="7478"/>
                </a:cubicBezTo>
                <a:cubicBezTo>
                  <a:pt x="5682327" y="22377"/>
                  <a:pt x="5685953" y="36086"/>
                  <a:pt x="5688105" y="50758"/>
                </a:cubicBezTo>
                <a:cubicBezTo>
                  <a:pt x="5689408" y="59539"/>
                  <a:pt x="5690201" y="68433"/>
                  <a:pt x="5691221" y="77270"/>
                </a:cubicBezTo>
                <a:lnTo>
                  <a:pt x="5691221" y="101624"/>
                </a:lnTo>
                <a:lnTo>
                  <a:pt x="5687709" y="101459"/>
                </a:lnTo>
                <a:cubicBezTo>
                  <a:pt x="5684536" y="83955"/>
                  <a:pt x="5684480" y="65997"/>
                  <a:pt x="5682497" y="48379"/>
                </a:cubicBezTo>
                <a:cubicBezTo>
                  <a:pt x="5681024" y="35803"/>
                  <a:pt x="5674283" y="19431"/>
                  <a:pt x="5681817" y="7195"/>
                </a:cubicBezTo>
                <a:close/>
                <a:moveTo>
                  <a:pt x="4842442" y="7195"/>
                </a:moveTo>
                <a:cubicBezTo>
                  <a:pt x="4842839" y="6515"/>
                  <a:pt x="4844425" y="6628"/>
                  <a:pt x="4844368" y="7478"/>
                </a:cubicBezTo>
                <a:cubicBezTo>
                  <a:pt x="4842952" y="22377"/>
                  <a:pt x="4846578" y="36086"/>
                  <a:pt x="4848730" y="50758"/>
                </a:cubicBezTo>
                <a:cubicBezTo>
                  <a:pt x="4850033" y="59539"/>
                  <a:pt x="4850826" y="68433"/>
                  <a:pt x="4851846" y="77270"/>
                </a:cubicBezTo>
                <a:lnTo>
                  <a:pt x="4851846" y="101624"/>
                </a:lnTo>
                <a:lnTo>
                  <a:pt x="4848334" y="101459"/>
                </a:lnTo>
                <a:cubicBezTo>
                  <a:pt x="4845161" y="83955"/>
                  <a:pt x="4845105" y="65997"/>
                  <a:pt x="4843122" y="48379"/>
                </a:cubicBezTo>
                <a:cubicBezTo>
                  <a:pt x="4841649" y="35803"/>
                  <a:pt x="4834908" y="19431"/>
                  <a:pt x="4842442" y="7195"/>
                </a:cubicBezTo>
                <a:close/>
                <a:moveTo>
                  <a:pt x="4478697" y="7195"/>
                </a:moveTo>
                <a:cubicBezTo>
                  <a:pt x="4479094" y="6515"/>
                  <a:pt x="4480680" y="6628"/>
                  <a:pt x="4480623" y="7478"/>
                </a:cubicBezTo>
                <a:cubicBezTo>
                  <a:pt x="4479207" y="22377"/>
                  <a:pt x="4482833" y="36086"/>
                  <a:pt x="4484985" y="50758"/>
                </a:cubicBezTo>
                <a:cubicBezTo>
                  <a:pt x="4486288" y="59539"/>
                  <a:pt x="4487081" y="68433"/>
                  <a:pt x="4488101" y="77270"/>
                </a:cubicBezTo>
                <a:lnTo>
                  <a:pt x="4488101" y="101624"/>
                </a:lnTo>
                <a:lnTo>
                  <a:pt x="4484589" y="101459"/>
                </a:lnTo>
                <a:cubicBezTo>
                  <a:pt x="4481416" y="83955"/>
                  <a:pt x="4481360" y="65997"/>
                  <a:pt x="4479377" y="48379"/>
                </a:cubicBezTo>
                <a:cubicBezTo>
                  <a:pt x="4477904" y="35803"/>
                  <a:pt x="4471163" y="19431"/>
                  <a:pt x="4478697" y="7195"/>
                </a:cubicBezTo>
                <a:close/>
                <a:moveTo>
                  <a:pt x="3639322" y="7195"/>
                </a:moveTo>
                <a:cubicBezTo>
                  <a:pt x="3639719" y="6515"/>
                  <a:pt x="3641305" y="6628"/>
                  <a:pt x="3641248" y="7478"/>
                </a:cubicBezTo>
                <a:cubicBezTo>
                  <a:pt x="3639832" y="22377"/>
                  <a:pt x="3643458" y="36086"/>
                  <a:pt x="3645610" y="50758"/>
                </a:cubicBezTo>
                <a:cubicBezTo>
                  <a:pt x="3646913" y="59539"/>
                  <a:pt x="3647706" y="68433"/>
                  <a:pt x="3648726" y="77270"/>
                </a:cubicBezTo>
                <a:lnTo>
                  <a:pt x="3648726" y="101624"/>
                </a:lnTo>
                <a:lnTo>
                  <a:pt x="3645214" y="101459"/>
                </a:lnTo>
                <a:cubicBezTo>
                  <a:pt x="3642041" y="83955"/>
                  <a:pt x="3641985" y="65997"/>
                  <a:pt x="3640002" y="48379"/>
                </a:cubicBezTo>
                <a:cubicBezTo>
                  <a:pt x="3638529" y="35803"/>
                  <a:pt x="3631788" y="19431"/>
                  <a:pt x="3639322" y="7195"/>
                </a:cubicBezTo>
                <a:close/>
                <a:moveTo>
                  <a:pt x="2799949" y="7195"/>
                </a:moveTo>
                <a:cubicBezTo>
                  <a:pt x="2800346" y="6515"/>
                  <a:pt x="2801932" y="6628"/>
                  <a:pt x="2801875" y="7478"/>
                </a:cubicBezTo>
                <a:cubicBezTo>
                  <a:pt x="2800459" y="22377"/>
                  <a:pt x="2804085" y="36086"/>
                  <a:pt x="2806237" y="50758"/>
                </a:cubicBezTo>
                <a:cubicBezTo>
                  <a:pt x="2807540" y="59539"/>
                  <a:pt x="2808333" y="68433"/>
                  <a:pt x="2809353" y="77270"/>
                </a:cubicBezTo>
                <a:lnTo>
                  <a:pt x="2809353" y="101624"/>
                </a:lnTo>
                <a:lnTo>
                  <a:pt x="2805841" y="101459"/>
                </a:lnTo>
                <a:cubicBezTo>
                  <a:pt x="2802668" y="83955"/>
                  <a:pt x="2802612" y="65997"/>
                  <a:pt x="2800629" y="48379"/>
                </a:cubicBezTo>
                <a:cubicBezTo>
                  <a:pt x="2799155" y="35803"/>
                  <a:pt x="2792415" y="19431"/>
                  <a:pt x="2799949" y="7195"/>
                </a:cubicBezTo>
                <a:close/>
                <a:moveTo>
                  <a:pt x="1960574" y="7195"/>
                </a:moveTo>
                <a:cubicBezTo>
                  <a:pt x="1960972" y="6515"/>
                  <a:pt x="1962557" y="6628"/>
                  <a:pt x="1962500" y="7478"/>
                </a:cubicBezTo>
                <a:cubicBezTo>
                  <a:pt x="1961086" y="22377"/>
                  <a:pt x="1964711" y="36086"/>
                  <a:pt x="1966863" y="50758"/>
                </a:cubicBezTo>
                <a:cubicBezTo>
                  <a:pt x="1968167" y="59539"/>
                  <a:pt x="1968959" y="68433"/>
                  <a:pt x="1969979" y="77270"/>
                </a:cubicBezTo>
                <a:lnTo>
                  <a:pt x="1969979" y="101624"/>
                </a:lnTo>
                <a:lnTo>
                  <a:pt x="1966467" y="101459"/>
                </a:lnTo>
                <a:cubicBezTo>
                  <a:pt x="1963294" y="83955"/>
                  <a:pt x="1963237" y="65997"/>
                  <a:pt x="1961255" y="48379"/>
                </a:cubicBezTo>
                <a:cubicBezTo>
                  <a:pt x="1959783" y="35803"/>
                  <a:pt x="1953041" y="19431"/>
                  <a:pt x="1960574" y="7195"/>
                </a:cubicBezTo>
                <a:close/>
                <a:moveTo>
                  <a:pt x="1121208" y="7195"/>
                </a:moveTo>
                <a:cubicBezTo>
                  <a:pt x="1121606" y="6515"/>
                  <a:pt x="1123192" y="6628"/>
                  <a:pt x="1123134" y="7478"/>
                </a:cubicBezTo>
                <a:cubicBezTo>
                  <a:pt x="1121719" y="22377"/>
                  <a:pt x="1125345" y="36086"/>
                  <a:pt x="1127496" y="50758"/>
                </a:cubicBezTo>
                <a:cubicBezTo>
                  <a:pt x="1128799" y="59539"/>
                  <a:pt x="1129593" y="68433"/>
                  <a:pt x="1130613" y="77270"/>
                </a:cubicBezTo>
                <a:lnTo>
                  <a:pt x="1130613" y="101624"/>
                </a:lnTo>
                <a:lnTo>
                  <a:pt x="1127102" y="101459"/>
                </a:lnTo>
                <a:cubicBezTo>
                  <a:pt x="1123928" y="83955"/>
                  <a:pt x="1123873" y="65997"/>
                  <a:pt x="1121888" y="48379"/>
                </a:cubicBezTo>
                <a:cubicBezTo>
                  <a:pt x="1120416" y="35803"/>
                  <a:pt x="1113674" y="19431"/>
                  <a:pt x="1121208" y="7195"/>
                </a:cubicBezTo>
                <a:close/>
                <a:moveTo>
                  <a:pt x="869401" y="7195"/>
                </a:moveTo>
                <a:cubicBezTo>
                  <a:pt x="869798" y="6515"/>
                  <a:pt x="871384" y="6628"/>
                  <a:pt x="871327" y="7478"/>
                </a:cubicBezTo>
                <a:cubicBezTo>
                  <a:pt x="869912" y="22377"/>
                  <a:pt x="873537" y="36086"/>
                  <a:pt x="875689" y="50758"/>
                </a:cubicBezTo>
                <a:cubicBezTo>
                  <a:pt x="876994" y="59539"/>
                  <a:pt x="877785" y="68433"/>
                  <a:pt x="878807" y="77270"/>
                </a:cubicBezTo>
                <a:lnTo>
                  <a:pt x="878807" y="101624"/>
                </a:lnTo>
                <a:lnTo>
                  <a:pt x="875295" y="101459"/>
                </a:lnTo>
                <a:cubicBezTo>
                  <a:pt x="872120" y="83955"/>
                  <a:pt x="872066" y="65997"/>
                  <a:pt x="870082" y="48379"/>
                </a:cubicBezTo>
                <a:cubicBezTo>
                  <a:pt x="868609" y="35803"/>
                  <a:pt x="861868" y="19431"/>
                  <a:pt x="869401" y="7195"/>
                </a:cubicBezTo>
                <a:close/>
                <a:moveTo>
                  <a:pt x="30028" y="7195"/>
                </a:moveTo>
                <a:cubicBezTo>
                  <a:pt x="30425" y="6515"/>
                  <a:pt x="32011" y="6628"/>
                  <a:pt x="31954" y="7478"/>
                </a:cubicBezTo>
                <a:cubicBezTo>
                  <a:pt x="30538" y="22377"/>
                  <a:pt x="34164" y="36086"/>
                  <a:pt x="36317" y="50758"/>
                </a:cubicBezTo>
                <a:cubicBezTo>
                  <a:pt x="37619" y="59539"/>
                  <a:pt x="38412" y="68433"/>
                  <a:pt x="39432" y="77270"/>
                </a:cubicBezTo>
                <a:lnTo>
                  <a:pt x="39432" y="101624"/>
                </a:lnTo>
                <a:lnTo>
                  <a:pt x="35920" y="101459"/>
                </a:lnTo>
                <a:cubicBezTo>
                  <a:pt x="32747" y="83955"/>
                  <a:pt x="32691" y="65997"/>
                  <a:pt x="30708" y="48379"/>
                </a:cubicBezTo>
                <a:cubicBezTo>
                  <a:pt x="29235" y="35803"/>
                  <a:pt x="22495" y="19431"/>
                  <a:pt x="30028" y="7195"/>
                </a:cubicBezTo>
                <a:close/>
                <a:moveTo>
                  <a:pt x="6326713" y="6968"/>
                </a:moveTo>
                <a:cubicBezTo>
                  <a:pt x="6327280" y="5268"/>
                  <a:pt x="6330113" y="5835"/>
                  <a:pt x="6330282" y="7421"/>
                </a:cubicBezTo>
                <a:cubicBezTo>
                  <a:pt x="6331982" y="25379"/>
                  <a:pt x="6330566" y="43507"/>
                  <a:pt x="6331076" y="61464"/>
                </a:cubicBezTo>
                <a:cubicBezTo>
                  <a:pt x="6331416" y="74324"/>
                  <a:pt x="6336797" y="91432"/>
                  <a:pt x="6328300" y="103158"/>
                </a:cubicBezTo>
                <a:cubicBezTo>
                  <a:pt x="6327790" y="103838"/>
                  <a:pt x="6326204" y="103555"/>
                  <a:pt x="6326374" y="102705"/>
                </a:cubicBezTo>
                <a:cubicBezTo>
                  <a:pt x="6328980" y="87806"/>
                  <a:pt x="6326544" y="73587"/>
                  <a:pt x="6325581" y="58632"/>
                </a:cubicBezTo>
                <a:cubicBezTo>
                  <a:pt x="6325014" y="49625"/>
                  <a:pt x="6324958" y="40617"/>
                  <a:pt x="6324674" y="31610"/>
                </a:cubicBezTo>
                <a:cubicBezTo>
                  <a:pt x="6324448" y="23396"/>
                  <a:pt x="6323994" y="15012"/>
                  <a:pt x="6326657" y="7024"/>
                </a:cubicBezTo>
                <a:close/>
                <a:moveTo>
                  <a:pt x="5487340" y="6968"/>
                </a:moveTo>
                <a:cubicBezTo>
                  <a:pt x="5487906" y="5268"/>
                  <a:pt x="5490739" y="5835"/>
                  <a:pt x="5490909" y="7421"/>
                </a:cubicBezTo>
                <a:cubicBezTo>
                  <a:pt x="5492608" y="25379"/>
                  <a:pt x="5491192" y="43507"/>
                  <a:pt x="5491702" y="61464"/>
                </a:cubicBezTo>
                <a:cubicBezTo>
                  <a:pt x="5492042" y="74324"/>
                  <a:pt x="5497423" y="91432"/>
                  <a:pt x="5488926" y="103158"/>
                </a:cubicBezTo>
                <a:cubicBezTo>
                  <a:pt x="5488416" y="103838"/>
                  <a:pt x="5486830" y="103555"/>
                  <a:pt x="5487000" y="102705"/>
                </a:cubicBezTo>
                <a:cubicBezTo>
                  <a:pt x="5489606" y="87806"/>
                  <a:pt x="5487170" y="73587"/>
                  <a:pt x="5486207" y="58632"/>
                </a:cubicBezTo>
                <a:cubicBezTo>
                  <a:pt x="5485640" y="49625"/>
                  <a:pt x="5485584" y="40617"/>
                  <a:pt x="5485300" y="31610"/>
                </a:cubicBezTo>
                <a:cubicBezTo>
                  <a:pt x="5485074" y="23396"/>
                  <a:pt x="5484621" y="15012"/>
                  <a:pt x="5487283" y="7024"/>
                </a:cubicBezTo>
                <a:close/>
                <a:moveTo>
                  <a:pt x="4284276" y="6968"/>
                </a:moveTo>
                <a:cubicBezTo>
                  <a:pt x="4284842" y="5268"/>
                  <a:pt x="4287675" y="5835"/>
                  <a:pt x="4287845" y="7421"/>
                </a:cubicBezTo>
                <a:cubicBezTo>
                  <a:pt x="4289544" y="25379"/>
                  <a:pt x="4288128" y="43507"/>
                  <a:pt x="4288638" y="61464"/>
                </a:cubicBezTo>
                <a:cubicBezTo>
                  <a:pt x="4288978" y="74324"/>
                  <a:pt x="4294359" y="91432"/>
                  <a:pt x="4285862" y="103158"/>
                </a:cubicBezTo>
                <a:cubicBezTo>
                  <a:pt x="4285352" y="103838"/>
                  <a:pt x="4283766" y="103555"/>
                  <a:pt x="4283936" y="102705"/>
                </a:cubicBezTo>
                <a:cubicBezTo>
                  <a:pt x="4286542" y="87806"/>
                  <a:pt x="4284106" y="73587"/>
                  <a:pt x="4283143" y="58632"/>
                </a:cubicBezTo>
                <a:cubicBezTo>
                  <a:pt x="4282576" y="49625"/>
                  <a:pt x="4282519" y="40617"/>
                  <a:pt x="4282236" y="31610"/>
                </a:cubicBezTo>
                <a:cubicBezTo>
                  <a:pt x="4282010" y="23396"/>
                  <a:pt x="4281557" y="15012"/>
                  <a:pt x="4284219" y="7024"/>
                </a:cubicBezTo>
                <a:close/>
                <a:moveTo>
                  <a:pt x="3444902" y="6968"/>
                </a:moveTo>
                <a:cubicBezTo>
                  <a:pt x="3445468" y="5268"/>
                  <a:pt x="3448301" y="5835"/>
                  <a:pt x="3448471" y="7421"/>
                </a:cubicBezTo>
                <a:cubicBezTo>
                  <a:pt x="3450170" y="25379"/>
                  <a:pt x="3448754" y="43507"/>
                  <a:pt x="3449264" y="61464"/>
                </a:cubicBezTo>
                <a:cubicBezTo>
                  <a:pt x="3449604" y="74324"/>
                  <a:pt x="3454985" y="91432"/>
                  <a:pt x="3446488" y="103158"/>
                </a:cubicBezTo>
                <a:cubicBezTo>
                  <a:pt x="3445978" y="103838"/>
                  <a:pt x="3444392" y="103555"/>
                  <a:pt x="3444562" y="102705"/>
                </a:cubicBezTo>
                <a:cubicBezTo>
                  <a:pt x="3447168" y="87806"/>
                  <a:pt x="3444732" y="73587"/>
                  <a:pt x="3443769" y="58632"/>
                </a:cubicBezTo>
                <a:cubicBezTo>
                  <a:pt x="3443202" y="49625"/>
                  <a:pt x="3443145" y="40617"/>
                  <a:pt x="3442862" y="31610"/>
                </a:cubicBezTo>
                <a:cubicBezTo>
                  <a:pt x="3442636" y="23396"/>
                  <a:pt x="3442183" y="15012"/>
                  <a:pt x="3444845" y="7024"/>
                </a:cubicBezTo>
                <a:close/>
                <a:moveTo>
                  <a:pt x="2605528" y="6968"/>
                </a:moveTo>
                <a:cubicBezTo>
                  <a:pt x="2606094" y="5268"/>
                  <a:pt x="2608927" y="5835"/>
                  <a:pt x="2609097" y="7421"/>
                </a:cubicBezTo>
                <a:cubicBezTo>
                  <a:pt x="2610797" y="25379"/>
                  <a:pt x="2609380" y="43507"/>
                  <a:pt x="2609890" y="61464"/>
                </a:cubicBezTo>
                <a:cubicBezTo>
                  <a:pt x="2610231" y="74324"/>
                  <a:pt x="2615611" y="91432"/>
                  <a:pt x="2607114" y="103158"/>
                </a:cubicBezTo>
                <a:cubicBezTo>
                  <a:pt x="2606604" y="103838"/>
                  <a:pt x="2605018" y="103555"/>
                  <a:pt x="2605188" y="102705"/>
                </a:cubicBezTo>
                <a:cubicBezTo>
                  <a:pt x="2607794" y="87806"/>
                  <a:pt x="2605358" y="73587"/>
                  <a:pt x="2604395" y="58632"/>
                </a:cubicBezTo>
                <a:cubicBezTo>
                  <a:pt x="2603828" y="49625"/>
                  <a:pt x="2603772" y="40617"/>
                  <a:pt x="2603488" y="31610"/>
                </a:cubicBezTo>
                <a:cubicBezTo>
                  <a:pt x="2603263" y="23396"/>
                  <a:pt x="2602809" y="15012"/>
                  <a:pt x="2605471" y="7024"/>
                </a:cubicBezTo>
                <a:close/>
                <a:moveTo>
                  <a:pt x="1766100" y="6968"/>
                </a:moveTo>
                <a:cubicBezTo>
                  <a:pt x="1766666" y="5268"/>
                  <a:pt x="1769497" y="5835"/>
                  <a:pt x="1769667" y="7421"/>
                </a:cubicBezTo>
                <a:cubicBezTo>
                  <a:pt x="1771365" y="25379"/>
                  <a:pt x="1769952" y="43507"/>
                  <a:pt x="1770462" y="61464"/>
                </a:cubicBezTo>
                <a:cubicBezTo>
                  <a:pt x="1770800" y="74324"/>
                  <a:pt x="1776183" y="91432"/>
                  <a:pt x="1767684" y="103158"/>
                </a:cubicBezTo>
                <a:cubicBezTo>
                  <a:pt x="1767175" y="103838"/>
                  <a:pt x="1765587" y="103555"/>
                  <a:pt x="1765758" y="102705"/>
                </a:cubicBezTo>
                <a:cubicBezTo>
                  <a:pt x="1768364" y="87806"/>
                  <a:pt x="1765930" y="73587"/>
                  <a:pt x="1764965" y="58632"/>
                </a:cubicBezTo>
                <a:cubicBezTo>
                  <a:pt x="1764398" y="49625"/>
                  <a:pt x="1764341" y="40617"/>
                  <a:pt x="1764061" y="31610"/>
                </a:cubicBezTo>
                <a:cubicBezTo>
                  <a:pt x="1763832" y="23396"/>
                  <a:pt x="1763379" y="15012"/>
                  <a:pt x="1766043" y="7024"/>
                </a:cubicBezTo>
                <a:close/>
                <a:moveTo>
                  <a:pt x="674925" y="6968"/>
                </a:moveTo>
                <a:cubicBezTo>
                  <a:pt x="675491" y="5268"/>
                  <a:pt x="678324" y="5835"/>
                  <a:pt x="678495" y="7421"/>
                </a:cubicBezTo>
                <a:cubicBezTo>
                  <a:pt x="680192" y="25379"/>
                  <a:pt x="678775" y="43507"/>
                  <a:pt x="679286" y="61464"/>
                </a:cubicBezTo>
                <a:cubicBezTo>
                  <a:pt x="679626" y="74324"/>
                  <a:pt x="685008" y="91432"/>
                  <a:pt x="676510" y="103158"/>
                </a:cubicBezTo>
                <a:cubicBezTo>
                  <a:pt x="676001" y="103838"/>
                  <a:pt x="674414" y="103555"/>
                  <a:pt x="674585" y="102705"/>
                </a:cubicBezTo>
                <a:cubicBezTo>
                  <a:pt x="677189" y="87806"/>
                  <a:pt x="674754" y="73587"/>
                  <a:pt x="673791" y="58632"/>
                </a:cubicBezTo>
                <a:cubicBezTo>
                  <a:pt x="673224" y="49625"/>
                  <a:pt x="673168" y="40617"/>
                  <a:pt x="672885" y="31610"/>
                </a:cubicBezTo>
                <a:cubicBezTo>
                  <a:pt x="672658" y="23396"/>
                  <a:pt x="672206" y="15012"/>
                  <a:pt x="674868" y="7024"/>
                </a:cubicBezTo>
                <a:close/>
                <a:moveTo>
                  <a:pt x="6128214" y="6798"/>
                </a:moveTo>
                <a:lnTo>
                  <a:pt x="6128214" y="6855"/>
                </a:lnTo>
                <a:cubicBezTo>
                  <a:pt x="6128667" y="5099"/>
                  <a:pt x="6131556" y="5438"/>
                  <a:pt x="6131840" y="7025"/>
                </a:cubicBezTo>
                <a:cubicBezTo>
                  <a:pt x="6135012" y="24982"/>
                  <a:pt x="6134729" y="43394"/>
                  <a:pt x="6136032" y="61521"/>
                </a:cubicBezTo>
                <a:cubicBezTo>
                  <a:pt x="6136995" y="74437"/>
                  <a:pt x="6142830" y="91716"/>
                  <a:pt x="6134446" y="103725"/>
                </a:cubicBezTo>
                <a:cubicBezTo>
                  <a:pt x="6133936" y="104405"/>
                  <a:pt x="6132406" y="104122"/>
                  <a:pt x="6132520" y="103272"/>
                </a:cubicBezTo>
                <a:cubicBezTo>
                  <a:pt x="6134899" y="88090"/>
                  <a:pt x="6132066" y="73814"/>
                  <a:pt x="6130424" y="58802"/>
                </a:cubicBezTo>
                <a:cubicBezTo>
                  <a:pt x="6129460" y="49795"/>
                  <a:pt x="6128894" y="40674"/>
                  <a:pt x="6128044" y="31667"/>
                </a:cubicBezTo>
                <a:cubicBezTo>
                  <a:pt x="6127308" y="23396"/>
                  <a:pt x="6126232" y="15069"/>
                  <a:pt x="6128214" y="6798"/>
                </a:cubicBezTo>
                <a:close/>
                <a:moveTo>
                  <a:pt x="5288840" y="6798"/>
                </a:moveTo>
                <a:lnTo>
                  <a:pt x="5288840" y="6855"/>
                </a:lnTo>
                <a:cubicBezTo>
                  <a:pt x="5289293" y="5099"/>
                  <a:pt x="5292183" y="5438"/>
                  <a:pt x="5292466" y="7025"/>
                </a:cubicBezTo>
                <a:cubicBezTo>
                  <a:pt x="5295638" y="24982"/>
                  <a:pt x="5295355" y="43394"/>
                  <a:pt x="5296658" y="61521"/>
                </a:cubicBezTo>
                <a:cubicBezTo>
                  <a:pt x="5297621" y="74437"/>
                  <a:pt x="5303456" y="91716"/>
                  <a:pt x="5295072" y="103725"/>
                </a:cubicBezTo>
                <a:cubicBezTo>
                  <a:pt x="5294562" y="104405"/>
                  <a:pt x="5293032" y="104122"/>
                  <a:pt x="5293146" y="103272"/>
                </a:cubicBezTo>
                <a:cubicBezTo>
                  <a:pt x="5295525" y="88090"/>
                  <a:pt x="5292692" y="73814"/>
                  <a:pt x="5291050" y="58802"/>
                </a:cubicBezTo>
                <a:cubicBezTo>
                  <a:pt x="5290087" y="49795"/>
                  <a:pt x="5289520" y="40674"/>
                  <a:pt x="5288670" y="31667"/>
                </a:cubicBezTo>
                <a:cubicBezTo>
                  <a:pt x="5287934" y="23396"/>
                  <a:pt x="5286858" y="15069"/>
                  <a:pt x="5288840" y="6798"/>
                </a:cubicBezTo>
                <a:close/>
                <a:moveTo>
                  <a:pt x="4085719" y="6798"/>
                </a:moveTo>
                <a:lnTo>
                  <a:pt x="4085719" y="6855"/>
                </a:lnTo>
                <a:cubicBezTo>
                  <a:pt x="4086172" y="5099"/>
                  <a:pt x="4089062" y="5438"/>
                  <a:pt x="4089345" y="7025"/>
                </a:cubicBezTo>
                <a:cubicBezTo>
                  <a:pt x="4092517" y="24982"/>
                  <a:pt x="4092234" y="43394"/>
                  <a:pt x="4093537" y="61521"/>
                </a:cubicBezTo>
                <a:cubicBezTo>
                  <a:pt x="4094500" y="74437"/>
                  <a:pt x="4100335" y="91716"/>
                  <a:pt x="4091951" y="103725"/>
                </a:cubicBezTo>
                <a:cubicBezTo>
                  <a:pt x="4091441" y="104405"/>
                  <a:pt x="4089911" y="104122"/>
                  <a:pt x="4090025" y="103272"/>
                </a:cubicBezTo>
                <a:cubicBezTo>
                  <a:pt x="4092404" y="88090"/>
                  <a:pt x="4089571" y="73814"/>
                  <a:pt x="4087929" y="58802"/>
                </a:cubicBezTo>
                <a:cubicBezTo>
                  <a:pt x="4086966" y="49795"/>
                  <a:pt x="4086399" y="40674"/>
                  <a:pt x="4085549" y="31667"/>
                </a:cubicBezTo>
                <a:cubicBezTo>
                  <a:pt x="4084813" y="23396"/>
                  <a:pt x="4083737" y="15069"/>
                  <a:pt x="4085719" y="6798"/>
                </a:cubicBezTo>
                <a:close/>
                <a:moveTo>
                  <a:pt x="3246345" y="6798"/>
                </a:moveTo>
                <a:lnTo>
                  <a:pt x="3246345" y="6855"/>
                </a:lnTo>
                <a:cubicBezTo>
                  <a:pt x="3246798" y="5099"/>
                  <a:pt x="3249688" y="5438"/>
                  <a:pt x="3249972" y="7025"/>
                </a:cubicBezTo>
                <a:cubicBezTo>
                  <a:pt x="3253143" y="24982"/>
                  <a:pt x="3252860" y="43394"/>
                  <a:pt x="3254163" y="61521"/>
                </a:cubicBezTo>
                <a:cubicBezTo>
                  <a:pt x="3255126" y="74437"/>
                  <a:pt x="3260961" y="91716"/>
                  <a:pt x="3252576" y="103725"/>
                </a:cubicBezTo>
                <a:cubicBezTo>
                  <a:pt x="3252067" y="104405"/>
                  <a:pt x="3250537" y="104122"/>
                  <a:pt x="3250651" y="103272"/>
                </a:cubicBezTo>
                <a:cubicBezTo>
                  <a:pt x="3253030" y="88090"/>
                  <a:pt x="3250197" y="73814"/>
                  <a:pt x="3248555" y="58802"/>
                </a:cubicBezTo>
                <a:cubicBezTo>
                  <a:pt x="3247592" y="49795"/>
                  <a:pt x="3247025" y="40674"/>
                  <a:pt x="3246175" y="31667"/>
                </a:cubicBezTo>
                <a:cubicBezTo>
                  <a:pt x="3245439" y="23396"/>
                  <a:pt x="3244363" y="15069"/>
                  <a:pt x="3246345" y="6798"/>
                </a:cubicBezTo>
                <a:close/>
                <a:moveTo>
                  <a:pt x="2406972" y="6798"/>
                </a:moveTo>
                <a:lnTo>
                  <a:pt x="2406972" y="6855"/>
                </a:lnTo>
                <a:cubicBezTo>
                  <a:pt x="2407426" y="5099"/>
                  <a:pt x="2410316" y="5438"/>
                  <a:pt x="2410599" y="7025"/>
                </a:cubicBezTo>
                <a:cubicBezTo>
                  <a:pt x="2413771" y="24982"/>
                  <a:pt x="2413488" y="43394"/>
                  <a:pt x="2414791" y="61521"/>
                </a:cubicBezTo>
                <a:cubicBezTo>
                  <a:pt x="2415754" y="74437"/>
                  <a:pt x="2421589" y="91716"/>
                  <a:pt x="2413204" y="103725"/>
                </a:cubicBezTo>
                <a:cubicBezTo>
                  <a:pt x="2412695" y="104405"/>
                  <a:pt x="2411165" y="104122"/>
                  <a:pt x="2411278" y="103272"/>
                </a:cubicBezTo>
                <a:cubicBezTo>
                  <a:pt x="2413658" y="88090"/>
                  <a:pt x="2410825" y="73814"/>
                  <a:pt x="2409184" y="58802"/>
                </a:cubicBezTo>
                <a:cubicBezTo>
                  <a:pt x="2408219" y="49795"/>
                  <a:pt x="2407653" y="40674"/>
                  <a:pt x="2406803" y="31667"/>
                </a:cubicBezTo>
                <a:cubicBezTo>
                  <a:pt x="2406067" y="23396"/>
                  <a:pt x="2404991" y="15069"/>
                  <a:pt x="2406972" y="6798"/>
                </a:cubicBezTo>
                <a:close/>
                <a:moveTo>
                  <a:pt x="1567597" y="6798"/>
                </a:moveTo>
                <a:lnTo>
                  <a:pt x="1567597" y="6855"/>
                </a:lnTo>
                <a:cubicBezTo>
                  <a:pt x="1568051" y="5099"/>
                  <a:pt x="1570939" y="5438"/>
                  <a:pt x="1571224" y="7025"/>
                </a:cubicBezTo>
                <a:cubicBezTo>
                  <a:pt x="1574396" y="24982"/>
                  <a:pt x="1574112" y="43394"/>
                  <a:pt x="1575415" y="61521"/>
                </a:cubicBezTo>
                <a:cubicBezTo>
                  <a:pt x="1576379" y="74437"/>
                  <a:pt x="1582214" y="91716"/>
                  <a:pt x="1573829" y="103725"/>
                </a:cubicBezTo>
                <a:cubicBezTo>
                  <a:pt x="1573319" y="104405"/>
                  <a:pt x="1571790" y="104122"/>
                  <a:pt x="1571905" y="103272"/>
                </a:cubicBezTo>
                <a:cubicBezTo>
                  <a:pt x="1574282" y="88090"/>
                  <a:pt x="1571449" y="73814"/>
                  <a:pt x="1569808" y="58802"/>
                </a:cubicBezTo>
                <a:cubicBezTo>
                  <a:pt x="1568845" y="49795"/>
                  <a:pt x="1568276" y="40674"/>
                  <a:pt x="1567428" y="31667"/>
                </a:cubicBezTo>
                <a:cubicBezTo>
                  <a:pt x="1566692" y="23396"/>
                  <a:pt x="1565616" y="15069"/>
                  <a:pt x="1567597" y="6798"/>
                </a:cubicBezTo>
                <a:close/>
                <a:moveTo>
                  <a:pt x="476426" y="6798"/>
                </a:moveTo>
                <a:lnTo>
                  <a:pt x="476426" y="6855"/>
                </a:lnTo>
                <a:cubicBezTo>
                  <a:pt x="476878" y="5099"/>
                  <a:pt x="479767" y="5438"/>
                  <a:pt x="480050" y="7025"/>
                </a:cubicBezTo>
                <a:cubicBezTo>
                  <a:pt x="483221" y="24982"/>
                  <a:pt x="482940" y="43394"/>
                  <a:pt x="484242" y="61521"/>
                </a:cubicBezTo>
                <a:cubicBezTo>
                  <a:pt x="485206" y="74437"/>
                  <a:pt x="491041" y="91716"/>
                  <a:pt x="482656" y="103725"/>
                </a:cubicBezTo>
                <a:cubicBezTo>
                  <a:pt x="482146" y="104405"/>
                  <a:pt x="480616" y="104122"/>
                  <a:pt x="480730" y="103272"/>
                </a:cubicBezTo>
                <a:cubicBezTo>
                  <a:pt x="483109" y="88090"/>
                  <a:pt x="480277" y="73814"/>
                  <a:pt x="478634" y="58802"/>
                </a:cubicBezTo>
                <a:cubicBezTo>
                  <a:pt x="477671" y="49795"/>
                  <a:pt x="477105" y="40674"/>
                  <a:pt x="476255" y="31667"/>
                </a:cubicBezTo>
                <a:cubicBezTo>
                  <a:pt x="475518" y="23396"/>
                  <a:pt x="474442" y="15069"/>
                  <a:pt x="476426" y="6798"/>
                </a:cubicBezTo>
                <a:close/>
                <a:moveTo>
                  <a:pt x="6015766" y="6515"/>
                </a:moveTo>
                <a:cubicBezTo>
                  <a:pt x="6016219" y="4759"/>
                  <a:pt x="6019164" y="5155"/>
                  <a:pt x="6019391" y="6741"/>
                </a:cubicBezTo>
                <a:cubicBezTo>
                  <a:pt x="6022280" y="24813"/>
                  <a:pt x="6022054" y="43280"/>
                  <a:pt x="6023809" y="61465"/>
                </a:cubicBezTo>
                <a:cubicBezTo>
                  <a:pt x="6025000" y="74494"/>
                  <a:pt x="6031514" y="91432"/>
                  <a:pt x="6023809" y="103895"/>
                </a:cubicBezTo>
                <a:cubicBezTo>
                  <a:pt x="6023356" y="104575"/>
                  <a:pt x="6021770" y="104405"/>
                  <a:pt x="6021884" y="103555"/>
                </a:cubicBezTo>
                <a:cubicBezTo>
                  <a:pt x="6023470" y="88260"/>
                  <a:pt x="6020127" y="74041"/>
                  <a:pt x="6018144" y="58916"/>
                </a:cubicBezTo>
                <a:cubicBezTo>
                  <a:pt x="6016955" y="49795"/>
                  <a:pt x="6016275" y="40675"/>
                  <a:pt x="6015425" y="31554"/>
                </a:cubicBezTo>
                <a:cubicBezTo>
                  <a:pt x="6014632" y="23226"/>
                  <a:pt x="6013670" y="14842"/>
                  <a:pt x="6015766" y="6515"/>
                </a:cubicBezTo>
                <a:close/>
                <a:moveTo>
                  <a:pt x="5176391" y="6515"/>
                </a:moveTo>
                <a:cubicBezTo>
                  <a:pt x="5176844" y="4759"/>
                  <a:pt x="5179790" y="5155"/>
                  <a:pt x="5180016" y="6741"/>
                </a:cubicBezTo>
                <a:cubicBezTo>
                  <a:pt x="5182905" y="24813"/>
                  <a:pt x="5182679" y="43280"/>
                  <a:pt x="5184435" y="61465"/>
                </a:cubicBezTo>
                <a:cubicBezTo>
                  <a:pt x="5185625" y="74494"/>
                  <a:pt x="5192139" y="91432"/>
                  <a:pt x="5184435" y="103895"/>
                </a:cubicBezTo>
                <a:cubicBezTo>
                  <a:pt x="5183982" y="104575"/>
                  <a:pt x="5182396" y="104405"/>
                  <a:pt x="5182509" y="103555"/>
                </a:cubicBezTo>
                <a:cubicBezTo>
                  <a:pt x="5184095" y="88260"/>
                  <a:pt x="5180696" y="74041"/>
                  <a:pt x="5178770" y="58916"/>
                </a:cubicBezTo>
                <a:cubicBezTo>
                  <a:pt x="5177580" y="49795"/>
                  <a:pt x="5176900" y="40675"/>
                  <a:pt x="5176051" y="31554"/>
                </a:cubicBezTo>
                <a:cubicBezTo>
                  <a:pt x="5175314" y="23226"/>
                  <a:pt x="5174295" y="14842"/>
                  <a:pt x="5176391" y="6515"/>
                </a:cubicBezTo>
                <a:close/>
                <a:moveTo>
                  <a:pt x="3973328" y="6515"/>
                </a:moveTo>
                <a:cubicBezTo>
                  <a:pt x="3973780" y="4759"/>
                  <a:pt x="3976726" y="5155"/>
                  <a:pt x="3976953" y="6741"/>
                </a:cubicBezTo>
                <a:cubicBezTo>
                  <a:pt x="3979842" y="24813"/>
                  <a:pt x="3979616" y="43280"/>
                  <a:pt x="3981372" y="61465"/>
                </a:cubicBezTo>
                <a:cubicBezTo>
                  <a:pt x="3982561" y="74494"/>
                  <a:pt x="3989076" y="91432"/>
                  <a:pt x="3981372" y="103895"/>
                </a:cubicBezTo>
                <a:cubicBezTo>
                  <a:pt x="3980918" y="104575"/>
                  <a:pt x="3979332" y="104405"/>
                  <a:pt x="3979445" y="103555"/>
                </a:cubicBezTo>
                <a:cubicBezTo>
                  <a:pt x="3981032" y="88260"/>
                  <a:pt x="3977633" y="74041"/>
                  <a:pt x="3975707" y="58916"/>
                </a:cubicBezTo>
                <a:cubicBezTo>
                  <a:pt x="3974517" y="49795"/>
                  <a:pt x="3973837" y="40675"/>
                  <a:pt x="3972988" y="31554"/>
                </a:cubicBezTo>
                <a:cubicBezTo>
                  <a:pt x="3972194" y="23226"/>
                  <a:pt x="3971232" y="14842"/>
                  <a:pt x="3973328" y="6515"/>
                </a:cubicBezTo>
                <a:close/>
                <a:moveTo>
                  <a:pt x="3133953" y="6515"/>
                </a:moveTo>
                <a:cubicBezTo>
                  <a:pt x="3134407" y="4759"/>
                  <a:pt x="3137352" y="5155"/>
                  <a:pt x="3137580" y="6741"/>
                </a:cubicBezTo>
                <a:cubicBezTo>
                  <a:pt x="3140468" y="24813"/>
                  <a:pt x="3140242" y="43280"/>
                  <a:pt x="3141998" y="61465"/>
                </a:cubicBezTo>
                <a:cubicBezTo>
                  <a:pt x="3143188" y="74494"/>
                  <a:pt x="3149703" y="91432"/>
                  <a:pt x="3141998" y="103895"/>
                </a:cubicBezTo>
                <a:cubicBezTo>
                  <a:pt x="3141545" y="104575"/>
                  <a:pt x="3139960" y="104405"/>
                  <a:pt x="3140072" y="103555"/>
                </a:cubicBezTo>
                <a:cubicBezTo>
                  <a:pt x="3141658" y="88260"/>
                  <a:pt x="3138317" y="74041"/>
                  <a:pt x="3136334" y="58916"/>
                </a:cubicBezTo>
                <a:cubicBezTo>
                  <a:pt x="3135143" y="49795"/>
                  <a:pt x="3134463" y="40675"/>
                  <a:pt x="3133614" y="31554"/>
                </a:cubicBezTo>
                <a:cubicBezTo>
                  <a:pt x="3132821" y="23226"/>
                  <a:pt x="3131857" y="14842"/>
                  <a:pt x="3133953" y="6515"/>
                </a:cubicBezTo>
                <a:close/>
                <a:moveTo>
                  <a:pt x="2294580" y="6515"/>
                </a:moveTo>
                <a:cubicBezTo>
                  <a:pt x="2295033" y="4759"/>
                  <a:pt x="2297979" y="5155"/>
                  <a:pt x="2298206" y="6741"/>
                </a:cubicBezTo>
                <a:cubicBezTo>
                  <a:pt x="2301095" y="24813"/>
                  <a:pt x="2300869" y="43280"/>
                  <a:pt x="2302626" y="61465"/>
                </a:cubicBezTo>
                <a:cubicBezTo>
                  <a:pt x="2303814" y="74494"/>
                  <a:pt x="2310329" y="91432"/>
                  <a:pt x="2302626" y="103895"/>
                </a:cubicBezTo>
                <a:cubicBezTo>
                  <a:pt x="2302172" y="104575"/>
                  <a:pt x="2300586" y="104405"/>
                  <a:pt x="2300700" y="103555"/>
                </a:cubicBezTo>
                <a:cubicBezTo>
                  <a:pt x="2302285" y="88260"/>
                  <a:pt x="2298943" y="74041"/>
                  <a:pt x="2296960" y="58916"/>
                </a:cubicBezTo>
                <a:cubicBezTo>
                  <a:pt x="2295769" y="49795"/>
                  <a:pt x="2295090" y="40675"/>
                  <a:pt x="2294241" y="31554"/>
                </a:cubicBezTo>
                <a:cubicBezTo>
                  <a:pt x="2293448" y="23226"/>
                  <a:pt x="2292485" y="14842"/>
                  <a:pt x="2294580" y="6515"/>
                </a:cubicBezTo>
                <a:close/>
                <a:moveTo>
                  <a:pt x="1455205" y="6515"/>
                </a:moveTo>
                <a:cubicBezTo>
                  <a:pt x="1455660" y="4759"/>
                  <a:pt x="1458604" y="5155"/>
                  <a:pt x="1458832" y="6741"/>
                </a:cubicBezTo>
                <a:cubicBezTo>
                  <a:pt x="1461720" y="24813"/>
                  <a:pt x="1461494" y="43280"/>
                  <a:pt x="1463250" y="61465"/>
                </a:cubicBezTo>
                <a:cubicBezTo>
                  <a:pt x="1464438" y="74494"/>
                  <a:pt x="1470954" y="91432"/>
                  <a:pt x="1463250" y="103895"/>
                </a:cubicBezTo>
                <a:cubicBezTo>
                  <a:pt x="1462797" y="104575"/>
                  <a:pt x="1461209" y="104405"/>
                  <a:pt x="1461324" y="103555"/>
                </a:cubicBezTo>
                <a:cubicBezTo>
                  <a:pt x="1462910" y="88260"/>
                  <a:pt x="1459511" y="74041"/>
                  <a:pt x="1457585" y="58916"/>
                </a:cubicBezTo>
                <a:cubicBezTo>
                  <a:pt x="1456395" y="49795"/>
                  <a:pt x="1455714" y="40675"/>
                  <a:pt x="1454865" y="31554"/>
                </a:cubicBezTo>
                <a:cubicBezTo>
                  <a:pt x="1454071" y="23226"/>
                  <a:pt x="1453110" y="14842"/>
                  <a:pt x="1455205" y="6515"/>
                </a:cubicBezTo>
                <a:close/>
                <a:moveTo>
                  <a:pt x="363975" y="6515"/>
                </a:moveTo>
                <a:cubicBezTo>
                  <a:pt x="364428" y="4759"/>
                  <a:pt x="367374" y="5155"/>
                  <a:pt x="367600" y="6741"/>
                </a:cubicBezTo>
                <a:cubicBezTo>
                  <a:pt x="370490" y="24813"/>
                  <a:pt x="370263" y="43280"/>
                  <a:pt x="372019" y="61465"/>
                </a:cubicBezTo>
                <a:cubicBezTo>
                  <a:pt x="373209" y="74494"/>
                  <a:pt x="379724" y="91432"/>
                  <a:pt x="372019" y="103895"/>
                </a:cubicBezTo>
                <a:cubicBezTo>
                  <a:pt x="371568" y="104575"/>
                  <a:pt x="369979" y="104405"/>
                  <a:pt x="370093" y="103555"/>
                </a:cubicBezTo>
                <a:cubicBezTo>
                  <a:pt x="371681" y="88260"/>
                  <a:pt x="368281" y="74041"/>
                  <a:pt x="366355" y="58916"/>
                </a:cubicBezTo>
                <a:cubicBezTo>
                  <a:pt x="365165" y="49795"/>
                  <a:pt x="364484" y="40675"/>
                  <a:pt x="363636" y="31554"/>
                </a:cubicBezTo>
                <a:cubicBezTo>
                  <a:pt x="362898" y="23226"/>
                  <a:pt x="361878" y="14842"/>
                  <a:pt x="363975" y="6515"/>
                </a:cubicBezTo>
                <a:close/>
                <a:moveTo>
                  <a:pt x="6357248" y="6459"/>
                </a:moveTo>
                <a:cubicBezTo>
                  <a:pt x="6357758" y="5779"/>
                  <a:pt x="6359344" y="6062"/>
                  <a:pt x="6359174" y="6912"/>
                </a:cubicBezTo>
                <a:cubicBezTo>
                  <a:pt x="6356568" y="21811"/>
                  <a:pt x="6359004" y="36030"/>
                  <a:pt x="6359967" y="50985"/>
                </a:cubicBezTo>
                <a:cubicBezTo>
                  <a:pt x="6360534" y="59992"/>
                  <a:pt x="6360590" y="69000"/>
                  <a:pt x="6360873" y="78007"/>
                </a:cubicBezTo>
                <a:cubicBezTo>
                  <a:pt x="6361100" y="86221"/>
                  <a:pt x="6361553" y="94605"/>
                  <a:pt x="6358891" y="102593"/>
                </a:cubicBezTo>
                <a:lnTo>
                  <a:pt x="6358834" y="102649"/>
                </a:lnTo>
                <a:cubicBezTo>
                  <a:pt x="6358268" y="104349"/>
                  <a:pt x="6355435" y="103782"/>
                  <a:pt x="6355265" y="102196"/>
                </a:cubicBezTo>
                <a:cubicBezTo>
                  <a:pt x="6353566" y="84238"/>
                  <a:pt x="6354982" y="66110"/>
                  <a:pt x="6354472" y="48153"/>
                </a:cubicBezTo>
                <a:cubicBezTo>
                  <a:pt x="6354132" y="35293"/>
                  <a:pt x="6348750" y="18185"/>
                  <a:pt x="6357248" y="6459"/>
                </a:cubicBezTo>
                <a:close/>
                <a:moveTo>
                  <a:pt x="5517874" y="6459"/>
                </a:moveTo>
                <a:cubicBezTo>
                  <a:pt x="5518384" y="5779"/>
                  <a:pt x="5519970" y="6062"/>
                  <a:pt x="5519800" y="6912"/>
                </a:cubicBezTo>
                <a:cubicBezTo>
                  <a:pt x="5517194" y="21811"/>
                  <a:pt x="5519630" y="36030"/>
                  <a:pt x="5520593" y="50985"/>
                </a:cubicBezTo>
                <a:cubicBezTo>
                  <a:pt x="5521159" y="59992"/>
                  <a:pt x="5521216" y="69000"/>
                  <a:pt x="5521499" y="78007"/>
                </a:cubicBezTo>
                <a:cubicBezTo>
                  <a:pt x="5521726" y="86221"/>
                  <a:pt x="5522179" y="94605"/>
                  <a:pt x="5519517" y="102593"/>
                </a:cubicBezTo>
                <a:lnTo>
                  <a:pt x="5519460" y="102649"/>
                </a:lnTo>
                <a:cubicBezTo>
                  <a:pt x="5518893" y="104349"/>
                  <a:pt x="5516061" y="103782"/>
                  <a:pt x="5515891" y="102196"/>
                </a:cubicBezTo>
                <a:cubicBezTo>
                  <a:pt x="5514192" y="84238"/>
                  <a:pt x="5515608" y="66110"/>
                  <a:pt x="5515098" y="48153"/>
                </a:cubicBezTo>
                <a:cubicBezTo>
                  <a:pt x="5514758" y="35293"/>
                  <a:pt x="5509376" y="18185"/>
                  <a:pt x="5517874" y="6459"/>
                </a:cubicBezTo>
                <a:close/>
                <a:moveTo>
                  <a:pt x="4678500" y="6459"/>
                </a:moveTo>
                <a:cubicBezTo>
                  <a:pt x="4679010" y="5779"/>
                  <a:pt x="4680596" y="6062"/>
                  <a:pt x="4680426" y="6912"/>
                </a:cubicBezTo>
                <a:cubicBezTo>
                  <a:pt x="4677820" y="21811"/>
                  <a:pt x="4680256" y="36030"/>
                  <a:pt x="4681219" y="50985"/>
                </a:cubicBezTo>
                <a:cubicBezTo>
                  <a:pt x="4681785" y="59992"/>
                  <a:pt x="4681842" y="69000"/>
                  <a:pt x="4682125" y="78007"/>
                </a:cubicBezTo>
                <a:cubicBezTo>
                  <a:pt x="4682352" y="86221"/>
                  <a:pt x="4682805" y="94605"/>
                  <a:pt x="4680142" y="102593"/>
                </a:cubicBezTo>
                <a:lnTo>
                  <a:pt x="4680086" y="102649"/>
                </a:lnTo>
                <a:cubicBezTo>
                  <a:pt x="4679519" y="104349"/>
                  <a:pt x="4676687" y="103782"/>
                  <a:pt x="4676517" y="102196"/>
                </a:cubicBezTo>
                <a:cubicBezTo>
                  <a:pt x="4674817" y="84238"/>
                  <a:pt x="4676234" y="66110"/>
                  <a:pt x="4675724" y="48153"/>
                </a:cubicBezTo>
                <a:cubicBezTo>
                  <a:pt x="4675384" y="35293"/>
                  <a:pt x="4670002" y="18185"/>
                  <a:pt x="4678500" y="6459"/>
                </a:cubicBezTo>
                <a:close/>
                <a:moveTo>
                  <a:pt x="4314810" y="6459"/>
                </a:moveTo>
                <a:cubicBezTo>
                  <a:pt x="4315320" y="5779"/>
                  <a:pt x="4316906" y="6062"/>
                  <a:pt x="4316736" y="6912"/>
                </a:cubicBezTo>
                <a:cubicBezTo>
                  <a:pt x="4314130" y="21811"/>
                  <a:pt x="4316566" y="36030"/>
                  <a:pt x="4317529" y="50985"/>
                </a:cubicBezTo>
                <a:cubicBezTo>
                  <a:pt x="4318095" y="59992"/>
                  <a:pt x="4318152" y="69000"/>
                  <a:pt x="4318435" y="78007"/>
                </a:cubicBezTo>
                <a:cubicBezTo>
                  <a:pt x="4318662" y="86221"/>
                  <a:pt x="4319115" y="94605"/>
                  <a:pt x="4316453" y="102593"/>
                </a:cubicBezTo>
                <a:lnTo>
                  <a:pt x="4316396" y="102649"/>
                </a:lnTo>
                <a:cubicBezTo>
                  <a:pt x="4315829" y="104349"/>
                  <a:pt x="4312997" y="103782"/>
                  <a:pt x="4312827" y="102196"/>
                </a:cubicBezTo>
                <a:cubicBezTo>
                  <a:pt x="4311128" y="84238"/>
                  <a:pt x="4312544" y="66110"/>
                  <a:pt x="4312034" y="48153"/>
                </a:cubicBezTo>
                <a:cubicBezTo>
                  <a:pt x="4311694" y="35293"/>
                  <a:pt x="4306312" y="18185"/>
                  <a:pt x="4314810" y="6459"/>
                </a:cubicBezTo>
                <a:close/>
                <a:moveTo>
                  <a:pt x="3475379" y="6459"/>
                </a:moveTo>
                <a:cubicBezTo>
                  <a:pt x="3475889" y="5779"/>
                  <a:pt x="3477475" y="6062"/>
                  <a:pt x="3477305" y="6912"/>
                </a:cubicBezTo>
                <a:cubicBezTo>
                  <a:pt x="3474699" y="21811"/>
                  <a:pt x="3477135" y="36030"/>
                  <a:pt x="3478098" y="50985"/>
                </a:cubicBezTo>
                <a:cubicBezTo>
                  <a:pt x="3478664" y="59992"/>
                  <a:pt x="3478721" y="69000"/>
                  <a:pt x="3479004" y="78007"/>
                </a:cubicBezTo>
                <a:cubicBezTo>
                  <a:pt x="3479231" y="86221"/>
                  <a:pt x="3479684" y="94605"/>
                  <a:pt x="3477022" y="102593"/>
                </a:cubicBezTo>
                <a:lnTo>
                  <a:pt x="3476965" y="102649"/>
                </a:lnTo>
                <a:cubicBezTo>
                  <a:pt x="3476398" y="104349"/>
                  <a:pt x="3473566" y="103782"/>
                  <a:pt x="3473396" y="102196"/>
                </a:cubicBezTo>
                <a:cubicBezTo>
                  <a:pt x="3471697" y="84238"/>
                  <a:pt x="3473113" y="66110"/>
                  <a:pt x="3472603" y="48153"/>
                </a:cubicBezTo>
                <a:cubicBezTo>
                  <a:pt x="3472263" y="35293"/>
                  <a:pt x="3466881" y="18185"/>
                  <a:pt x="3475379" y="6459"/>
                </a:cubicBezTo>
                <a:close/>
                <a:moveTo>
                  <a:pt x="2636006" y="6459"/>
                </a:moveTo>
                <a:cubicBezTo>
                  <a:pt x="2636517" y="5779"/>
                  <a:pt x="2638102" y="6062"/>
                  <a:pt x="2637932" y="6912"/>
                </a:cubicBezTo>
                <a:cubicBezTo>
                  <a:pt x="2635326" y="21811"/>
                  <a:pt x="2637763" y="36030"/>
                  <a:pt x="2638725" y="50985"/>
                </a:cubicBezTo>
                <a:cubicBezTo>
                  <a:pt x="2639292" y="59992"/>
                  <a:pt x="2639348" y="69000"/>
                  <a:pt x="2639631" y="78007"/>
                </a:cubicBezTo>
                <a:cubicBezTo>
                  <a:pt x="2639858" y="86221"/>
                  <a:pt x="2640311" y="94605"/>
                  <a:pt x="2637649" y="102593"/>
                </a:cubicBezTo>
                <a:lnTo>
                  <a:pt x="2637592" y="102649"/>
                </a:lnTo>
                <a:cubicBezTo>
                  <a:pt x="2637025" y="104349"/>
                  <a:pt x="2634193" y="103782"/>
                  <a:pt x="2634023" y="102196"/>
                </a:cubicBezTo>
                <a:cubicBezTo>
                  <a:pt x="2632324" y="84238"/>
                  <a:pt x="2633740" y="66110"/>
                  <a:pt x="2633230" y="48153"/>
                </a:cubicBezTo>
                <a:cubicBezTo>
                  <a:pt x="2632889" y="35293"/>
                  <a:pt x="2627509" y="18185"/>
                  <a:pt x="2636006" y="6459"/>
                </a:cubicBezTo>
                <a:close/>
                <a:moveTo>
                  <a:pt x="1796633" y="6459"/>
                </a:moveTo>
                <a:cubicBezTo>
                  <a:pt x="1797142" y="5779"/>
                  <a:pt x="1798730" y="6062"/>
                  <a:pt x="1798559" y="6912"/>
                </a:cubicBezTo>
                <a:cubicBezTo>
                  <a:pt x="1795953" y="21811"/>
                  <a:pt x="1798389" y="36030"/>
                  <a:pt x="1799351" y="50985"/>
                </a:cubicBezTo>
                <a:cubicBezTo>
                  <a:pt x="1799920" y="59992"/>
                  <a:pt x="1799976" y="69000"/>
                  <a:pt x="1800258" y="78007"/>
                </a:cubicBezTo>
                <a:cubicBezTo>
                  <a:pt x="1800485" y="86221"/>
                  <a:pt x="1800937" y="94605"/>
                  <a:pt x="1798275" y="102593"/>
                </a:cubicBezTo>
                <a:lnTo>
                  <a:pt x="1798218" y="102649"/>
                </a:lnTo>
                <a:cubicBezTo>
                  <a:pt x="1797651" y="104349"/>
                  <a:pt x="1794821" y="103782"/>
                  <a:pt x="1794650" y="102196"/>
                </a:cubicBezTo>
                <a:cubicBezTo>
                  <a:pt x="1792952" y="84238"/>
                  <a:pt x="1794366" y="66110"/>
                  <a:pt x="1793856" y="48153"/>
                </a:cubicBezTo>
                <a:cubicBezTo>
                  <a:pt x="1793518" y="35293"/>
                  <a:pt x="1788135" y="18185"/>
                  <a:pt x="1796633" y="6459"/>
                </a:cubicBezTo>
                <a:close/>
                <a:moveTo>
                  <a:pt x="957266" y="6459"/>
                </a:moveTo>
                <a:cubicBezTo>
                  <a:pt x="957776" y="5779"/>
                  <a:pt x="959361" y="6062"/>
                  <a:pt x="959192" y="6912"/>
                </a:cubicBezTo>
                <a:cubicBezTo>
                  <a:pt x="956587" y="21811"/>
                  <a:pt x="959022" y="36030"/>
                  <a:pt x="959986" y="50985"/>
                </a:cubicBezTo>
                <a:cubicBezTo>
                  <a:pt x="960551" y="59992"/>
                  <a:pt x="960608" y="69000"/>
                  <a:pt x="960891" y="78007"/>
                </a:cubicBezTo>
                <a:cubicBezTo>
                  <a:pt x="961118" y="86221"/>
                  <a:pt x="961571" y="94605"/>
                  <a:pt x="958910" y="102593"/>
                </a:cubicBezTo>
                <a:lnTo>
                  <a:pt x="958852" y="102649"/>
                </a:lnTo>
                <a:cubicBezTo>
                  <a:pt x="958285" y="104349"/>
                  <a:pt x="955453" y="103782"/>
                  <a:pt x="955283" y="102196"/>
                </a:cubicBezTo>
                <a:cubicBezTo>
                  <a:pt x="953585" y="84238"/>
                  <a:pt x="954998" y="66110"/>
                  <a:pt x="954489" y="48153"/>
                </a:cubicBezTo>
                <a:cubicBezTo>
                  <a:pt x="954151" y="35293"/>
                  <a:pt x="948768" y="18185"/>
                  <a:pt x="957266" y="6459"/>
                </a:cubicBezTo>
                <a:close/>
                <a:moveTo>
                  <a:pt x="705458" y="6459"/>
                </a:moveTo>
                <a:cubicBezTo>
                  <a:pt x="705969" y="5779"/>
                  <a:pt x="707555" y="6062"/>
                  <a:pt x="707384" y="6912"/>
                </a:cubicBezTo>
                <a:cubicBezTo>
                  <a:pt x="704778" y="21811"/>
                  <a:pt x="707213" y="36030"/>
                  <a:pt x="708178" y="50985"/>
                </a:cubicBezTo>
                <a:cubicBezTo>
                  <a:pt x="708743" y="59992"/>
                  <a:pt x="708801" y="69000"/>
                  <a:pt x="709083" y="78007"/>
                </a:cubicBezTo>
                <a:cubicBezTo>
                  <a:pt x="709311" y="86221"/>
                  <a:pt x="709763" y="94605"/>
                  <a:pt x="707101" y="102593"/>
                </a:cubicBezTo>
                <a:lnTo>
                  <a:pt x="707044" y="102649"/>
                </a:lnTo>
                <a:cubicBezTo>
                  <a:pt x="706478" y="104349"/>
                  <a:pt x="703646" y="103782"/>
                  <a:pt x="703476" y="102196"/>
                </a:cubicBezTo>
                <a:cubicBezTo>
                  <a:pt x="701776" y="84238"/>
                  <a:pt x="703193" y="66110"/>
                  <a:pt x="702683" y="48153"/>
                </a:cubicBezTo>
                <a:cubicBezTo>
                  <a:pt x="702343" y="35293"/>
                  <a:pt x="696959" y="18185"/>
                  <a:pt x="705458" y="6459"/>
                </a:cubicBezTo>
                <a:close/>
                <a:moveTo>
                  <a:pt x="6410839" y="6402"/>
                </a:moveTo>
                <a:cubicBezTo>
                  <a:pt x="6411349" y="5722"/>
                  <a:pt x="6412878" y="6005"/>
                  <a:pt x="6412765" y="6855"/>
                </a:cubicBezTo>
                <a:cubicBezTo>
                  <a:pt x="6410272" y="21867"/>
                  <a:pt x="6413218" y="36029"/>
                  <a:pt x="6414974" y="50871"/>
                </a:cubicBezTo>
                <a:cubicBezTo>
                  <a:pt x="6415937" y="60105"/>
                  <a:pt x="6416844" y="68829"/>
                  <a:pt x="6417750" y="77723"/>
                </a:cubicBezTo>
                <a:cubicBezTo>
                  <a:pt x="6418713" y="85881"/>
                  <a:pt x="6419960" y="94095"/>
                  <a:pt x="6418146" y="102309"/>
                </a:cubicBezTo>
                <a:lnTo>
                  <a:pt x="6418090" y="102252"/>
                </a:lnTo>
                <a:cubicBezTo>
                  <a:pt x="6417693" y="104009"/>
                  <a:pt x="6414804" y="103725"/>
                  <a:pt x="6414465" y="102196"/>
                </a:cubicBezTo>
                <a:cubicBezTo>
                  <a:pt x="6410839" y="84521"/>
                  <a:pt x="6410839" y="66223"/>
                  <a:pt x="6409366" y="48266"/>
                </a:cubicBezTo>
                <a:cubicBezTo>
                  <a:pt x="6408289" y="35463"/>
                  <a:pt x="6402398" y="18298"/>
                  <a:pt x="6410839" y="6402"/>
                </a:cubicBezTo>
                <a:close/>
                <a:moveTo>
                  <a:pt x="5571464" y="6402"/>
                </a:moveTo>
                <a:cubicBezTo>
                  <a:pt x="5571974" y="5722"/>
                  <a:pt x="5573503" y="6005"/>
                  <a:pt x="5573390" y="6855"/>
                </a:cubicBezTo>
                <a:cubicBezTo>
                  <a:pt x="5570898" y="21867"/>
                  <a:pt x="5573843" y="36029"/>
                  <a:pt x="5575599" y="50871"/>
                </a:cubicBezTo>
                <a:cubicBezTo>
                  <a:pt x="5576563" y="60105"/>
                  <a:pt x="5577469" y="68829"/>
                  <a:pt x="5578375" y="77723"/>
                </a:cubicBezTo>
                <a:cubicBezTo>
                  <a:pt x="5579338" y="85881"/>
                  <a:pt x="5580584" y="94095"/>
                  <a:pt x="5578772" y="102309"/>
                </a:cubicBezTo>
                <a:lnTo>
                  <a:pt x="5578715" y="102252"/>
                </a:lnTo>
                <a:cubicBezTo>
                  <a:pt x="5578319" y="104009"/>
                  <a:pt x="5575430" y="103725"/>
                  <a:pt x="5575090" y="102196"/>
                </a:cubicBezTo>
                <a:cubicBezTo>
                  <a:pt x="5571464" y="84521"/>
                  <a:pt x="5571464" y="66223"/>
                  <a:pt x="5569991" y="48266"/>
                </a:cubicBezTo>
                <a:cubicBezTo>
                  <a:pt x="5568915" y="35463"/>
                  <a:pt x="5563023" y="18298"/>
                  <a:pt x="5571464" y="6402"/>
                </a:cubicBezTo>
                <a:close/>
                <a:moveTo>
                  <a:pt x="4732090" y="6402"/>
                </a:moveTo>
                <a:cubicBezTo>
                  <a:pt x="4732600" y="5722"/>
                  <a:pt x="4734129" y="6005"/>
                  <a:pt x="4734016" y="6855"/>
                </a:cubicBezTo>
                <a:cubicBezTo>
                  <a:pt x="4731523" y="21867"/>
                  <a:pt x="4734469" y="36029"/>
                  <a:pt x="4736225" y="50871"/>
                </a:cubicBezTo>
                <a:cubicBezTo>
                  <a:pt x="4737188" y="60105"/>
                  <a:pt x="4738095" y="68829"/>
                  <a:pt x="4739001" y="77723"/>
                </a:cubicBezTo>
                <a:cubicBezTo>
                  <a:pt x="4739964" y="85881"/>
                  <a:pt x="4741210" y="94095"/>
                  <a:pt x="4739398" y="102309"/>
                </a:cubicBezTo>
                <a:lnTo>
                  <a:pt x="4739341" y="102252"/>
                </a:lnTo>
                <a:cubicBezTo>
                  <a:pt x="4738944" y="104009"/>
                  <a:pt x="4736056" y="103725"/>
                  <a:pt x="4735715" y="102196"/>
                </a:cubicBezTo>
                <a:cubicBezTo>
                  <a:pt x="4732090" y="84521"/>
                  <a:pt x="4732090" y="66223"/>
                  <a:pt x="4730617" y="48266"/>
                </a:cubicBezTo>
                <a:cubicBezTo>
                  <a:pt x="4729541" y="35463"/>
                  <a:pt x="4723649" y="18298"/>
                  <a:pt x="4732090" y="6402"/>
                </a:cubicBezTo>
                <a:close/>
                <a:moveTo>
                  <a:pt x="4368344" y="6402"/>
                </a:moveTo>
                <a:cubicBezTo>
                  <a:pt x="4368854" y="5722"/>
                  <a:pt x="4370383" y="6005"/>
                  <a:pt x="4370270" y="6855"/>
                </a:cubicBezTo>
                <a:cubicBezTo>
                  <a:pt x="4367778" y="21867"/>
                  <a:pt x="4370723" y="36029"/>
                  <a:pt x="4372479" y="50871"/>
                </a:cubicBezTo>
                <a:cubicBezTo>
                  <a:pt x="4373443" y="60105"/>
                  <a:pt x="4374349" y="68829"/>
                  <a:pt x="4375255" y="77723"/>
                </a:cubicBezTo>
                <a:cubicBezTo>
                  <a:pt x="4376218" y="85881"/>
                  <a:pt x="4377464" y="94095"/>
                  <a:pt x="4375652" y="102309"/>
                </a:cubicBezTo>
                <a:lnTo>
                  <a:pt x="4375595" y="102252"/>
                </a:lnTo>
                <a:cubicBezTo>
                  <a:pt x="4375199" y="104009"/>
                  <a:pt x="4372310" y="103725"/>
                  <a:pt x="4371970" y="102196"/>
                </a:cubicBezTo>
                <a:cubicBezTo>
                  <a:pt x="4368344" y="84521"/>
                  <a:pt x="4368344" y="66223"/>
                  <a:pt x="4366871" y="48266"/>
                </a:cubicBezTo>
                <a:cubicBezTo>
                  <a:pt x="4365795" y="35463"/>
                  <a:pt x="4359903" y="18298"/>
                  <a:pt x="4368344" y="6402"/>
                </a:cubicBezTo>
                <a:close/>
                <a:moveTo>
                  <a:pt x="3528969" y="6402"/>
                </a:moveTo>
                <a:cubicBezTo>
                  <a:pt x="3529479" y="5722"/>
                  <a:pt x="3531008" y="6005"/>
                  <a:pt x="3530895" y="6855"/>
                </a:cubicBezTo>
                <a:cubicBezTo>
                  <a:pt x="3528402" y="21867"/>
                  <a:pt x="3531348" y="36029"/>
                  <a:pt x="3533104" y="50871"/>
                </a:cubicBezTo>
                <a:cubicBezTo>
                  <a:pt x="3534067" y="60105"/>
                  <a:pt x="3534974" y="68829"/>
                  <a:pt x="3535880" y="77723"/>
                </a:cubicBezTo>
                <a:cubicBezTo>
                  <a:pt x="3536787" y="85881"/>
                  <a:pt x="3538089" y="94095"/>
                  <a:pt x="3536277" y="102309"/>
                </a:cubicBezTo>
                <a:lnTo>
                  <a:pt x="3536220" y="102252"/>
                </a:lnTo>
                <a:cubicBezTo>
                  <a:pt x="3535823" y="104009"/>
                  <a:pt x="3532935" y="103725"/>
                  <a:pt x="3532595" y="102196"/>
                </a:cubicBezTo>
                <a:cubicBezTo>
                  <a:pt x="3528969" y="84521"/>
                  <a:pt x="3528969" y="66223"/>
                  <a:pt x="3527496" y="48266"/>
                </a:cubicBezTo>
                <a:cubicBezTo>
                  <a:pt x="3526420" y="35463"/>
                  <a:pt x="3520528" y="18298"/>
                  <a:pt x="3528969" y="6402"/>
                </a:cubicBezTo>
                <a:close/>
                <a:moveTo>
                  <a:pt x="2689596" y="6402"/>
                </a:moveTo>
                <a:cubicBezTo>
                  <a:pt x="2690106" y="5722"/>
                  <a:pt x="2691635" y="6005"/>
                  <a:pt x="2691523" y="6855"/>
                </a:cubicBezTo>
                <a:cubicBezTo>
                  <a:pt x="2689029" y="21867"/>
                  <a:pt x="2691976" y="36029"/>
                  <a:pt x="2693731" y="50871"/>
                </a:cubicBezTo>
                <a:cubicBezTo>
                  <a:pt x="2694694" y="60105"/>
                  <a:pt x="2695601" y="68829"/>
                  <a:pt x="2696507" y="77723"/>
                </a:cubicBezTo>
                <a:cubicBezTo>
                  <a:pt x="2697469" y="85881"/>
                  <a:pt x="2698717" y="94095"/>
                  <a:pt x="2696904" y="102309"/>
                </a:cubicBezTo>
                <a:lnTo>
                  <a:pt x="2696847" y="102252"/>
                </a:lnTo>
                <a:cubicBezTo>
                  <a:pt x="2696451" y="104009"/>
                  <a:pt x="2693562" y="103725"/>
                  <a:pt x="2693222" y="102196"/>
                </a:cubicBezTo>
                <a:cubicBezTo>
                  <a:pt x="2689596" y="84521"/>
                  <a:pt x="2689596" y="66223"/>
                  <a:pt x="2688123" y="48266"/>
                </a:cubicBezTo>
                <a:cubicBezTo>
                  <a:pt x="2687047" y="35463"/>
                  <a:pt x="2681155" y="18298"/>
                  <a:pt x="2689596" y="6402"/>
                </a:cubicBezTo>
                <a:close/>
                <a:moveTo>
                  <a:pt x="1850223" y="6402"/>
                </a:moveTo>
                <a:cubicBezTo>
                  <a:pt x="1850732" y="5722"/>
                  <a:pt x="1852261" y="6005"/>
                  <a:pt x="1852148" y="6855"/>
                </a:cubicBezTo>
                <a:cubicBezTo>
                  <a:pt x="1849657" y="21867"/>
                  <a:pt x="1852601" y="36029"/>
                  <a:pt x="1854358" y="50871"/>
                </a:cubicBezTo>
                <a:cubicBezTo>
                  <a:pt x="1855322" y="60105"/>
                  <a:pt x="1856226" y="68829"/>
                  <a:pt x="1857133" y="77723"/>
                </a:cubicBezTo>
                <a:cubicBezTo>
                  <a:pt x="1858095" y="85881"/>
                  <a:pt x="1859341" y="94095"/>
                  <a:pt x="1857530" y="102309"/>
                </a:cubicBezTo>
                <a:lnTo>
                  <a:pt x="1857473" y="102252"/>
                </a:lnTo>
                <a:cubicBezTo>
                  <a:pt x="1857076" y="104009"/>
                  <a:pt x="1854187" y="103725"/>
                  <a:pt x="1853848" y="102196"/>
                </a:cubicBezTo>
                <a:cubicBezTo>
                  <a:pt x="1850223" y="84521"/>
                  <a:pt x="1850223" y="66223"/>
                  <a:pt x="1848749" y="48266"/>
                </a:cubicBezTo>
                <a:cubicBezTo>
                  <a:pt x="1847674" y="35463"/>
                  <a:pt x="1841781" y="18298"/>
                  <a:pt x="1850223" y="6402"/>
                </a:cubicBezTo>
                <a:close/>
                <a:moveTo>
                  <a:pt x="1010855" y="6402"/>
                </a:moveTo>
                <a:cubicBezTo>
                  <a:pt x="1011365" y="5722"/>
                  <a:pt x="1012894" y="6005"/>
                  <a:pt x="1012783" y="6855"/>
                </a:cubicBezTo>
                <a:cubicBezTo>
                  <a:pt x="1010290" y="21867"/>
                  <a:pt x="1013234" y="36029"/>
                  <a:pt x="1014991" y="50871"/>
                </a:cubicBezTo>
                <a:cubicBezTo>
                  <a:pt x="1015953" y="60105"/>
                  <a:pt x="1016861" y="68829"/>
                  <a:pt x="1017767" y="77723"/>
                </a:cubicBezTo>
                <a:cubicBezTo>
                  <a:pt x="1018730" y="85881"/>
                  <a:pt x="1019977" y="94095"/>
                  <a:pt x="1018164" y="102309"/>
                </a:cubicBezTo>
                <a:lnTo>
                  <a:pt x="1018107" y="102252"/>
                </a:lnTo>
                <a:cubicBezTo>
                  <a:pt x="1017711" y="104009"/>
                  <a:pt x="1014821" y="103725"/>
                  <a:pt x="1014481" y="102196"/>
                </a:cubicBezTo>
                <a:cubicBezTo>
                  <a:pt x="1010855" y="84521"/>
                  <a:pt x="1010855" y="66223"/>
                  <a:pt x="1009383" y="48266"/>
                </a:cubicBezTo>
                <a:cubicBezTo>
                  <a:pt x="1008306" y="35463"/>
                  <a:pt x="1002414" y="18298"/>
                  <a:pt x="1010855" y="6402"/>
                </a:cubicBezTo>
                <a:close/>
                <a:moveTo>
                  <a:pt x="759049" y="6402"/>
                </a:moveTo>
                <a:cubicBezTo>
                  <a:pt x="759558" y="5722"/>
                  <a:pt x="761087" y="6005"/>
                  <a:pt x="760975" y="6855"/>
                </a:cubicBezTo>
                <a:cubicBezTo>
                  <a:pt x="758482" y="21867"/>
                  <a:pt x="761428" y="36029"/>
                  <a:pt x="763183" y="50871"/>
                </a:cubicBezTo>
                <a:cubicBezTo>
                  <a:pt x="764146" y="60105"/>
                  <a:pt x="765054" y="68829"/>
                  <a:pt x="765959" y="77723"/>
                </a:cubicBezTo>
                <a:cubicBezTo>
                  <a:pt x="766866" y="85881"/>
                  <a:pt x="768168" y="94095"/>
                  <a:pt x="766356" y="102309"/>
                </a:cubicBezTo>
                <a:lnTo>
                  <a:pt x="766300" y="102252"/>
                </a:lnTo>
                <a:cubicBezTo>
                  <a:pt x="765904" y="104009"/>
                  <a:pt x="763014" y="103725"/>
                  <a:pt x="762675" y="102196"/>
                </a:cubicBezTo>
                <a:cubicBezTo>
                  <a:pt x="759049" y="84521"/>
                  <a:pt x="759049" y="66223"/>
                  <a:pt x="757576" y="48266"/>
                </a:cubicBezTo>
                <a:cubicBezTo>
                  <a:pt x="756499" y="35463"/>
                  <a:pt x="750607" y="18298"/>
                  <a:pt x="759049" y="6402"/>
                </a:cubicBezTo>
                <a:close/>
                <a:moveTo>
                  <a:pt x="6551159" y="5892"/>
                </a:moveTo>
                <a:cubicBezTo>
                  <a:pt x="6551669" y="5212"/>
                  <a:pt x="6553199" y="5495"/>
                  <a:pt x="6553086" y="6345"/>
                </a:cubicBezTo>
                <a:cubicBezTo>
                  <a:pt x="6550706" y="21527"/>
                  <a:pt x="6553538" y="35802"/>
                  <a:pt x="6555182" y="50815"/>
                </a:cubicBezTo>
                <a:cubicBezTo>
                  <a:pt x="6556144" y="59822"/>
                  <a:pt x="6556711" y="68942"/>
                  <a:pt x="6557560" y="77950"/>
                </a:cubicBezTo>
                <a:cubicBezTo>
                  <a:pt x="6558297" y="86221"/>
                  <a:pt x="6559374" y="94548"/>
                  <a:pt x="6557391" y="102819"/>
                </a:cubicBezTo>
                <a:lnTo>
                  <a:pt x="6557391" y="102762"/>
                </a:lnTo>
                <a:cubicBezTo>
                  <a:pt x="6556937" y="104518"/>
                  <a:pt x="6554048" y="104178"/>
                  <a:pt x="6553765" y="102592"/>
                </a:cubicBezTo>
                <a:cubicBezTo>
                  <a:pt x="6550593" y="84634"/>
                  <a:pt x="6550876" y="66223"/>
                  <a:pt x="6549573" y="48095"/>
                </a:cubicBezTo>
                <a:cubicBezTo>
                  <a:pt x="6548610" y="35179"/>
                  <a:pt x="6542775" y="17901"/>
                  <a:pt x="6551159" y="5892"/>
                </a:cubicBezTo>
                <a:close/>
                <a:moveTo>
                  <a:pt x="5711785" y="5892"/>
                </a:moveTo>
                <a:cubicBezTo>
                  <a:pt x="5712295" y="5212"/>
                  <a:pt x="5713825" y="5495"/>
                  <a:pt x="5713711" y="6345"/>
                </a:cubicBezTo>
                <a:cubicBezTo>
                  <a:pt x="5711332" y="21527"/>
                  <a:pt x="5714164" y="35802"/>
                  <a:pt x="5715807" y="50815"/>
                </a:cubicBezTo>
                <a:cubicBezTo>
                  <a:pt x="5716770" y="59822"/>
                  <a:pt x="5717337" y="68942"/>
                  <a:pt x="5718187" y="77950"/>
                </a:cubicBezTo>
                <a:cubicBezTo>
                  <a:pt x="5718923" y="86221"/>
                  <a:pt x="5719999" y="94548"/>
                  <a:pt x="5718017" y="102819"/>
                </a:cubicBezTo>
                <a:lnTo>
                  <a:pt x="5718017" y="102762"/>
                </a:lnTo>
                <a:cubicBezTo>
                  <a:pt x="5717563" y="104518"/>
                  <a:pt x="5714674" y="104178"/>
                  <a:pt x="5714391" y="102592"/>
                </a:cubicBezTo>
                <a:cubicBezTo>
                  <a:pt x="5711219" y="84634"/>
                  <a:pt x="5711502" y="66223"/>
                  <a:pt x="5710199" y="48095"/>
                </a:cubicBezTo>
                <a:cubicBezTo>
                  <a:pt x="5709236" y="35179"/>
                  <a:pt x="5703401" y="17901"/>
                  <a:pt x="5711785" y="5892"/>
                </a:cubicBezTo>
                <a:close/>
                <a:moveTo>
                  <a:pt x="4872410" y="5892"/>
                </a:moveTo>
                <a:cubicBezTo>
                  <a:pt x="4872920" y="5212"/>
                  <a:pt x="4874450" y="5495"/>
                  <a:pt x="4874336" y="6345"/>
                </a:cubicBezTo>
                <a:cubicBezTo>
                  <a:pt x="4871957" y="21527"/>
                  <a:pt x="4874789" y="35802"/>
                  <a:pt x="4876432" y="50815"/>
                </a:cubicBezTo>
                <a:cubicBezTo>
                  <a:pt x="4877395" y="59822"/>
                  <a:pt x="4877962" y="68942"/>
                  <a:pt x="4878811" y="77950"/>
                </a:cubicBezTo>
                <a:cubicBezTo>
                  <a:pt x="4879548" y="86221"/>
                  <a:pt x="4880624" y="94548"/>
                  <a:pt x="4878642" y="102819"/>
                </a:cubicBezTo>
                <a:lnTo>
                  <a:pt x="4878642" y="102762"/>
                </a:lnTo>
                <a:cubicBezTo>
                  <a:pt x="4878188" y="104518"/>
                  <a:pt x="4875299" y="104178"/>
                  <a:pt x="4875016" y="102592"/>
                </a:cubicBezTo>
                <a:cubicBezTo>
                  <a:pt x="4871844" y="84634"/>
                  <a:pt x="4872127" y="66223"/>
                  <a:pt x="4870824" y="48095"/>
                </a:cubicBezTo>
                <a:cubicBezTo>
                  <a:pt x="4869861" y="35179"/>
                  <a:pt x="4864026" y="17901"/>
                  <a:pt x="4872410" y="5892"/>
                </a:cubicBezTo>
                <a:close/>
                <a:moveTo>
                  <a:pt x="4508664" y="5892"/>
                </a:moveTo>
                <a:cubicBezTo>
                  <a:pt x="4509174" y="5212"/>
                  <a:pt x="4510704" y="5495"/>
                  <a:pt x="4510590" y="6345"/>
                </a:cubicBezTo>
                <a:cubicBezTo>
                  <a:pt x="4508211" y="21527"/>
                  <a:pt x="4511043" y="35802"/>
                  <a:pt x="4512686" y="50815"/>
                </a:cubicBezTo>
                <a:cubicBezTo>
                  <a:pt x="4513649" y="59822"/>
                  <a:pt x="4514216" y="68942"/>
                  <a:pt x="4515066" y="77950"/>
                </a:cubicBezTo>
                <a:cubicBezTo>
                  <a:pt x="4515802" y="86221"/>
                  <a:pt x="4516878" y="94548"/>
                  <a:pt x="4514896" y="102819"/>
                </a:cubicBezTo>
                <a:lnTo>
                  <a:pt x="4514896" y="102762"/>
                </a:lnTo>
                <a:cubicBezTo>
                  <a:pt x="4514442" y="104518"/>
                  <a:pt x="4511553" y="104178"/>
                  <a:pt x="4511270" y="102592"/>
                </a:cubicBezTo>
                <a:cubicBezTo>
                  <a:pt x="4508098" y="84634"/>
                  <a:pt x="4508381" y="66223"/>
                  <a:pt x="4507078" y="48095"/>
                </a:cubicBezTo>
                <a:cubicBezTo>
                  <a:pt x="4506115" y="35179"/>
                  <a:pt x="4500280" y="17901"/>
                  <a:pt x="4508664" y="5892"/>
                </a:cubicBezTo>
                <a:close/>
                <a:moveTo>
                  <a:pt x="3669290" y="5892"/>
                </a:moveTo>
                <a:cubicBezTo>
                  <a:pt x="3669800" y="5212"/>
                  <a:pt x="3671330" y="5495"/>
                  <a:pt x="3671216" y="6345"/>
                </a:cubicBezTo>
                <a:cubicBezTo>
                  <a:pt x="3668837" y="21527"/>
                  <a:pt x="3671669" y="35802"/>
                  <a:pt x="3673312" y="50815"/>
                </a:cubicBezTo>
                <a:cubicBezTo>
                  <a:pt x="3674275" y="59822"/>
                  <a:pt x="3674842" y="68942"/>
                  <a:pt x="3675691" y="77950"/>
                </a:cubicBezTo>
                <a:cubicBezTo>
                  <a:pt x="3676428" y="86221"/>
                  <a:pt x="3677504" y="94548"/>
                  <a:pt x="3675522" y="102819"/>
                </a:cubicBezTo>
                <a:lnTo>
                  <a:pt x="3675522" y="102762"/>
                </a:lnTo>
                <a:cubicBezTo>
                  <a:pt x="3675068" y="104518"/>
                  <a:pt x="3672179" y="104178"/>
                  <a:pt x="3671896" y="102592"/>
                </a:cubicBezTo>
                <a:cubicBezTo>
                  <a:pt x="3668724" y="84634"/>
                  <a:pt x="3669007" y="66223"/>
                  <a:pt x="3667704" y="48095"/>
                </a:cubicBezTo>
                <a:cubicBezTo>
                  <a:pt x="3666741" y="35179"/>
                  <a:pt x="3660906" y="17901"/>
                  <a:pt x="3669290" y="5892"/>
                </a:cubicBezTo>
                <a:close/>
                <a:moveTo>
                  <a:pt x="2829916" y="5892"/>
                </a:moveTo>
                <a:cubicBezTo>
                  <a:pt x="2830426" y="5212"/>
                  <a:pt x="2831954" y="5495"/>
                  <a:pt x="2831842" y="6345"/>
                </a:cubicBezTo>
                <a:cubicBezTo>
                  <a:pt x="2829463" y="21527"/>
                  <a:pt x="2832295" y="35802"/>
                  <a:pt x="2833937" y="50815"/>
                </a:cubicBezTo>
                <a:cubicBezTo>
                  <a:pt x="2834901" y="59822"/>
                  <a:pt x="2835468" y="68942"/>
                  <a:pt x="2836316" y="77950"/>
                </a:cubicBezTo>
                <a:cubicBezTo>
                  <a:pt x="2837054" y="86221"/>
                  <a:pt x="2838129" y="94548"/>
                  <a:pt x="2836147" y="102819"/>
                </a:cubicBezTo>
                <a:lnTo>
                  <a:pt x="2836147" y="102762"/>
                </a:lnTo>
                <a:cubicBezTo>
                  <a:pt x="2835695" y="104518"/>
                  <a:pt x="2832805" y="104178"/>
                  <a:pt x="2832522" y="102592"/>
                </a:cubicBezTo>
                <a:cubicBezTo>
                  <a:pt x="2829350" y="84634"/>
                  <a:pt x="2829633" y="66223"/>
                  <a:pt x="2828329" y="48095"/>
                </a:cubicBezTo>
                <a:cubicBezTo>
                  <a:pt x="2827367" y="35179"/>
                  <a:pt x="2821532" y="17901"/>
                  <a:pt x="2829916" y="5892"/>
                </a:cubicBezTo>
                <a:close/>
                <a:moveTo>
                  <a:pt x="1990545" y="5892"/>
                </a:moveTo>
                <a:cubicBezTo>
                  <a:pt x="1991053" y="5212"/>
                  <a:pt x="1992582" y="5495"/>
                  <a:pt x="1992470" y="6345"/>
                </a:cubicBezTo>
                <a:cubicBezTo>
                  <a:pt x="1990090" y="21527"/>
                  <a:pt x="1992922" y="35802"/>
                  <a:pt x="1994565" y="50815"/>
                </a:cubicBezTo>
                <a:cubicBezTo>
                  <a:pt x="1995529" y="59822"/>
                  <a:pt x="1996095" y="68942"/>
                  <a:pt x="1996946" y="77950"/>
                </a:cubicBezTo>
                <a:cubicBezTo>
                  <a:pt x="1997680" y="86221"/>
                  <a:pt x="1998758" y="94548"/>
                  <a:pt x="1996775" y="102819"/>
                </a:cubicBezTo>
                <a:lnTo>
                  <a:pt x="1996775" y="102762"/>
                </a:lnTo>
                <a:cubicBezTo>
                  <a:pt x="1996322" y="104518"/>
                  <a:pt x="1993432" y="104178"/>
                  <a:pt x="1993150" y="102592"/>
                </a:cubicBezTo>
                <a:cubicBezTo>
                  <a:pt x="1989979" y="84634"/>
                  <a:pt x="1990260" y="66223"/>
                  <a:pt x="1988957" y="48095"/>
                </a:cubicBezTo>
                <a:cubicBezTo>
                  <a:pt x="1987995" y="35179"/>
                  <a:pt x="1982160" y="17901"/>
                  <a:pt x="1990545" y="5892"/>
                </a:cubicBezTo>
                <a:close/>
                <a:moveTo>
                  <a:pt x="1151176" y="5892"/>
                </a:moveTo>
                <a:cubicBezTo>
                  <a:pt x="1151685" y="5212"/>
                  <a:pt x="1153216" y="5495"/>
                  <a:pt x="1153102" y="6345"/>
                </a:cubicBezTo>
                <a:cubicBezTo>
                  <a:pt x="1150723" y="21527"/>
                  <a:pt x="1153555" y="35802"/>
                  <a:pt x="1155198" y="50815"/>
                </a:cubicBezTo>
                <a:cubicBezTo>
                  <a:pt x="1156161" y="59822"/>
                  <a:pt x="1156727" y="68942"/>
                  <a:pt x="1157578" y="77950"/>
                </a:cubicBezTo>
                <a:cubicBezTo>
                  <a:pt x="1158314" y="86221"/>
                  <a:pt x="1159389" y="94548"/>
                  <a:pt x="1157407" y="102819"/>
                </a:cubicBezTo>
                <a:lnTo>
                  <a:pt x="1157407" y="102762"/>
                </a:lnTo>
                <a:cubicBezTo>
                  <a:pt x="1156955" y="104518"/>
                  <a:pt x="1154065" y="104178"/>
                  <a:pt x="1153782" y="102592"/>
                </a:cubicBezTo>
                <a:cubicBezTo>
                  <a:pt x="1150610" y="84634"/>
                  <a:pt x="1150893" y="66223"/>
                  <a:pt x="1149591" y="48095"/>
                </a:cubicBezTo>
                <a:cubicBezTo>
                  <a:pt x="1148627" y="35179"/>
                  <a:pt x="1142792" y="17901"/>
                  <a:pt x="1151176" y="5892"/>
                </a:cubicBezTo>
                <a:close/>
                <a:moveTo>
                  <a:pt x="899369" y="5892"/>
                </a:moveTo>
                <a:cubicBezTo>
                  <a:pt x="899880" y="5212"/>
                  <a:pt x="901409" y="5495"/>
                  <a:pt x="901296" y="6345"/>
                </a:cubicBezTo>
                <a:cubicBezTo>
                  <a:pt x="898916" y="21527"/>
                  <a:pt x="901748" y="35802"/>
                  <a:pt x="903393" y="50815"/>
                </a:cubicBezTo>
                <a:cubicBezTo>
                  <a:pt x="904354" y="59822"/>
                  <a:pt x="904922" y="68942"/>
                  <a:pt x="905771" y="77950"/>
                </a:cubicBezTo>
                <a:cubicBezTo>
                  <a:pt x="906507" y="86221"/>
                  <a:pt x="907584" y="94548"/>
                  <a:pt x="905601" y="102819"/>
                </a:cubicBezTo>
                <a:lnTo>
                  <a:pt x="905601" y="102762"/>
                </a:lnTo>
                <a:cubicBezTo>
                  <a:pt x="905148" y="104518"/>
                  <a:pt x="902259" y="104178"/>
                  <a:pt x="901976" y="102592"/>
                </a:cubicBezTo>
                <a:cubicBezTo>
                  <a:pt x="898805" y="84634"/>
                  <a:pt x="899087" y="66223"/>
                  <a:pt x="897784" y="48095"/>
                </a:cubicBezTo>
                <a:cubicBezTo>
                  <a:pt x="896821" y="35179"/>
                  <a:pt x="890986" y="17901"/>
                  <a:pt x="899369" y="5892"/>
                </a:cubicBezTo>
                <a:close/>
                <a:moveTo>
                  <a:pt x="59995" y="5892"/>
                </a:moveTo>
                <a:cubicBezTo>
                  <a:pt x="60505" y="5212"/>
                  <a:pt x="62035" y="5495"/>
                  <a:pt x="61922" y="6345"/>
                </a:cubicBezTo>
                <a:cubicBezTo>
                  <a:pt x="59542" y="21527"/>
                  <a:pt x="62374" y="35802"/>
                  <a:pt x="64017" y="50815"/>
                </a:cubicBezTo>
                <a:cubicBezTo>
                  <a:pt x="64980" y="59822"/>
                  <a:pt x="65547" y="68942"/>
                  <a:pt x="66396" y="77950"/>
                </a:cubicBezTo>
                <a:cubicBezTo>
                  <a:pt x="67133" y="86221"/>
                  <a:pt x="68210" y="94548"/>
                  <a:pt x="66227" y="102819"/>
                </a:cubicBezTo>
                <a:lnTo>
                  <a:pt x="66227" y="102762"/>
                </a:lnTo>
                <a:cubicBezTo>
                  <a:pt x="65773" y="104518"/>
                  <a:pt x="62884" y="104178"/>
                  <a:pt x="62601" y="102592"/>
                </a:cubicBezTo>
                <a:cubicBezTo>
                  <a:pt x="59429" y="84634"/>
                  <a:pt x="59712" y="66223"/>
                  <a:pt x="58409" y="48095"/>
                </a:cubicBezTo>
                <a:cubicBezTo>
                  <a:pt x="57446" y="35179"/>
                  <a:pt x="51611" y="17901"/>
                  <a:pt x="59995" y="5892"/>
                </a:cubicBezTo>
                <a:close/>
                <a:moveTo>
                  <a:pt x="5822364" y="5721"/>
                </a:moveTo>
                <a:cubicBezTo>
                  <a:pt x="5822817" y="5042"/>
                  <a:pt x="5824404" y="5212"/>
                  <a:pt x="5824290" y="6061"/>
                </a:cubicBezTo>
                <a:cubicBezTo>
                  <a:pt x="5822704" y="21357"/>
                  <a:pt x="5826103" y="35576"/>
                  <a:pt x="5828029" y="50701"/>
                </a:cubicBezTo>
                <a:cubicBezTo>
                  <a:pt x="5829219" y="59822"/>
                  <a:pt x="5829898" y="68942"/>
                  <a:pt x="5830748" y="78063"/>
                </a:cubicBezTo>
                <a:cubicBezTo>
                  <a:pt x="5831541" y="86390"/>
                  <a:pt x="5832504" y="94774"/>
                  <a:pt x="5830408" y="103102"/>
                </a:cubicBezTo>
                <a:cubicBezTo>
                  <a:pt x="5829955" y="104858"/>
                  <a:pt x="5827009" y="104462"/>
                  <a:pt x="5826782" y="102875"/>
                </a:cubicBezTo>
                <a:cubicBezTo>
                  <a:pt x="5823894" y="84804"/>
                  <a:pt x="5824120" y="66280"/>
                  <a:pt x="5822364" y="48152"/>
                </a:cubicBezTo>
                <a:cubicBezTo>
                  <a:pt x="5821174" y="35123"/>
                  <a:pt x="5814660" y="18184"/>
                  <a:pt x="5822364" y="5721"/>
                </a:cubicBezTo>
                <a:close/>
                <a:moveTo>
                  <a:pt x="4982990" y="5721"/>
                </a:moveTo>
                <a:cubicBezTo>
                  <a:pt x="4983443" y="5042"/>
                  <a:pt x="4985029" y="5212"/>
                  <a:pt x="4984916" y="6061"/>
                </a:cubicBezTo>
                <a:cubicBezTo>
                  <a:pt x="4983330" y="21357"/>
                  <a:pt x="4986729" y="35576"/>
                  <a:pt x="4988655" y="50701"/>
                </a:cubicBezTo>
                <a:cubicBezTo>
                  <a:pt x="4989845" y="59822"/>
                  <a:pt x="4990525" y="68942"/>
                  <a:pt x="4991374" y="78063"/>
                </a:cubicBezTo>
                <a:cubicBezTo>
                  <a:pt x="4992167" y="86390"/>
                  <a:pt x="4993130" y="94774"/>
                  <a:pt x="4991034" y="103102"/>
                </a:cubicBezTo>
                <a:cubicBezTo>
                  <a:pt x="4990581" y="104858"/>
                  <a:pt x="4987635" y="104462"/>
                  <a:pt x="4987409" y="102875"/>
                </a:cubicBezTo>
                <a:cubicBezTo>
                  <a:pt x="4984520" y="84804"/>
                  <a:pt x="4984746" y="66280"/>
                  <a:pt x="4982990" y="48152"/>
                </a:cubicBezTo>
                <a:cubicBezTo>
                  <a:pt x="4981800" y="35123"/>
                  <a:pt x="4975286" y="18184"/>
                  <a:pt x="4982990" y="5721"/>
                </a:cubicBezTo>
                <a:close/>
                <a:moveTo>
                  <a:pt x="4619244" y="5721"/>
                </a:moveTo>
                <a:cubicBezTo>
                  <a:pt x="4619697" y="5042"/>
                  <a:pt x="4621284" y="5212"/>
                  <a:pt x="4621170" y="6061"/>
                </a:cubicBezTo>
                <a:cubicBezTo>
                  <a:pt x="4619584" y="21357"/>
                  <a:pt x="4622983" y="35576"/>
                  <a:pt x="4624909" y="50701"/>
                </a:cubicBezTo>
                <a:cubicBezTo>
                  <a:pt x="4626099" y="59822"/>
                  <a:pt x="4626779" y="68942"/>
                  <a:pt x="4627628" y="78063"/>
                </a:cubicBezTo>
                <a:cubicBezTo>
                  <a:pt x="4628422" y="86390"/>
                  <a:pt x="4629441" y="94774"/>
                  <a:pt x="4627289" y="103102"/>
                </a:cubicBezTo>
                <a:cubicBezTo>
                  <a:pt x="4626835" y="104858"/>
                  <a:pt x="4623889" y="104462"/>
                  <a:pt x="4623663" y="102875"/>
                </a:cubicBezTo>
                <a:cubicBezTo>
                  <a:pt x="4620774" y="84804"/>
                  <a:pt x="4621000" y="66280"/>
                  <a:pt x="4619244" y="48152"/>
                </a:cubicBezTo>
                <a:cubicBezTo>
                  <a:pt x="4618055" y="35123"/>
                  <a:pt x="4611540" y="18184"/>
                  <a:pt x="4619244" y="5721"/>
                </a:cubicBezTo>
                <a:close/>
                <a:moveTo>
                  <a:pt x="3779869" y="5721"/>
                </a:moveTo>
                <a:cubicBezTo>
                  <a:pt x="3780322" y="5042"/>
                  <a:pt x="3781908" y="5212"/>
                  <a:pt x="3781795" y="6061"/>
                </a:cubicBezTo>
                <a:cubicBezTo>
                  <a:pt x="3780209" y="21357"/>
                  <a:pt x="3783551" y="35576"/>
                  <a:pt x="3785534" y="50701"/>
                </a:cubicBezTo>
                <a:cubicBezTo>
                  <a:pt x="3786724" y="59822"/>
                  <a:pt x="3787404" y="68942"/>
                  <a:pt x="3788253" y="78063"/>
                </a:cubicBezTo>
                <a:cubicBezTo>
                  <a:pt x="3788990" y="86390"/>
                  <a:pt x="3790010" y="94774"/>
                  <a:pt x="3787913" y="103102"/>
                </a:cubicBezTo>
                <a:cubicBezTo>
                  <a:pt x="3787460" y="104858"/>
                  <a:pt x="3784514" y="104462"/>
                  <a:pt x="3784288" y="102875"/>
                </a:cubicBezTo>
                <a:cubicBezTo>
                  <a:pt x="3781399" y="84804"/>
                  <a:pt x="3781625" y="66280"/>
                  <a:pt x="3779869" y="48152"/>
                </a:cubicBezTo>
                <a:cubicBezTo>
                  <a:pt x="3778680" y="35123"/>
                  <a:pt x="3772165" y="18184"/>
                  <a:pt x="3779869" y="5721"/>
                </a:cubicBezTo>
                <a:close/>
                <a:moveTo>
                  <a:pt x="2940496" y="5721"/>
                </a:moveTo>
                <a:cubicBezTo>
                  <a:pt x="2940949" y="5042"/>
                  <a:pt x="2942535" y="5212"/>
                  <a:pt x="2942422" y="6061"/>
                </a:cubicBezTo>
                <a:cubicBezTo>
                  <a:pt x="2940836" y="21357"/>
                  <a:pt x="2944178" y="35576"/>
                  <a:pt x="2946162" y="50701"/>
                </a:cubicBezTo>
                <a:cubicBezTo>
                  <a:pt x="2947351" y="59822"/>
                  <a:pt x="2948031" y="68942"/>
                  <a:pt x="2948879" y="78063"/>
                </a:cubicBezTo>
                <a:cubicBezTo>
                  <a:pt x="2949673" y="86390"/>
                  <a:pt x="2950636" y="94774"/>
                  <a:pt x="2948540" y="103102"/>
                </a:cubicBezTo>
                <a:cubicBezTo>
                  <a:pt x="2948088" y="104858"/>
                  <a:pt x="2945141" y="104462"/>
                  <a:pt x="2944915" y="102875"/>
                </a:cubicBezTo>
                <a:cubicBezTo>
                  <a:pt x="2942026" y="84804"/>
                  <a:pt x="2942253" y="66280"/>
                  <a:pt x="2940496" y="48152"/>
                </a:cubicBezTo>
                <a:cubicBezTo>
                  <a:pt x="2939306" y="35123"/>
                  <a:pt x="2932792" y="18184"/>
                  <a:pt x="2940496" y="5721"/>
                </a:cubicBezTo>
                <a:close/>
                <a:moveTo>
                  <a:pt x="2101122" y="5721"/>
                </a:moveTo>
                <a:cubicBezTo>
                  <a:pt x="2101574" y="5042"/>
                  <a:pt x="2103162" y="5212"/>
                  <a:pt x="2103048" y="6061"/>
                </a:cubicBezTo>
                <a:cubicBezTo>
                  <a:pt x="2101462" y="21357"/>
                  <a:pt x="2104804" y="35576"/>
                  <a:pt x="2106787" y="50701"/>
                </a:cubicBezTo>
                <a:cubicBezTo>
                  <a:pt x="2107977" y="59822"/>
                  <a:pt x="2108657" y="68942"/>
                  <a:pt x="2109506" y="78063"/>
                </a:cubicBezTo>
                <a:cubicBezTo>
                  <a:pt x="2110299" y="86390"/>
                  <a:pt x="2111262" y="94774"/>
                  <a:pt x="2109165" y="103102"/>
                </a:cubicBezTo>
                <a:cubicBezTo>
                  <a:pt x="2108713" y="104858"/>
                  <a:pt x="2105766" y="104462"/>
                  <a:pt x="2105540" y="102875"/>
                </a:cubicBezTo>
                <a:cubicBezTo>
                  <a:pt x="2102652" y="84804"/>
                  <a:pt x="2102877" y="66280"/>
                  <a:pt x="2101122" y="48152"/>
                </a:cubicBezTo>
                <a:cubicBezTo>
                  <a:pt x="2099933" y="35123"/>
                  <a:pt x="2093418" y="18184"/>
                  <a:pt x="2101122" y="5721"/>
                </a:cubicBezTo>
                <a:close/>
                <a:moveTo>
                  <a:pt x="1261755" y="5721"/>
                </a:moveTo>
                <a:cubicBezTo>
                  <a:pt x="1262209" y="5042"/>
                  <a:pt x="1263796" y="5212"/>
                  <a:pt x="1263682" y="6061"/>
                </a:cubicBezTo>
                <a:cubicBezTo>
                  <a:pt x="1262096" y="21357"/>
                  <a:pt x="1265438" y="35576"/>
                  <a:pt x="1267420" y="50701"/>
                </a:cubicBezTo>
                <a:cubicBezTo>
                  <a:pt x="1268610" y="59822"/>
                  <a:pt x="1269291" y="68942"/>
                  <a:pt x="1270140" y="78063"/>
                </a:cubicBezTo>
                <a:cubicBezTo>
                  <a:pt x="1270933" y="86390"/>
                  <a:pt x="1271895" y="94774"/>
                  <a:pt x="1269800" y="103102"/>
                </a:cubicBezTo>
                <a:cubicBezTo>
                  <a:pt x="1269347" y="104858"/>
                  <a:pt x="1266401" y="104462"/>
                  <a:pt x="1266175" y="102875"/>
                </a:cubicBezTo>
                <a:cubicBezTo>
                  <a:pt x="1263286" y="84804"/>
                  <a:pt x="1263512" y="66280"/>
                  <a:pt x="1261755" y="48152"/>
                </a:cubicBezTo>
                <a:cubicBezTo>
                  <a:pt x="1260566" y="35123"/>
                  <a:pt x="1254052" y="18184"/>
                  <a:pt x="1261755" y="5721"/>
                </a:cubicBezTo>
                <a:close/>
                <a:moveTo>
                  <a:pt x="170576" y="5721"/>
                </a:moveTo>
                <a:cubicBezTo>
                  <a:pt x="171028" y="5042"/>
                  <a:pt x="172616" y="5212"/>
                  <a:pt x="172501" y="6061"/>
                </a:cubicBezTo>
                <a:cubicBezTo>
                  <a:pt x="170915" y="21357"/>
                  <a:pt x="174257" y="35576"/>
                  <a:pt x="176241" y="50701"/>
                </a:cubicBezTo>
                <a:cubicBezTo>
                  <a:pt x="177430" y="59822"/>
                  <a:pt x="178110" y="68942"/>
                  <a:pt x="178960" y="78063"/>
                </a:cubicBezTo>
                <a:cubicBezTo>
                  <a:pt x="179752" y="86390"/>
                  <a:pt x="180716" y="94774"/>
                  <a:pt x="178620" y="103102"/>
                </a:cubicBezTo>
                <a:cubicBezTo>
                  <a:pt x="178166" y="104858"/>
                  <a:pt x="175220" y="104462"/>
                  <a:pt x="174994" y="102875"/>
                </a:cubicBezTo>
                <a:cubicBezTo>
                  <a:pt x="172105" y="84804"/>
                  <a:pt x="172332" y="66280"/>
                  <a:pt x="170576" y="48152"/>
                </a:cubicBezTo>
                <a:cubicBezTo>
                  <a:pt x="169387" y="35123"/>
                  <a:pt x="162872" y="18184"/>
                  <a:pt x="170576" y="5721"/>
                </a:cubicBezTo>
                <a:close/>
                <a:moveTo>
                  <a:pt x="6239305" y="5325"/>
                </a:moveTo>
                <a:cubicBezTo>
                  <a:pt x="6239757" y="3512"/>
                  <a:pt x="6242647" y="3909"/>
                  <a:pt x="6242930" y="5552"/>
                </a:cubicBezTo>
                <a:cubicBezTo>
                  <a:pt x="6245933" y="24019"/>
                  <a:pt x="6245819" y="42997"/>
                  <a:pt x="6247689" y="61578"/>
                </a:cubicBezTo>
                <a:cubicBezTo>
                  <a:pt x="6248991" y="74947"/>
                  <a:pt x="6255620" y="92282"/>
                  <a:pt x="6247972" y="105085"/>
                </a:cubicBezTo>
                <a:cubicBezTo>
                  <a:pt x="6247575" y="105821"/>
                  <a:pt x="6245933" y="105651"/>
                  <a:pt x="6246045" y="104745"/>
                </a:cubicBezTo>
                <a:cubicBezTo>
                  <a:pt x="6247575" y="89053"/>
                  <a:pt x="6244063" y="74494"/>
                  <a:pt x="6242024" y="59029"/>
                </a:cubicBezTo>
                <a:cubicBezTo>
                  <a:pt x="6240777" y="49738"/>
                  <a:pt x="6240041" y="40391"/>
                  <a:pt x="6239134" y="31044"/>
                </a:cubicBezTo>
                <a:cubicBezTo>
                  <a:pt x="6238285" y="22490"/>
                  <a:pt x="6237209" y="13879"/>
                  <a:pt x="6239305" y="5382"/>
                </a:cubicBezTo>
                <a:close/>
                <a:moveTo>
                  <a:pt x="5399929" y="5325"/>
                </a:moveTo>
                <a:cubicBezTo>
                  <a:pt x="5400383" y="3512"/>
                  <a:pt x="5403272" y="3909"/>
                  <a:pt x="5403555" y="5552"/>
                </a:cubicBezTo>
                <a:cubicBezTo>
                  <a:pt x="5406558" y="24019"/>
                  <a:pt x="5406444" y="42997"/>
                  <a:pt x="5408314" y="61578"/>
                </a:cubicBezTo>
                <a:cubicBezTo>
                  <a:pt x="5409617" y="74947"/>
                  <a:pt x="5416244" y="92282"/>
                  <a:pt x="5408597" y="105085"/>
                </a:cubicBezTo>
                <a:cubicBezTo>
                  <a:pt x="5408200" y="105821"/>
                  <a:pt x="5406558" y="105651"/>
                  <a:pt x="5406671" y="104745"/>
                </a:cubicBezTo>
                <a:cubicBezTo>
                  <a:pt x="5408200" y="89053"/>
                  <a:pt x="5404688" y="74494"/>
                  <a:pt x="5402649" y="59029"/>
                </a:cubicBezTo>
                <a:cubicBezTo>
                  <a:pt x="5401402" y="49738"/>
                  <a:pt x="5400666" y="40391"/>
                  <a:pt x="5399760" y="31044"/>
                </a:cubicBezTo>
                <a:cubicBezTo>
                  <a:pt x="5398910" y="22490"/>
                  <a:pt x="5397833" y="13879"/>
                  <a:pt x="5399929" y="5382"/>
                </a:cubicBezTo>
                <a:close/>
                <a:moveTo>
                  <a:pt x="4196865" y="5325"/>
                </a:moveTo>
                <a:cubicBezTo>
                  <a:pt x="4197319" y="3512"/>
                  <a:pt x="4200208" y="3909"/>
                  <a:pt x="4200491" y="5552"/>
                </a:cubicBezTo>
                <a:cubicBezTo>
                  <a:pt x="4203494" y="24019"/>
                  <a:pt x="4203380" y="42997"/>
                  <a:pt x="4205250" y="61578"/>
                </a:cubicBezTo>
                <a:cubicBezTo>
                  <a:pt x="4206553" y="74947"/>
                  <a:pt x="4213180" y="92282"/>
                  <a:pt x="4205533" y="105085"/>
                </a:cubicBezTo>
                <a:cubicBezTo>
                  <a:pt x="4205136" y="105821"/>
                  <a:pt x="4203494" y="105651"/>
                  <a:pt x="4203607" y="104745"/>
                </a:cubicBezTo>
                <a:cubicBezTo>
                  <a:pt x="4205136" y="89053"/>
                  <a:pt x="4201624" y="74494"/>
                  <a:pt x="4199585" y="59029"/>
                </a:cubicBezTo>
                <a:cubicBezTo>
                  <a:pt x="4198338" y="49738"/>
                  <a:pt x="4197602" y="40391"/>
                  <a:pt x="4196696" y="31044"/>
                </a:cubicBezTo>
                <a:cubicBezTo>
                  <a:pt x="4195846" y="22490"/>
                  <a:pt x="4194769" y="13879"/>
                  <a:pt x="4196865" y="5382"/>
                </a:cubicBezTo>
                <a:close/>
                <a:moveTo>
                  <a:pt x="3357491" y="5325"/>
                </a:moveTo>
                <a:cubicBezTo>
                  <a:pt x="3357945" y="3512"/>
                  <a:pt x="3360834" y="3909"/>
                  <a:pt x="3361117" y="5552"/>
                </a:cubicBezTo>
                <a:cubicBezTo>
                  <a:pt x="3364119" y="24019"/>
                  <a:pt x="3364006" y="42997"/>
                  <a:pt x="3365875" y="61578"/>
                </a:cubicBezTo>
                <a:cubicBezTo>
                  <a:pt x="3367179" y="74947"/>
                  <a:pt x="3373806" y="92282"/>
                  <a:pt x="3366159" y="105085"/>
                </a:cubicBezTo>
                <a:cubicBezTo>
                  <a:pt x="3365762" y="105821"/>
                  <a:pt x="3364119" y="105651"/>
                  <a:pt x="3364233" y="104745"/>
                </a:cubicBezTo>
                <a:cubicBezTo>
                  <a:pt x="3365762" y="89053"/>
                  <a:pt x="3362250" y="74494"/>
                  <a:pt x="3360210" y="59029"/>
                </a:cubicBezTo>
                <a:cubicBezTo>
                  <a:pt x="3358964" y="49738"/>
                  <a:pt x="3358228" y="40391"/>
                  <a:pt x="3357322" y="31044"/>
                </a:cubicBezTo>
                <a:cubicBezTo>
                  <a:pt x="3356472" y="22490"/>
                  <a:pt x="3355395" y="13879"/>
                  <a:pt x="3357491" y="5382"/>
                </a:cubicBezTo>
                <a:close/>
                <a:moveTo>
                  <a:pt x="2518062" y="5325"/>
                </a:moveTo>
                <a:cubicBezTo>
                  <a:pt x="2518516" y="3512"/>
                  <a:pt x="2521405" y="3909"/>
                  <a:pt x="2521687" y="5552"/>
                </a:cubicBezTo>
                <a:cubicBezTo>
                  <a:pt x="2524689" y="24019"/>
                  <a:pt x="2524577" y="42997"/>
                  <a:pt x="2526446" y="61578"/>
                </a:cubicBezTo>
                <a:cubicBezTo>
                  <a:pt x="2527749" y="74947"/>
                  <a:pt x="2534376" y="92282"/>
                  <a:pt x="2526729" y="105085"/>
                </a:cubicBezTo>
                <a:cubicBezTo>
                  <a:pt x="2526333" y="105821"/>
                  <a:pt x="2524689" y="105651"/>
                  <a:pt x="2524804" y="104745"/>
                </a:cubicBezTo>
                <a:cubicBezTo>
                  <a:pt x="2526333" y="89053"/>
                  <a:pt x="2522820" y="74494"/>
                  <a:pt x="2520781" y="59029"/>
                </a:cubicBezTo>
                <a:cubicBezTo>
                  <a:pt x="2519534" y="49738"/>
                  <a:pt x="2518799" y="40391"/>
                  <a:pt x="2517892" y="31044"/>
                </a:cubicBezTo>
                <a:cubicBezTo>
                  <a:pt x="2517043" y="22490"/>
                  <a:pt x="2515966" y="13879"/>
                  <a:pt x="2518062" y="5382"/>
                </a:cubicBezTo>
                <a:close/>
                <a:moveTo>
                  <a:pt x="1678688" y="5325"/>
                </a:moveTo>
                <a:cubicBezTo>
                  <a:pt x="1679140" y="3512"/>
                  <a:pt x="1682031" y="3909"/>
                  <a:pt x="1682311" y="5552"/>
                </a:cubicBezTo>
                <a:cubicBezTo>
                  <a:pt x="1685315" y="24019"/>
                  <a:pt x="1685203" y="42997"/>
                  <a:pt x="1687072" y="61578"/>
                </a:cubicBezTo>
                <a:cubicBezTo>
                  <a:pt x="1688375" y="74947"/>
                  <a:pt x="1695001" y="92282"/>
                  <a:pt x="1687354" y="105085"/>
                </a:cubicBezTo>
                <a:cubicBezTo>
                  <a:pt x="1686958" y="105821"/>
                  <a:pt x="1685315" y="105651"/>
                  <a:pt x="1685431" y="104745"/>
                </a:cubicBezTo>
                <a:cubicBezTo>
                  <a:pt x="1686958" y="89053"/>
                  <a:pt x="1683445" y="74494"/>
                  <a:pt x="1681408" y="59029"/>
                </a:cubicBezTo>
                <a:cubicBezTo>
                  <a:pt x="1680158" y="49738"/>
                  <a:pt x="1679425" y="40391"/>
                  <a:pt x="1678516" y="31044"/>
                </a:cubicBezTo>
                <a:cubicBezTo>
                  <a:pt x="1677670" y="22490"/>
                  <a:pt x="1676590" y="13879"/>
                  <a:pt x="1678688" y="5382"/>
                </a:cubicBezTo>
                <a:close/>
                <a:moveTo>
                  <a:pt x="587513" y="5325"/>
                </a:moveTo>
                <a:cubicBezTo>
                  <a:pt x="587967" y="3512"/>
                  <a:pt x="590856" y="3909"/>
                  <a:pt x="591140" y="5552"/>
                </a:cubicBezTo>
                <a:cubicBezTo>
                  <a:pt x="594141" y="24019"/>
                  <a:pt x="594028" y="42997"/>
                  <a:pt x="595899" y="61578"/>
                </a:cubicBezTo>
                <a:cubicBezTo>
                  <a:pt x="597201" y="74947"/>
                  <a:pt x="603829" y="92282"/>
                  <a:pt x="596182" y="105085"/>
                </a:cubicBezTo>
                <a:cubicBezTo>
                  <a:pt x="595785" y="105821"/>
                  <a:pt x="594141" y="105651"/>
                  <a:pt x="594256" y="104745"/>
                </a:cubicBezTo>
                <a:cubicBezTo>
                  <a:pt x="595785" y="89053"/>
                  <a:pt x="592273" y="74494"/>
                  <a:pt x="590234" y="59029"/>
                </a:cubicBezTo>
                <a:cubicBezTo>
                  <a:pt x="588987" y="49738"/>
                  <a:pt x="588251" y="40391"/>
                  <a:pt x="587344" y="31044"/>
                </a:cubicBezTo>
                <a:cubicBezTo>
                  <a:pt x="586495" y="22490"/>
                  <a:pt x="585417" y="13879"/>
                  <a:pt x="587513" y="5382"/>
                </a:cubicBezTo>
                <a:close/>
                <a:moveTo>
                  <a:pt x="3327526" y="4591"/>
                </a:moveTo>
                <a:lnTo>
                  <a:pt x="3331093" y="4702"/>
                </a:lnTo>
                <a:cubicBezTo>
                  <a:pt x="3334888" y="23453"/>
                  <a:pt x="3335568" y="42827"/>
                  <a:pt x="3338174" y="61748"/>
                </a:cubicBezTo>
                <a:cubicBezTo>
                  <a:pt x="3340043" y="75287"/>
                  <a:pt x="3347351" y="92735"/>
                  <a:pt x="3340270" y="106105"/>
                </a:cubicBezTo>
                <a:cubicBezTo>
                  <a:pt x="3339873" y="106841"/>
                  <a:pt x="3338344" y="106728"/>
                  <a:pt x="3338344" y="105822"/>
                </a:cubicBezTo>
                <a:cubicBezTo>
                  <a:pt x="3339193" y="89733"/>
                  <a:pt x="3335115" y="75004"/>
                  <a:pt x="3332452" y="59256"/>
                </a:cubicBezTo>
                <a:cubicBezTo>
                  <a:pt x="3330866" y="49795"/>
                  <a:pt x="3329733" y="40221"/>
                  <a:pt x="3328430" y="30761"/>
                </a:cubicBezTo>
                <a:close/>
                <a:moveTo>
                  <a:pt x="6437577" y="4589"/>
                </a:moveTo>
                <a:cubicBezTo>
                  <a:pt x="6437974" y="3852"/>
                  <a:pt x="6439617" y="4022"/>
                  <a:pt x="6439503" y="4929"/>
                </a:cubicBezTo>
                <a:cubicBezTo>
                  <a:pt x="6437974" y="20621"/>
                  <a:pt x="6441486" y="35180"/>
                  <a:pt x="6443525" y="50645"/>
                </a:cubicBezTo>
                <a:cubicBezTo>
                  <a:pt x="6444772" y="59935"/>
                  <a:pt x="6445509" y="69283"/>
                  <a:pt x="6446414" y="78630"/>
                </a:cubicBezTo>
                <a:cubicBezTo>
                  <a:pt x="6447264" y="87184"/>
                  <a:pt x="6448341" y="95795"/>
                  <a:pt x="6446245" y="104292"/>
                </a:cubicBezTo>
                <a:lnTo>
                  <a:pt x="6446245" y="104349"/>
                </a:lnTo>
                <a:cubicBezTo>
                  <a:pt x="6445791" y="106161"/>
                  <a:pt x="6442902" y="105765"/>
                  <a:pt x="6442619" y="104122"/>
                </a:cubicBezTo>
                <a:cubicBezTo>
                  <a:pt x="6439617" y="85654"/>
                  <a:pt x="6439730" y="66677"/>
                  <a:pt x="6437860" y="48096"/>
                </a:cubicBezTo>
                <a:cubicBezTo>
                  <a:pt x="6436557" y="34726"/>
                  <a:pt x="6429930" y="17392"/>
                  <a:pt x="6437577" y="4589"/>
                </a:cubicBezTo>
                <a:close/>
                <a:moveTo>
                  <a:pt x="6209395" y="4589"/>
                </a:moveTo>
                <a:lnTo>
                  <a:pt x="6213019" y="4702"/>
                </a:lnTo>
                <a:cubicBezTo>
                  <a:pt x="6216758" y="23453"/>
                  <a:pt x="6217438" y="42827"/>
                  <a:pt x="6220044" y="61748"/>
                </a:cubicBezTo>
                <a:cubicBezTo>
                  <a:pt x="6221913" y="75287"/>
                  <a:pt x="6229221" y="92735"/>
                  <a:pt x="6222140" y="106105"/>
                </a:cubicBezTo>
                <a:cubicBezTo>
                  <a:pt x="6221743" y="106841"/>
                  <a:pt x="6220214" y="106728"/>
                  <a:pt x="6220214" y="105822"/>
                </a:cubicBezTo>
                <a:cubicBezTo>
                  <a:pt x="6221064" y="89733"/>
                  <a:pt x="6216984" y="75004"/>
                  <a:pt x="6214322" y="59256"/>
                </a:cubicBezTo>
                <a:cubicBezTo>
                  <a:pt x="6212736" y="49795"/>
                  <a:pt x="6211603" y="40221"/>
                  <a:pt x="6210300" y="30761"/>
                </a:cubicBezTo>
                <a:close/>
                <a:moveTo>
                  <a:pt x="5598202" y="4589"/>
                </a:moveTo>
                <a:cubicBezTo>
                  <a:pt x="5598599" y="3852"/>
                  <a:pt x="5600242" y="4022"/>
                  <a:pt x="5600129" y="4929"/>
                </a:cubicBezTo>
                <a:cubicBezTo>
                  <a:pt x="5598599" y="20621"/>
                  <a:pt x="5602111" y="35180"/>
                  <a:pt x="5604151" y="50645"/>
                </a:cubicBezTo>
                <a:cubicBezTo>
                  <a:pt x="5605397" y="59935"/>
                  <a:pt x="5606133" y="69283"/>
                  <a:pt x="5607040" y="78630"/>
                </a:cubicBezTo>
                <a:cubicBezTo>
                  <a:pt x="5607890" y="87184"/>
                  <a:pt x="5608966" y="95795"/>
                  <a:pt x="5606870" y="104292"/>
                </a:cubicBezTo>
                <a:lnTo>
                  <a:pt x="5606870" y="104349"/>
                </a:lnTo>
                <a:cubicBezTo>
                  <a:pt x="5606417" y="106161"/>
                  <a:pt x="5603527" y="105765"/>
                  <a:pt x="5603244" y="104122"/>
                </a:cubicBezTo>
                <a:cubicBezTo>
                  <a:pt x="5600242" y="85654"/>
                  <a:pt x="5600355" y="66677"/>
                  <a:pt x="5598486" y="48096"/>
                </a:cubicBezTo>
                <a:cubicBezTo>
                  <a:pt x="5597183" y="34726"/>
                  <a:pt x="5590555" y="17392"/>
                  <a:pt x="5598202" y="4589"/>
                </a:cubicBezTo>
                <a:close/>
                <a:moveTo>
                  <a:pt x="5370021" y="4589"/>
                </a:moveTo>
                <a:lnTo>
                  <a:pt x="5373644" y="4702"/>
                </a:lnTo>
                <a:cubicBezTo>
                  <a:pt x="5377383" y="23453"/>
                  <a:pt x="5378063" y="42827"/>
                  <a:pt x="5380669" y="61748"/>
                </a:cubicBezTo>
                <a:cubicBezTo>
                  <a:pt x="5382538" y="75287"/>
                  <a:pt x="5389846" y="92735"/>
                  <a:pt x="5382765" y="106105"/>
                </a:cubicBezTo>
                <a:cubicBezTo>
                  <a:pt x="5382368" y="106841"/>
                  <a:pt x="5380839" y="106728"/>
                  <a:pt x="5380839" y="105822"/>
                </a:cubicBezTo>
                <a:cubicBezTo>
                  <a:pt x="5381688" y="89733"/>
                  <a:pt x="5377610" y="75004"/>
                  <a:pt x="5374947" y="59256"/>
                </a:cubicBezTo>
                <a:cubicBezTo>
                  <a:pt x="5373361" y="49795"/>
                  <a:pt x="5372228" y="40221"/>
                  <a:pt x="5370925" y="30761"/>
                </a:cubicBezTo>
                <a:close/>
                <a:moveTo>
                  <a:pt x="4758828" y="4589"/>
                </a:moveTo>
                <a:cubicBezTo>
                  <a:pt x="4759225" y="3852"/>
                  <a:pt x="4760868" y="4022"/>
                  <a:pt x="4760755" y="4929"/>
                </a:cubicBezTo>
                <a:cubicBezTo>
                  <a:pt x="4759225" y="20621"/>
                  <a:pt x="4762737" y="35180"/>
                  <a:pt x="4764777" y="50645"/>
                </a:cubicBezTo>
                <a:cubicBezTo>
                  <a:pt x="4766023" y="59935"/>
                  <a:pt x="4766759" y="69283"/>
                  <a:pt x="4767666" y="78630"/>
                </a:cubicBezTo>
                <a:cubicBezTo>
                  <a:pt x="4768516" y="87184"/>
                  <a:pt x="4769592" y="95795"/>
                  <a:pt x="4767496" y="104292"/>
                </a:cubicBezTo>
                <a:lnTo>
                  <a:pt x="4767496" y="104349"/>
                </a:lnTo>
                <a:cubicBezTo>
                  <a:pt x="4767043" y="106161"/>
                  <a:pt x="4764153" y="105765"/>
                  <a:pt x="4763870" y="104122"/>
                </a:cubicBezTo>
                <a:cubicBezTo>
                  <a:pt x="4760868" y="85654"/>
                  <a:pt x="4760981" y="66677"/>
                  <a:pt x="4759112" y="48096"/>
                </a:cubicBezTo>
                <a:cubicBezTo>
                  <a:pt x="4757809" y="34726"/>
                  <a:pt x="4751181" y="17392"/>
                  <a:pt x="4758828" y="4589"/>
                </a:cubicBezTo>
                <a:close/>
                <a:moveTo>
                  <a:pt x="4395138" y="4589"/>
                </a:moveTo>
                <a:cubicBezTo>
                  <a:pt x="4395535" y="3852"/>
                  <a:pt x="4397178" y="4022"/>
                  <a:pt x="4397065" y="4929"/>
                </a:cubicBezTo>
                <a:cubicBezTo>
                  <a:pt x="4395535" y="20621"/>
                  <a:pt x="4399047" y="35180"/>
                  <a:pt x="4401087" y="50645"/>
                </a:cubicBezTo>
                <a:cubicBezTo>
                  <a:pt x="4402333" y="59935"/>
                  <a:pt x="4403069" y="69283"/>
                  <a:pt x="4403976" y="78630"/>
                </a:cubicBezTo>
                <a:cubicBezTo>
                  <a:pt x="4404826" y="87184"/>
                  <a:pt x="4405902" y="95795"/>
                  <a:pt x="4403806" y="104292"/>
                </a:cubicBezTo>
                <a:lnTo>
                  <a:pt x="4403806" y="104349"/>
                </a:lnTo>
                <a:cubicBezTo>
                  <a:pt x="4403353" y="106161"/>
                  <a:pt x="4400463" y="105765"/>
                  <a:pt x="4400180" y="104122"/>
                </a:cubicBezTo>
                <a:cubicBezTo>
                  <a:pt x="4397178" y="85654"/>
                  <a:pt x="4397291" y="66677"/>
                  <a:pt x="4395422" y="48096"/>
                </a:cubicBezTo>
                <a:cubicBezTo>
                  <a:pt x="4394119" y="34726"/>
                  <a:pt x="4387491" y="17392"/>
                  <a:pt x="4395138" y="4589"/>
                </a:cubicBezTo>
                <a:close/>
                <a:moveTo>
                  <a:pt x="4166901" y="4589"/>
                </a:moveTo>
                <a:lnTo>
                  <a:pt x="4170524" y="4702"/>
                </a:lnTo>
                <a:cubicBezTo>
                  <a:pt x="4174263" y="23453"/>
                  <a:pt x="4174943" y="42827"/>
                  <a:pt x="4177549" y="61748"/>
                </a:cubicBezTo>
                <a:cubicBezTo>
                  <a:pt x="4179418" y="75287"/>
                  <a:pt x="4186726" y="92735"/>
                  <a:pt x="4179645" y="106105"/>
                </a:cubicBezTo>
                <a:cubicBezTo>
                  <a:pt x="4179248" y="106841"/>
                  <a:pt x="4177719" y="106728"/>
                  <a:pt x="4177719" y="105822"/>
                </a:cubicBezTo>
                <a:cubicBezTo>
                  <a:pt x="4178568" y="89733"/>
                  <a:pt x="4174490" y="75004"/>
                  <a:pt x="4171827" y="59256"/>
                </a:cubicBezTo>
                <a:cubicBezTo>
                  <a:pt x="4170241" y="49795"/>
                  <a:pt x="4169108" y="40221"/>
                  <a:pt x="4167805" y="30761"/>
                </a:cubicBezTo>
                <a:close/>
                <a:moveTo>
                  <a:pt x="3555764" y="4589"/>
                </a:moveTo>
                <a:cubicBezTo>
                  <a:pt x="3556161" y="3852"/>
                  <a:pt x="3557804" y="4022"/>
                  <a:pt x="3557691" y="4929"/>
                </a:cubicBezTo>
                <a:cubicBezTo>
                  <a:pt x="3556161" y="20621"/>
                  <a:pt x="3559673" y="35180"/>
                  <a:pt x="3561713" y="50645"/>
                </a:cubicBezTo>
                <a:cubicBezTo>
                  <a:pt x="3562959" y="59935"/>
                  <a:pt x="3563695" y="69283"/>
                  <a:pt x="3564602" y="78630"/>
                </a:cubicBezTo>
                <a:cubicBezTo>
                  <a:pt x="3565452" y="87184"/>
                  <a:pt x="3566528" y="95795"/>
                  <a:pt x="3564432" y="104292"/>
                </a:cubicBezTo>
                <a:lnTo>
                  <a:pt x="3564432" y="104349"/>
                </a:lnTo>
                <a:cubicBezTo>
                  <a:pt x="3563979" y="106161"/>
                  <a:pt x="3561089" y="105765"/>
                  <a:pt x="3560806" y="104122"/>
                </a:cubicBezTo>
                <a:cubicBezTo>
                  <a:pt x="3557804" y="85654"/>
                  <a:pt x="3557917" y="66677"/>
                  <a:pt x="3556048" y="48096"/>
                </a:cubicBezTo>
                <a:cubicBezTo>
                  <a:pt x="3554745" y="34726"/>
                  <a:pt x="3548117" y="17392"/>
                  <a:pt x="3555764" y="4589"/>
                </a:cubicBezTo>
                <a:close/>
                <a:moveTo>
                  <a:pt x="2716334" y="4589"/>
                </a:moveTo>
                <a:cubicBezTo>
                  <a:pt x="2716731" y="3852"/>
                  <a:pt x="2718374" y="4022"/>
                  <a:pt x="2718261" y="4929"/>
                </a:cubicBezTo>
                <a:cubicBezTo>
                  <a:pt x="2716731" y="20621"/>
                  <a:pt x="2720243" y="35180"/>
                  <a:pt x="2722283" y="50645"/>
                </a:cubicBezTo>
                <a:cubicBezTo>
                  <a:pt x="2723528" y="59935"/>
                  <a:pt x="2724265" y="69283"/>
                  <a:pt x="2725172" y="78630"/>
                </a:cubicBezTo>
                <a:cubicBezTo>
                  <a:pt x="2726021" y="87184"/>
                  <a:pt x="2727098" y="95795"/>
                  <a:pt x="2725001" y="104292"/>
                </a:cubicBezTo>
                <a:lnTo>
                  <a:pt x="2725001" y="104349"/>
                </a:lnTo>
                <a:cubicBezTo>
                  <a:pt x="2724549" y="106161"/>
                  <a:pt x="2721659" y="105765"/>
                  <a:pt x="2721376" y="104122"/>
                </a:cubicBezTo>
                <a:cubicBezTo>
                  <a:pt x="2718374" y="85654"/>
                  <a:pt x="2718487" y="66677"/>
                  <a:pt x="2716618" y="48096"/>
                </a:cubicBezTo>
                <a:cubicBezTo>
                  <a:pt x="2715315" y="34726"/>
                  <a:pt x="2708687" y="17392"/>
                  <a:pt x="2716334" y="4589"/>
                </a:cubicBezTo>
                <a:close/>
                <a:moveTo>
                  <a:pt x="2488153" y="4589"/>
                </a:moveTo>
                <a:lnTo>
                  <a:pt x="2491777" y="4702"/>
                </a:lnTo>
                <a:cubicBezTo>
                  <a:pt x="2495515" y="23453"/>
                  <a:pt x="2496196" y="42827"/>
                  <a:pt x="2498801" y="61748"/>
                </a:cubicBezTo>
                <a:cubicBezTo>
                  <a:pt x="2500670" y="75287"/>
                  <a:pt x="2507978" y="92735"/>
                  <a:pt x="2500898" y="106105"/>
                </a:cubicBezTo>
                <a:cubicBezTo>
                  <a:pt x="2500501" y="106841"/>
                  <a:pt x="2498972" y="106728"/>
                  <a:pt x="2498972" y="105822"/>
                </a:cubicBezTo>
                <a:cubicBezTo>
                  <a:pt x="2499820" y="89733"/>
                  <a:pt x="2495743" y="75004"/>
                  <a:pt x="2493079" y="59256"/>
                </a:cubicBezTo>
                <a:cubicBezTo>
                  <a:pt x="2491494" y="49795"/>
                  <a:pt x="2490361" y="40221"/>
                  <a:pt x="2489057" y="30761"/>
                </a:cubicBezTo>
                <a:close/>
                <a:moveTo>
                  <a:pt x="1876961" y="4589"/>
                </a:moveTo>
                <a:cubicBezTo>
                  <a:pt x="1877358" y="3852"/>
                  <a:pt x="1879001" y="4022"/>
                  <a:pt x="1878887" y="4929"/>
                </a:cubicBezTo>
                <a:cubicBezTo>
                  <a:pt x="1877358" y="20621"/>
                  <a:pt x="1880870" y="35180"/>
                  <a:pt x="1882910" y="50645"/>
                </a:cubicBezTo>
                <a:cubicBezTo>
                  <a:pt x="1884156" y="59935"/>
                  <a:pt x="1884890" y="69283"/>
                  <a:pt x="1885798" y="78630"/>
                </a:cubicBezTo>
                <a:cubicBezTo>
                  <a:pt x="1886648" y="87184"/>
                  <a:pt x="1887725" y="95795"/>
                  <a:pt x="1885627" y="104292"/>
                </a:cubicBezTo>
                <a:lnTo>
                  <a:pt x="1885627" y="104349"/>
                </a:lnTo>
                <a:cubicBezTo>
                  <a:pt x="1885174" y="106161"/>
                  <a:pt x="1882285" y="105765"/>
                  <a:pt x="1882002" y="104122"/>
                </a:cubicBezTo>
                <a:cubicBezTo>
                  <a:pt x="1879001" y="85654"/>
                  <a:pt x="1879112" y="66677"/>
                  <a:pt x="1877245" y="48096"/>
                </a:cubicBezTo>
                <a:cubicBezTo>
                  <a:pt x="1875940" y="34726"/>
                  <a:pt x="1869313" y="17392"/>
                  <a:pt x="1876961" y="4589"/>
                </a:cubicBezTo>
                <a:close/>
                <a:moveTo>
                  <a:pt x="1648778" y="4589"/>
                </a:moveTo>
                <a:lnTo>
                  <a:pt x="1652402" y="4702"/>
                </a:lnTo>
                <a:cubicBezTo>
                  <a:pt x="1656140" y="23453"/>
                  <a:pt x="1656820" y="42827"/>
                  <a:pt x="1659426" y="61748"/>
                </a:cubicBezTo>
                <a:cubicBezTo>
                  <a:pt x="1661295" y="75287"/>
                  <a:pt x="1668605" y="92735"/>
                  <a:pt x="1661523" y="106105"/>
                </a:cubicBezTo>
                <a:cubicBezTo>
                  <a:pt x="1661125" y="106841"/>
                  <a:pt x="1659597" y="106728"/>
                  <a:pt x="1659597" y="105822"/>
                </a:cubicBezTo>
                <a:cubicBezTo>
                  <a:pt x="1660445" y="89733"/>
                  <a:pt x="1656368" y="75004"/>
                  <a:pt x="1653705" y="59256"/>
                </a:cubicBezTo>
                <a:cubicBezTo>
                  <a:pt x="1652117" y="49795"/>
                  <a:pt x="1650984" y="40221"/>
                  <a:pt x="1649682" y="30761"/>
                </a:cubicBezTo>
                <a:close/>
                <a:moveTo>
                  <a:pt x="1037593" y="4589"/>
                </a:moveTo>
                <a:cubicBezTo>
                  <a:pt x="1037991" y="3852"/>
                  <a:pt x="1039634" y="4022"/>
                  <a:pt x="1039521" y="4929"/>
                </a:cubicBezTo>
                <a:cubicBezTo>
                  <a:pt x="1037991" y="20621"/>
                  <a:pt x="1041502" y="35180"/>
                  <a:pt x="1043542" y="50645"/>
                </a:cubicBezTo>
                <a:cubicBezTo>
                  <a:pt x="1044789" y="59935"/>
                  <a:pt x="1045525" y="69283"/>
                  <a:pt x="1046431" y="78630"/>
                </a:cubicBezTo>
                <a:cubicBezTo>
                  <a:pt x="1047282" y="87184"/>
                  <a:pt x="1048358" y="95795"/>
                  <a:pt x="1046261" y="104292"/>
                </a:cubicBezTo>
                <a:lnTo>
                  <a:pt x="1046261" y="104349"/>
                </a:lnTo>
                <a:cubicBezTo>
                  <a:pt x="1045808" y="106161"/>
                  <a:pt x="1042921" y="105765"/>
                  <a:pt x="1042636" y="104122"/>
                </a:cubicBezTo>
                <a:cubicBezTo>
                  <a:pt x="1039634" y="85654"/>
                  <a:pt x="1039746" y="66677"/>
                  <a:pt x="1037878" y="48096"/>
                </a:cubicBezTo>
                <a:cubicBezTo>
                  <a:pt x="1036575" y="34726"/>
                  <a:pt x="1029946" y="17392"/>
                  <a:pt x="1037593" y="4589"/>
                </a:cubicBezTo>
                <a:close/>
                <a:moveTo>
                  <a:pt x="785786" y="4589"/>
                </a:moveTo>
                <a:cubicBezTo>
                  <a:pt x="786183" y="3852"/>
                  <a:pt x="787826" y="4022"/>
                  <a:pt x="787714" y="4929"/>
                </a:cubicBezTo>
                <a:cubicBezTo>
                  <a:pt x="786183" y="20621"/>
                  <a:pt x="789696" y="35180"/>
                  <a:pt x="791736" y="50645"/>
                </a:cubicBezTo>
                <a:cubicBezTo>
                  <a:pt x="792981" y="59935"/>
                  <a:pt x="793719" y="69283"/>
                  <a:pt x="794624" y="78630"/>
                </a:cubicBezTo>
                <a:cubicBezTo>
                  <a:pt x="795475" y="87184"/>
                  <a:pt x="796551" y="95795"/>
                  <a:pt x="794454" y="104292"/>
                </a:cubicBezTo>
                <a:lnTo>
                  <a:pt x="794454" y="104349"/>
                </a:lnTo>
                <a:cubicBezTo>
                  <a:pt x="794002" y="106161"/>
                  <a:pt x="791110" y="105765"/>
                  <a:pt x="790829" y="104122"/>
                </a:cubicBezTo>
                <a:cubicBezTo>
                  <a:pt x="787826" y="85654"/>
                  <a:pt x="787940" y="66677"/>
                  <a:pt x="786072" y="48096"/>
                </a:cubicBezTo>
                <a:cubicBezTo>
                  <a:pt x="784766" y="34726"/>
                  <a:pt x="778139" y="17392"/>
                  <a:pt x="785786" y="4589"/>
                </a:cubicBezTo>
                <a:close/>
                <a:moveTo>
                  <a:pt x="557606" y="4589"/>
                </a:moveTo>
                <a:lnTo>
                  <a:pt x="561228" y="4702"/>
                </a:lnTo>
                <a:cubicBezTo>
                  <a:pt x="564968" y="23453"/>
                  <a:pt x="565647" y="42827"/>
                  <a:pt x="568254" y="61748"/>
                </a:cubicBezTo>
                <a:cubicBezTo>
                  <a:pt x="570122" y="75287"/>
                  <a:pt x="577431" y="92735"/>
                  <a:pt x="570350" y="106105"/>
                </a:cubicBezTo>
                <a:cubicBezTo>
                  <a:pt x="569953" y="106841"/>
                  <a:pt x="568424" y="106728"/>
                  <a:pt x="568424" y="105822"/>
                </a:cubicBezTo>
                <a:cubicBezTo>
                  <a:pt x="569273" y="89733"/>
                  <a:pt x="565195" y="75004"/>
                  <a:pt x="562530" y="59256"/>
                </a:cubicBezTo>
                <a:cubicBezTo>
                  <a:pt x="560946" y="49795"/>
                  <a:pt x="559812" y="40221"/>
                  <a:pt x="558510" y="30761"/>
                </a:cubicBezTo>
                <a:close/>
                <a:moveTo>
                  <a:pt x="6209393" y="4532"/>
                </a:moveTo>
                <a:lnTo>
                  <a:pt x="6209395" y="4589"/>
                </a:lnTo>
                <a:lnTo>
                  <a:pt x="6209393" y="4589"/>
                </a:lnTo>
                <a:close/>
                <a:moveTo>
                  <a:pt x="5370019" y="4532"/>
                </a:moveTo>
                <a:lnTo>
                  <a:pt x="5370021" y="4589"/>
                </a:lnTo>
                <a:lnTo>
                  <a:pt x="5370019" y="4589"/>
                </a:lnTo>
                <a:close/>
                <a:moveTo>
                  <a:pt x="4166899" y="4532"/>
                </a:moveTo>
                <a:lnTo>
                  <a:pt x="4166901" y="4589"/>
                </a:lnTo>
                <a:lnTo>
                  <a:pt x="4166899" y="4589"/>
                </a:lnTo>
                <a:close/>
                <a:moveTo>
                  <a:pt x="3327524" y="4532"/>
                </a:moveTo>
                <a:lnTo>
                  <a:pt x="3327526" y="4591"/>
                </a:lnTo>
                <a:lnTo>
                  <a:pt x="3327467" y="4589"/>
                </a:lnTo>
                <a:close/>
                <a:moveTo>
                  <a:pt x="2488151" y="4532"/>
                </a:moveTo>
                <a:lnTo>
                  <a:pt x="2488153" y="4589"/>
                </a:lnTo>
                <a:lnTo>
                  <a:pt x="2488151" y="4589"/>
                </a:lnTo>
                <a:close/>
                <a:moveTo>
                  <a:pt x="557604" y="4532"/>
                </a:moveTo>
                <a:lnTo>
                  <a:pt x="557606" y="4589"/>
                </a:lnTo>
                <a:lnTo>
                  <a:pt x="557604" y="4589"/>
                </a:lnTo>
                <a:close/>
                <a:moveTo>
                  <a:pt x="6302225" y="3850"/>
                </a:moveTo>
                <a:lnTo>
                  <a:pt x="6303601" y="4532"/>
                </a:lnTo>
                <a:lnTo>
                  <a:pt x="6302248" y="5150"/>
                </a:lnTo>
                <a:close/>
                <a:moveTo>
                  <a:pt x="4259730" y="3850"/>
                </a:moveTo>
                <a:lnTo>
                  <a:pt x="4261106" y="4532"/>
                </a:lnTo>
                <a:lnTo>
                  <a:pt x="4259753" y="5150"/>
                </a:lnTo>
                <a:close/>
                <a:moveTo>
                  <a:pt x="3420356" y="3850"/>
                </a:moveTo>
                <a:lnTo>
                  <a:pt x="3421732" y="4532"/>
                </a:lnTo>
                <a:lnTo>
                  <a:pt x="3420379" y="5150"/>
                </a:lnTo>
                <a:close/>
                <a:moveTo>
                  <a:pt x="5462793" y="3822"/>
                </a:moveTo>
                <a:lnTo>
                  <a:pt x="5464227" y="4532"/>
                </a:lnTo>
                <a:lnTo>
                  <a:pt x="5462818" y="5175"/>
                </a:lnTo>
                <a:close/>
                <a:moveTo>
                  <a:pt x="2580924" y="3822"/>
                </a:moveTo>
                <a:lnTo>
                  <a:pt x="2582359" y="4532"/>
                </a:lnTo>
                <a:lnTo>
                  <a:pt x="2580949" y="5175"/>
                </a:lnTo>
                <a:close/>
                <a:moveTo>
                  <a:pt x="1741551" y="3822"/>
                </a:moveTo>
                <a:lnTo>
                  <a:pt x="1742987" y="4532"/>
                </a:lnTo>
                <a:lnTo>
                  <a:pt x="1741575" y="5175"/>
                </a:lnTo>
                <a:close/>
                <a:moveTo>
                  <a:pt x="650378" y="3822"/>
                </a:moveTo>
                <a:lnTo>
                  <a:pt x="651812" y="4532"/>
                </a:lnTo>
                <a:lnTo>
                  <a:pt x="650402" y="5175"/>
                </a:lnTo>
                <a:close/>
                <a:moveTo>
                  <a:pt x="6463465" y="3512"/>
                </a:moveTo>
                <a:cubicBezTo>
                  <a:pt x="6463862" y="2776"/>
                  <a:pt x="6465392" y="2889"/>
                  <a:pt x="6465392" y="3796"/>
                </a:cubicBezTo>
                <a:cubicBezTo>
                  <a:pt x="6464542" y="19884"/>
                  <a:pt x="6468620" y="34613"/>
                  <a:pt x="6471283" y="50362"/>
                </a:cubicBezTo>
                <a:cubicBezTo>
                  <a:pt x="6472869" y="59822"/>
                  <a:pt x="6474002" y="69396"/>
                  <a:pt x="6475305" y="78856"/>
                </a:cubicBezTo>
                <a:lnTo>
                  <a:pt x="6476209" y="105028"/>
                </a:lnTo>
                <a:lnTo>
                  <a:pt x="6472586" y="104915"/>
                </a:lnTo>
                <a:cubicBezTo>
                  <a:pt x="6468847" y="86164"/>
                  <a:pt x="6468168" y="66790"/>
                  <a:pt x="6465561" y="47869"/>
                </a:cubicBezTo>
                <a:cubicBezTo>
                  <a:pt x="6463692" y="34330"/>
                  <a:pt x="6456384" y="16882"/>
                  <a:pt x="6463465" y="3512"/>
                </a:cubicBezTo>
                <a:close/>
                <a:moveTo>
                  <a:pt x="5624091" y="3512"/>
                </a:moveTo>
                <a:cubicBezTo>
                  <a:pt x="5624488" y="2776"/>
                  <a:pt x="5626017" y="2889"/>
                  <a:pt x="5626017" y="3796"/>
                </a:cubicBezTo>
                <a:cubicBezTo>
                  <a:pt x="5625168" y="19884"/>
                  <a:pt x="5629246" y="34613"/>
                  <a:pt x="5631909" y="50362"/>
                </a:cubicBezTo>
                <a:cubicBezTo>
                  <a:pt x="5633495" y="59822"/>
                  <a:pt x="5634628" y="69396"/>
                  <a:pt x="5635931" y="78856"/>
                </a:cubicBezTo>
                <a:lnTo>
                  <a:pt x="5636835" y="105026"/>
                </a:lnTo>
                <a:lnTo>
                  <a:pt x="5633268" y="104915"/>
                </a:lnTo>
                <a:cubicBezTo>
                  <a:pt x="5629473" y="86164"/>
                  <a:pt x="5628793" y="66790"/>
                  <a:pt x="5626187" y="47869"/>
                </a:cubicBezTo>
                <a:cubicBezTo>
                  <a:pt x="5624318" y="34330"/>
                  <a:pt x="5617010" y="16882"/>
                  <a:pt x="5624091" y="3512"/>
                </a:cubicBezTo>
                <a:close/>
                <a:moveTo>
                  <a:pt x="4784717" y="3512"/>
                </a:moveTo>
                <a:cubicBezTo>
                  <a:pt x="4785114" y="2776"/>
                  <a:pt x="4786643" y="2889"/>
                  <a:pt x="4786643" y="3796"/>
                </a:cubicBezTo>
                <a:cubicBezTo>
                  <a:pt x="4785794" y="19884"/>
                  <a:pt x="4789873" y="34613"/>
                  <a:pt x="4792535" y="50362"/>
                </a:cubicBezTo>
                <a:cubicBezTo>
                  <a:pt x="4794121" y="59822"/>
                  <a:pt x="4795254" y="69396"/>
                  <a:pt x="4796557" y="78856"/>
                </a:cubicBezTo>
                <a:lnTo>
                  <a:pt x="4797461" y="105028"/>
                </a:lnTo>
                <a:lnTo>
                  <a:pt x="4793838" y="104915"/>
                </a:lnTo>
                <a:cubicBezTo>
                  <a:pt x="4790099" y="86164"/>
                  <a:pt x="4789419" y="66790"/>
                  <a:pt x="4786813" y="47869"/>
                </a:cubicBezTo>
                <a:cubicBezTo>
                  <a:pt x="4784944" y="34330"/>
                  <a:pt x="4777636" y="16882"/>
                  <a:pt x="4784717" y="3512"/>
                </a:cubicBezTo>
                <a:close/>
                <a:moveTo>
                  <a:pt x="4420971" y="3512"/>
                </a:moveTo>
                <a:cubicBezTo>
                  <a:pt x="4421368" y="2776"/>
                  <a:pt x="4422897" y="2889"/>
                  <a:pt x="4422897" y="3796"/>
                </a:cubicBezTo>
                <a:cubicBezTo>
                  <a:pt x="4422048" y="19884"/>
                  <a:pt x="4426126" y="34613"/>
                  <a:pt x="4428789" y="50362"/>
                </a:cubicBezTo>
                <a:cubicBezTo>
                  <a:pt x="4430375" y="59822"/>
                  <a:pt x="4431508" y="69396"/>
                  <a:pt x="4432811" y="78856"/>
                </a:cubicBezTo>
                <a:lnTo>
                  <a:pt x="4433715" y="105028"/>
                </a:lnTo>
                <a:lnTo>
                  <a:pt x="4430092" y="104915"/>
                </a:lnTo>
                <a:cubicBezTo>
                  <a:pt x="4426353" y="86164"/>
                  <a:pt x="4425673" y="66790"/>
                  <a:pt x="4423068" y="47869"/>
                </a:cubicBezTo>
                <a:cubicBezTo>
                  <a:pt x="4421198" y="34330"/>
                  <a:pt x="4413890" y="16882"/>
                  <a:pt x="4420971" y="3512"/>
                </a:cubicBezTo>
                <a:close/>
                <a:moveTo>
                  <a:pt x="3581596" y="3512"/>
                </a:moveTo>
                <a:cubicBezTo>
                  <a:pt x="3581993" y="2776"/>
                  <a:pt x="3583522" y="2889"/>
                  <a:pt x="3583522" y="3796"/>
                </a:cubicBezTo>
                <a:cubicBezTo>
                  <a:pt x="3582673" y="19884"/>
                  <a:pt x="3586751" y="34613"/>
                  <a:pt x="3589414" y="50362"/>
                </a:cubicBezTo>
                <a:cubicBezTo>
                  <a:pt x="3591000" y="59822"/>
                  <a:pt x="3592133" y="69396"/>
                  <a:pt x="3593436" y="78856"/>
                </a:cubicBezTo>
                <a:lnTo>
                  <a:pt x="3594340" y="105028"/>
                </a:lnTo>
                <a:lnTo>
                  <a:pt x="3590717" y="104915"/>
                </a:lnTo>
                <a:cubicBezTo>
                  <a:pt x="3586978" y="86164"/>
                  <a:pt x="3586298" y="66790"/>
                  <a:pt x="3583692" y="47869"/>
                </a:cubicBezTo>
                <a:cubicBezTo>
                  <a:pt x="3581823" y="34330"/>
                  <a:pt x="3574515" y="16882"/>
                  <a:pt x="3581596" y="3512"/>
                </a:cubicBezTo>
                <a:close/>
                <a:moveTo>
                  <a:pt x="2742222" y="3512"/>
                </a:moveTo>
                <a:cubicBezTo>
                  <a:pt x="2742619" y="2776"/>
                  <a:pt x="2744148" y="2889"/>
                  <a:pt x="2744148" y="3796"/>
                </a:cubicBezTo>
                <a:cubicBezTo>
                  <a:pt x="2743300" y="19884"/>
                  <a:pt x="2747377" y="34613"/>
                  <a:pt x="2750041" y="50362"/>
                </a:cubicBezTo>
                <a:cubicBezTo>
                  <a:pt x="2751627" y="59822"/>
                  <a:pt x="2752760" y="69396"/>
                  <a:pt x="2754063" y="78856"/>
                </a:cubicBezTo>
                <a:lnTo>
                  <a:pt x="2754967" y="105028"/>
                </a:lnTo>
                <a:lnTo>
                  <a:pt x="2751344" y="104915"/>
                </a:lnTo>
                <a:cubicBezTo>
                  <a:pt x="2747605" y="86164"/>
                  <a:pt x="2746924" y="66790"/>
                  <a:pt x="2744319" y="47869"/>
                </a:cubicBezTo>
                <a:cubicBezTo>
                  <a:pt x="2742450" y="34330"/>
                  <a:pt x="2735142" y="16882"/>
                  <a:pt x="2742222" y="3512"/>
                </a:cubicBezTo>
                <a:close/>
                <a:moveTo>
                  <a:pt x="1902848" y="3512"/>
                </a:moveTo>
                <a:cubicBezTo>
                  <a:pt x="1903246" y="2776"/>
                  <a:pt x="1904776" y="2889"/>
                  <a:pt x="1904776" y="3796"/>
                </a:cubicBezTo>
                <a:cubicBezTo>
                  <a:pt x="1903926" y="19884"/>
                  <a:pt x="1908003" y="34613"/>
                  <a:pt x="1910667" y="50362"/>
                </a:cubicBezTo>
                <a:cubicBezTo>
                  <a:pt x="1912254" y="59822"/>
                  <a:pt x="1913386" y="69396"/>
                  <a:pt x="1914690" y="78856"/>
                </a:cubicBezTo>
                <a:lnTo>
                  <a:pt x="1915593" y="105028"/>
                </a:lnTo>
                <a:lnTo>
                  <a:pt x="1911969" y="104915"/>
                </a:lnTo>
                <a:cubicBezTo>
                  <a:pt x="1908230" y="86164"/>
                  <a:pt x="1907551" y="66790"/>
                  <a:pt x="1904945" y="47869"/>
                </a:cubicBezTo>
                <a:cubicBezTo>
                  <a:pt x="1903075" y="34330"/>
                  <a:pt x="1895769" y="16882"/>
                  <a:pt x="1902848" y="3512"/>
                </a:cubicBezTo>
                <a:close/>
                <a:moveTo>
                  <a:pt x="1063482" y="3512"/>
                </a:moveTo>
                <a:cubicBezTo>
                  <a:pt x="1063879" y="2776"/>
                  <a:pt x="1065408" y="2889"/>
                  <a:pt x="1065408" y="3796"/>
                </a:cubicBezTo>
                <a:cubicBezTo>
                  <a:pt x="1064560" y="19884"/>
                  <a:pt x="1068637" y="34613"/>
                  <a:pt x="1071301" y="50362"/>
                </a:cubicBezTo>
                <a:cubicBezTo>
                  <a:pt x="1072886" y="59822"/>
                  <a:pt x="1074019" y="69396"/>
                  <a:pt x="1075323" y="78856"/>
                </a:cubicBezTo>
                <a:lnTo>
                  <a:pt x="1076227" y="105028"/>
                </a:lnTo>
                <a:lnTo>
                  <a:pt x="1072604" y="104915"/>
                </a:lnTo>
                <a:cubicBezTo>
                  <a:pt x="1068865" y="86164"/>
                  <a:pt x="1068186" y="66790"/>
                  <a:pt x="1065578" y="47869"/>
                </a:cubicBezTo>
                <a:cubicBezTo>
                  <a:pt x="1063709" y="34330"/>
                  <a:pt x="1056402" y="16882"/>
                  <a:pt x="1063482" y="3512"/>
                </a:cubicBezTo>
                <a:close/>
                <a:moveTo>
                  <a:pt x="811676" y="3512"/>
                </a:moveTo>
                <a:cubicBezTo>
                  <a:pt x="812073" y="2776"/>
                  <a:pt x="813602" y="2889"/>
                  <a:pt x="813602" y="3796"/>
                </a:cubicBezTo>
                <a:cubicBezTo>
                  <a:pt x="812753" y="19884"/>
                  <a:pt x="816830" y="34613"/>
                  <a:pt x="819494" y="50362"/>
                </a:cubicBezTo>
                <a:cubicBezTo>
                  <a:pt x="821079" y="59822"/>
                  <a:pt x="822212" y="69396"/>
                  <a:pt x="823515" y="78856"/>
                </a:cubicBezTo>
                <a:lnTo>
                  <a:pt x="824420" y="105028"/>
                </a:lnTo>
                <a:lnTo>
                  <a:pt x="820796" y="104915"/>
                </a:lnTo>
                <a:cubicBezTo>
                  <a:pt x="817058" y="86164"/>
                  <a:pt x="816378" y="66790"/>
                  <a:pt x="813772" y="47869"/>
                </a:cubicBezTo>
                <a:cubicBezTo>
                  <a:pt x="811902" y="34330"/>
                  <a:pt x="804595" y="16882"/>
                  <a:pt x="811676" y="3512"/>
                </a:cubicBezTo>
                <a:close/>
                <a:moveTo>
                  <a:pt x="6384780" y="2040"/>
                </a:moveTo>
                <a:cubicBezTo>
                  <a:pt x="6385290" y="1303"/>
                  <a:pt x="6386820" y="1586"/>
                  <a:pt x="6386706" y="2549"/>
                </a:cubicBezTo>
                <a:cubicBezTo>
                  <a:pt x="6384214" y="19488"/>
                  <a:pt x="6386820" y="35463"/>
                  <a:pt x="6387896" y="52401"/>
                </a:cubicBezTo>
                <a:cubicBezTo>
                  <a:pt x="6388519" y="62541"/>
                  <a:pt x="6388689" y="72738"/>
                  <a:pt x="6389029" y="82935"/>
                </a:cubicBezTo>
                <a:cubicBezTo>
                  <a:pt x="6389255" y="91319"/>
                  <a:pt x="6389765" y="99817"/>
                  <a:pt x="6387953" y="108031"/>
                </a:cubicBezTo>
                <a:lnTo>
                  <a:pt x="6386200" y="107163"/>
                </a:lnTo>
                <a:lnTo>
                  <a:pt x="6386423" y="106954"/>
                </a:lnTo>
                <a:lnTo>
                  <a:pt x="6384593" y="103903"/>
                </a:lnTo>
                <a:lnTo>
                  <a:pt x="6384610" y="103895"/>
                </a:lnTo>
                <a:lnTo>
                  <a:pt x="6384554" y="103839"/>
                </a:lnTo>
                <a:lnTo>
                  <a:pt x="6384593" y="103903"/>
                </a:lnTo>
                <a:lnTo>
                  <a:pt x="6383414" y="104442"/>
                </a:lnTo>
                <a:lnTo>
                  <a:pt x="6382401" y="49172"/>
                </a:lnTo>
                <a:cubicBezTo>
                  <a:pt x="6381891" y="34670"/>
                  <a:pt x="6376396" y="15409"/>
                  <a:pt x="6384780" y="2040"/>
                </a:cubicBezTo>
                <a:close/>
                <a:moveTo>
                  <a:pt x="5545349" y="2040"/>
                </a:moveTo>
                <a:cubicBezTo>
                  <a:pt x="5545859" y="1303"/>
                  <a:pt x="5547389" y="1586"/>
                  <a:pt x="5547275" y="2549"/>
                </a:cubicBezTo>
                <a:cubicBezTo>
                  <a:pt x="5544783" y="19488"/>
                  <a:pt x="5547389" y="35463"/>
                  <a:pt x="5548465" y="52401"/>
                </a:cubicBezTo>
                <a:cubicBezTo>
                  <a:pt x="5549088" y="62541"/>
                  <a:pt x="5549258" y="72738"/>
                  <a:pt x="5549598" y="82935"/>
                </a:cubicBezTo>
                <a:cubicBezTo>
                  <a:pt x="5549881" y="91319"/>
                  <a:pt x="5550391" y="99817"/>
                  <a:pt x="5548578" y="108031"/>
                </a:cubicBezTo>
                <a:lnTo>
                  <a:pt x="5546788" y="107145"/>
                </a:lnTo>
                <a:lnTo>
                  <a:pt x="5546992" y="106954"/>
                </a:lnTo>
                <a:lnTo>
                  <a:pt x="5545173" y="103924"/>
                </a:lnTo>
                <a:lnTo>
                  <a:pt x="5545236" y="103895"/>
                </a:lnTo>
                <a:lnTo>
                  <a:pt x="5545122" y="103839"/>
                </a:lnTo>
                <a:lnTo>
                  <a:pt x="5545173" y="103924"/>
                </a:lnTo>
                <a:lnTo>
                  <a:pt x="5543983" y="104467"/>
                </a:lnTo>
                <a:lnTo>
                  <a:pt x="5542970" y="49172"/>
                </a:lnTo>
                <a:cubicBezTo>
                  <a:pt x="5542460" y="34670"/>
                  <a:pt x="5536965" y="15409"/>
                  <a:pt x="5545349" y="2040"/>
                </a:cubicBezTo>
                <a:close/>
                <a:moveTo>
                  <a:pt x="4706031" y="2040"/>
                </a:moveTo>
                <a:cubicBezTo>
                  <a:pt x="4706541" y="1303"/>
                  <a:pt x="4708071" y="1586"/>
                  <a:pt x="4707957" y="2549"/>
                </a:cubicBezTo>
                <a:cubicBezTo>
                  <a:pt x="4705465" y="19488"/>
                  <a:pt x="4708071" y="35463"/>
                  <a:pt x="4709147" y="52401"/>
                </a:cubicBezTo>
                <a:cubicBezTo>
                  <a:pt x="4709770" y="62541"/>
                  <a:pt x="4709940" y="72738"/>
                  <a:pt x="4710280" y="82935"/>
                </a:cubicBezTo>
                <a:cubicBezTo>
                  <a:pt x="4710507" y="91319"/>
                  <a:pt x="4711016" y="99817"/>
                  <a:pt x="4709203" y="108031"/>
                </a:cubicBezTo>
                <a:lnTo>
                  <a:pt x="4707451" y="107163"/>
                </a:lnTo>
                <a:lnTo>
                  <a:pt x="4707674" y="106954"/>
                </a:lnTo>
                <a:lnTo>
                  <a:pt x="4705844" y="103903"/>
                </a:lnTo>
                <a:lnTo>
                  <a:pt x="4705861" y="103895"/>
                </a:lnTo>
                <a:lnTo>
                  <a:pt x="4705805" y="103839"/>
                </a:lnTo>
                <a:lnTo>
                  <a:pt x="4705844" y="103903"/>
                </a:lnTo>
                <a:lnTo>
                  <a:pt x="4704665" y="104442"/>
                </a:lnTo>
                <a:lnTo>
                  <a:pt x="4703652" y="49172"/>
                </a:lnTo>
                <a:cubicBezTo>
                  <a:pt x="4703142" y="34670"/>
                  <a:pt x="4697647" y="15409"/>
                  <a:pt x="4706031" y="2040"/>
                </a:cubicBezTo>
                <a:close/>
                <a:moveTo>
                  <a:pt x="4342228" y="2040"/>
                </a:moveTo>
                <a:cubicBezTo>
                  <a:pt x="4342738" y="1303"/>
                  <a:pt x="4344324" y="1586"/>
                  <a:pt x="4344154" y="2549"/>
                </a:cubicBezTo>
                <a:cubicBezTo>
                  <a:pt x="4341661" y="19488"/>
                  <a:pt x="4344267" y="35463"/>
                  <a:pt x="4345344" y="52401"/>
                </a:cubicBezTo>
                <a:cubicBezTo>
                  <a:pt x="4345967" y="62541"/>
                  <a:pt x="4346137" y="72738"/>
                  <a:pt x="4346477" y="82935"/>
                </a:cubicBezTo>
                <a:cubicBezTo>
                  <a:pt x="4346760" y="91319"/>
                  <a:pt x="4347270" y="99817"/>
                  <a:pt x="4345457" y="108031"/>
                </a:cubicBezTo>
                <a:lnTo>
                  <a:pt x="4343667" y="107145"/>
                </a:lnTo>
                <a:lnTo>
                  <a:pt x="4343871" y="106954"/>
                </a:lnTo>
                <a:lnTo>
                  <a:pt x="4342052" y="103924"/>
                </a:lnTo>
                <a:lnTo>
                  <a:pt x="4342115" y="103895"/>
                </a:lnTo>
                <a:lnTo>
                  <a:pt x="4342001" y="103839"/>
                </a:lnTo>
                <a:lnTo>
                  <a:pt x="4342052" y="103924"/>
                </a:lnTo>
                <a:lnTo>
                  <a:pt x="4340862" y="104467"/>
                </a:lnTo>
                <a:lnTo>
                  <a:pt x="4339849" y="49172"/>
                </a:lnTo>
                <a:cubicBezTo>
                  <a:pt x="4339339" y="34670"/>
                  <a:pt x="4333844" y="15409"/>
                  <a:pt x="4342228" y="2040"/>
                </a:cubicBezTo>
                <a:close/>
                <a:moveTo>
                  <a:pt x="3502854" y="2040"/>
                </a:moveTo>
                <a:cubicBezTo>
                  <a:pt x="3503364" y="1303"/>
                  <a:pt x="3504894" y="1586"/>
                  <a:pt x="3504780" y="2549"/>
                </a:cubicBezTo>
                <a:cubicBezTo>
                  <a:pt x="3502288" y="19488"/>
                  <a:pt x="3504894" y="35463"/>
                  <a:pt x="3505970" y="52401"/>
                </a:cubicBezTo>
                <a:cubicBezTo>
                  <a:pt x="3506593" y="62541"/>
                  <a:pt x="3506763" y="72738"/>
                  <a:pt x="3507103" y="82935"/>
                </a:cubicBezTo>
                <a:cubicBezTo>
                  <a:pt x="3507386" y="91319"/>
                  <a:pt x="3507896" y="99817"/>
                  <a:pt x="3506083" y="108031"/>
                </a:cubicBezTo>
                <a:lnTo>
                  <a:pt x="3504293" y="107145"/>
                </a:lnTo>
                <a:lnTo>
                  <a:pt x="3504497" y="106954"/>
                </a:lnTo>
                <a:lnTo>
                  <a:pt x="3502678" y="103924"/>
                </a:lnTo>
                <a:lnTo>
                  <a:pt x="3502741" y="103895"/>
                </a:lnTo>
                <a:lnTo>
                  <a:pt x="3502627" y="103839"/>
                </a:lnTo>
                <a:lnTo>
                  <a:pt x="3502678" y="103924"/>
                </a:lnTo>
                <a:lnTo>
                  <a:pt x="3501488" y="104467"/>
                </a:lnTo>
                <a:lnTo>
                  <a:pt x="3500475" y="49172"/>
                </a:lnTo>
                <a:cubicBezTo>
                  <a:pt x="3499965" y="34670"/>
                  <a:pt x="3494470" y="15409"/>
                  <a:pt x="3502854" y="2040"/>
                </a:cubicBezTo>
                <a:close/>
                <a:moveTo>
                  <a:pt x="2663480" y="2040"/>
                </a:moveTo>
                <a:cubicBezTo>
                  <a:pt x="2663990" y="1303"/>
                  <a:pt x="2665519" y="1586"/>
                  <a:pt x="2665406" y="2549"/>
                </a:cubicBezTo>
                <a:cubicBezTo>
                  <a:pt x="2662913" y="19488"/>
                  <a:pt x="2665519" y="35463"/>
                  <a:pt x="2666596" y="52401"/>
                </a:cubicBezTo>
                <a:cubicBezTo>
                  <a:pt x="2667220" y="62541"/>
                  <a:pt x="2667390" y="72738"/>
                  <a:pt x="2667728" y="82935"/>
                </a:cubicBezTo>
                <a:cubicBezTo>
                  <a:pt x="2668013" y="91319"/>
                  <a:pt x="2668522" y="99817"/>
                  <a:pt x="2666709" y="108031"/>
                </a:cubicBezTo>
                <a:lnTo>
                  <a:pt x="2664919" y="107145"/>
                </a:lnTo>
                <a:lnTo>
                  <a:pt x="2665124" y="106954"/>
                </a:lnTo>
                <a:lnTo>
                  <a:pt x="2663305" y="103924"/>
                </a:lnTo>
                <a:lnTo>
                  <a:pt x="2663368" y="103895"/>
                </a:lnTo>
                <a:lnTo>
                  <a:pt x="2663254" y="103839"/>
                </a:lnTo>
                <a:lnTo>
                  <a:pt x="2663305" y="103924"/>
                </a:lnTo>
                <a:lnTo>
                  <a:pt x="2662115" y="104467"/>
                </a:lnTo>
                <a:lnTo>
                  <a:pt x="2661101" y="49172"/>
                </a:lnTo>
                <a:cubicBezTo>
                  <a:pt x="2660592" y="34670"/>
                  <a:pt x="2655095" y="15409"/>
                  <a:pt x="2663480" y="2040"/>
                </a:cubicBezTo>
                <a:close/>
                <a:moveTo>
                  <a:pt x="1824164" y="2040"/>
                </a:moveTo>
                <a:cubicBezTo>
                  <a:pt x="1824674" y="1303"/>
                  <a:pt x="1826202" y="1586"/>
                  <a:pt x="1826091" y="2549"/>
                </a:cubicBezTo>
                <a:cubicBezTo>
                  <a:pt x="1823599" y="19488"/>
                  <a:pt x="1826202" y="35463"/>
                  <a:pt x="1827279" y="52401"/>
                </a:cubicBezTo>
                <a:cubicBezTo>
                  <a:pt x="1827903" y="62541"/>
                  <a:pt x="1828074" y="72738"/>
                  <a:pt x="1828412" y="82935"/>
                </a:cubicBezTo>
                <a:cubicBezTo>
                  <a:pt x="1828640" y="91319"/>
                  <a:pt x="1829148" y="99817"/>
                  <a:pt x="1827336" y="108031"/>
                </a:cubicBezTo>
                <a:lnTo>
                  <a:pt x="1825582" y="107163"/>
                </a:lnTo>
                <a:lnTo>
                  <a:pt x="1825806" y="106954"/>
                </a:lnTo>
                <a:lnTo>
                  <a:pt x="1823976" y="103903"/>
                </a:lnTo>
                <a:lnTo>
                  <a:pt x="1823993" y="103895"/>
                </a:lnTo>
                <a:lnTo>
                  <a:pt x="1823938" y="103839"/>
                </a:lnTo>
                <a:lnTo>
                  <a:pt x="1823976" y="103903"/>
                </a:lnTo>
                <a:lnTo>
                  <a:pt x="1822797" y="104442"/>
                </a:lnTo>
                <a:lnTo>
                  <a:pt x="1821786" y="49172"/>
                </a:lnTo>
                <a:cubicBezTo>
                  <a:pt x="1821275" y="34670"/>
                  <a:pt x="1815779" y="15409"/>
                  <a:pt x="1824164" y="2040"/>
                </a:cubicBezTo>
                <a:close/>
                <a:moveTo>
                  <a:pt x="984740" y="2040"/>
                </a:moveTo>
                <a:cubicBezTo>
                  <a:pt x="985249" y="1303"/>
                  <a:pt x="986779" y="1586"/>
                  <a:pt x="986665" y="2549"/>
                </a:cubicBezTo>
                <a:cubicBezTo>
                  <a:pt x="984174" y="19488"/>
                  <a:pt x="986779" y="35463"/>
                  <a:pt x="987856" y="52401"/>
                </a:cubicBezTo>
                <a:cubicBezTo>
                  <a:pt x="988479" y="62541"/>
                  <a:pt x="988649" y="72738"/>
                  <a:pt x="988990" y="82935"/>
                </a:cubicBezTo>
                <a:cubicBezTo>
                  <a:pt x="989271" y="91319"/>
                  <a:pt x="989781" y="99817"/>
                  <a:pt x="987968" y="108031"/>
                </a:cubicBezTo>
                <a:lnTo>
                  <a:pt x="986179" y="107145"/>
                </a:lnTo>
                <a:lnTo>
                  <a:pt x="986384" y="106954"/>
                </a:lnTo>
                <a:lnTo>
                  <a:pt x="984564" y="103924"/>
                </a:lnTo>
                <a:lnTo>
                  <a:pt x="984627" y="103895"/>
                </a:lnTo>
                <a:lnTo>
                  <a:pt x="984513" y="103839"/>
                </a:lnTo>
                <a:lnTo>
                  <a:pt x="984564" y="103924"/>
                </a:lnTo>
                <a:lnTo>
                  <a:pt x="983374" y="104467"/>
                </a:lnTo>
                <a:lnTo>
                  <a:pt x="982360" y="49172"/>
                </a:lnTo>
                <a:cubicBezTo>
                  <a:pt x="981850" y="34670"/>
                  <a:pt x="976355" y="15409"/>
                  <a:pt x="984740" y="2040"/>
                </a:cubicBezTo>
                <a:close/>
                <a:moveTo>
                  <a:pt x="732932" y="2040"/>
                </a:moveTo>
                <a:cubicBezTo>
                  <a:pt x="733443" y="1303"/>
                  <a:pt x="734973" y="1586"/>
                  <a:pt x="734858" y="2549"/>
                </a:cubicBezTo>
                <a:cubicBezTo>
                  <a:pt x="732368" y="19488"/>
                  <a:pt x="734973" y="35463"/>
                  <a:pt x="736049" y="52401"/>
                </a:cubicBezTo>
                <a:cubicBezTo>
                  <a:pt x="736672" y="62541"/>
                  <a:pt x="736842" y="72738"/>
                  <a:pt x="737183" y="82935"/>
                </a:cubicBezTo>
                <a:cubicBezTo>
                  <a:pt x="737465" y="91319"/>
                  <a:pt x="737975" y="99817"/>
                  <a:pt x="736162" y="108031"/>
                </a:cubicBezTo>
                <a:lnTo>
                  <a:pt x="734372" y="107145"/>
                </a:lnTo>
                <a:lnTo>
                  <a:pt x="734577" y="106954"/>
                </a:lnTo>
                <a:lnTo>
                  <a:pt x="732757" y="103924"/>
                </a:lnTo>
                <a:lnTo>
                  <a:pt x="732819" y="103895"/>
                </a:lnTo>
                <a:lnTo>
                  <a:pt x="732706" y="103839"/>
                </a:lnTo>
                <a:lnTo>
                  <a:pt x="732757" y="103924"/>
                </a:lnTo>
                <a:lnTo>
                  <a:pt x="731566" y="104467"/>
                </a:lnTo>
                <a:lnTo>
                  <a:pt x="730554" y="49172"/>
                </a:lnTo>
                <a:cubicBezTo>
                  <a:pt x="730044" y="34670"/>
                  <a:pt x="724550" y="15409"/>
                  <a:pt x="732932" y="2040"/>
                </a:cubicBezTo>
                <a:close/>
                <a:moveTo>
                  <a:pt x="6297653" y="1586"/>
                </a:moveTo>
                <a:lnTo>
                  <a:pt x="6299443" y="2472"/>
                </a:lnTo>
                <a:lnTo>
                  <a:pt x="6299239" y="2663"/>
                </a:lnTo>
                <a:lnTo>
                  <a:pt x="6301059" y="5693"/>
                </a:lnTo>
                <a:lnTo>
                  <a:pt x="6300996" y="5722"/>
                </a:lnTo>
                <a:lnTo>
                  <a:pt x="6301109" y="5778"/>
                </a:lnTo>
                <a:lnTo>
                  <a:pt x="6301059" y="5693"/>
                </a:lnTo>
                <a:lnTo>
                  <a:pt x="6302248" y="5150"/>
                </a:lnTo>
                <a:lnTo>
                  <a:pt x="6303262" y="60445"/>
                </a:lnTo>
                <a:cubicBezTo>
                  <a:pt x="6303771" y="74947"/>
                  <a:pt x="6309266" y="94208"/>
                  <a:pt x="6300882" y="107577"/>
                </a:cubicBezTo>
                <a:cubicBezTo>
                  <a:pt x="6300373" y="108314"/>
                  <a:pt x="6298843" y="108031"/>
                  <a:pt x="6298956" y="107068"/>
                </a:cubicBezTo>
                <a:cubicBezTo>
                  <a:pt x="6301449" y="90129"/>
                  <a:pt x="6298843" y="74154"/>
                  <a:pt x="6297766" y="57216"/>
                </a:cubicBezTo>
                <a:cubicBezTo>
                  <a:pt x="6297143" y="47076"/>
                  <a:pt x="6296973" y="36879"/>
                  <a:pt x="6296634" y="26682"/>
                </a:cubicBezTo>
                <a:cubicBezTo>
                  <a:pt x="6296350" y="18298"/>
                  <a:pt x="6295840" y="9800"/>
                  <a:pt x="6297653" y="1586"/>
                </a:cubicBezTo>
                <a:close/>
                <a:moveTo>
                  <a:pt x="5458279" y="1586"/>
                </a:moveTo>
                <a:lnTo>
                  <a:pt x="5460032" y="2454"/>
                </a:lnTo>
                <a:lnTo>
                  <a:pt x="5459808" y="2663"/>
                </a:lnTo>
                <a:lnTo>
                  <a:pt x="5461640" y="5714"/>
                </a:lnTo>
                <a:lnTo>
                  <a:pt x="5461621" y="5722"/>
                </a:lnTo>
                <a:lnTo>
                  <a:pt x="5461678" y="5778"/>
                </a:lnTo>
                <a:lnTo>
                  <a:pt x="5461640" y="5714"/>
                </a:lnTo>
                <a:lnTo>
                  <a:pt x="5462818" y="5175"/>
                </a:lnTo>
                <a:lnTo>
                  <a:pt x="5463830" y="60445"/>
                </a:lnTo>
                <a:cubicBezTo>
                  <a:pt x="5464340" y="74947"/>
                  <a:pt x="5469835" y="94208"/>
                  <a:pt x="5461451" y="107577"/>
                </a:cubicBezTo>
                <a:cubicBezTo>
                  <a:pt x="5460941" y="108314"/>
                  <a:pt x="5459412" y="108031"/>
                  <a:pt x="5459525" y="107068"/>
                </a:cubicBezTo>
                <a:cubicBezTo>
                  <a:pt x="5462018" y="90129"/>
                  <a:pt x="5459412" y="74154"/>
                  <a:pt x="5458336" y="57216"/>
                </a:cubicBezTo>
                <a:cubicBezTo>
                  <a:pt x="5457712" y="47076"/>
                  <a:pt x="5457542" y="36879"/>
                  <a:pt x="5457202" y="26682"/>
                </a:cubicBezTo>
                <a:cubicBezTo>
                  <a:pt x="5456976" y="18298"/>
                  <a:pt x="5456466" y="9800"/>
                  <a:pt x="5458279" y="1586"/>
                </a:cubicBezTo>
                <a:close/>
                <a:moveTo>
                  <a:pt x="4255158" y="1586"/>
                </a:moveTo>
                <a:lnTo>
                  <a:pt x="4256948" y="2472"/>
                </a:lnTo>
                <a:lnTo>
                  <a:pt x="4256744" y="2663"/>
                </a:lnTo>
                <a:lnTo>
                  <a:pt x="4258563" y="5693"/>
                </a:lnTo>
                <a:lnTo>
                  <a:pt x="4258500" y="5722"/>
                </a:lnTo>
                <a:lnTo>
                  <a:pt x="4258614" y="5778"/>
                </a:lnTo>
                <a:lnTo>
                  <a:pt x="4258563" y="5693"/>
                </a:lnTo>
                <a:lnTo>
                  <a:pt x="4259753" y="5150"/>
                </a:lnTo>
                <a:lnTo>
                  <a:pt x="4260766" y="60445"/>
                </a:lnTo>
                <a:cubicBezTo>
                  <a:pt x="4261276" y="74947"/>
                  <a:pt x="4266771" y="94208"/>
                  <a:pt x="4258387" y="107577"/>
                </a:cubicBezTo>
                <a:cubicBezTo>
                  <a:pt x="4257877" y="108314"/>
                  <a:pt x="4256348" y="108031"/>
                  <a:pt x="4256461" y="107068"/>
                </a:cubicBezTo>
                <a:cubicBezTo>
                  <a:pt x="4258954" y="90129"/>
                  <a:pt x="4256348" y="74154"/>
                  <a:pt x="4255271" y="57216"/>
                </a:cubicBezTo>
                <a:cubicBezTo>
                  <a:pt x="4254648" y="47076"/>
                  <a:pt x="4254478" y="36879"/>
                  <a:pt x="4254139" y="26682"/>
                </a:cubicBezTo>
                <a:cubicBezTo>
                  <a:pt x="4253855" y="18298"/>
                  <a:pt x="4253345" y="9800"/>
                  <a:pt x="4255158" y="1586"/>
                </a:cubicBezTo>
                <a:close/>
                <a:moveTo>
                  <a:pt x="3415784" y="1586"/>
                </a:moveTo>
                <a:lnTo>
                  <a:pt x="3417574" y="2472"/>
                </a:lnTo>
                <a:lnTo>
                  <a:pt x="3417370" y="2663"/>
                </a:lnTo>
                <a:lnTo>
                  <a:pt x="3419189" y="5693"/>
                </a:lnTo>
                <a:lnTo>
                  <a:pt x="3419126" y="5722"/>
                </a:lnTo>
                <a:lnTo>
                  <a:pt x="3419240" y="5778"/>
                </a:lnTo>
                <a:lnTo>
                  <a:pt x="3419189" y="5693"/>
                </a:lnTo>
                <a:lnTo>
                  <a:pt x="3420379" y="5150"/>
                </a:lnTo>
                <a:lnTo>
                  <a:pt x="3421393" y="60445"/>
                </a:lnTo>
                <a:cubicBezTo>
                  <a:pt x="3421902" y="74947"/>
                  <a:pt x="3427397" y="94208"/>
                  <a:pt x="3419013" y="107577"/>
                </a:cubicBezTo>
                <a:cubicBezTo>
                  <a:pt x="3418503" y="108314"/>
                  <a:pt x="3416974" y="108031"/>
                  <a:pt x="3417087" y="107068"/>
                </a:cubicBezTo>
                <a:cubicBezTo>
                  <a:pt x="3419580" y="90129"/>
                  <a:pt x="3416974" y="74154"/>
                  <a:pt x="3415897" y="57216"/>
                </a:cubicBezTo>
                <a:cubicBezTo>
                  <a:pt x="3415274" y="47076"/>
                  <a:pt x="3415104" y="36879"/>
                  <a:pt x="3414764" y="26682"/>
                </a:cubicBezTo>
                <a:cubicBezTo>
                  <a:pt x="3414481" y="18298"/>
                  <a:pt x="3413972" y="9800"/>
                  <a:pt x="3415784" y="1586"/>
                </a:cubicBezTo>
                <a:close/>
                <a:moveTo>
                  <a:pt x="2576410" y="1586"/>
                </a:moveTo>
                <a:lnTo>
                  <a:pt x="2578163" y="2454"/>
                </a:lnTo>
                <a:lnTo>
                  <a:pt x="2577939" y="2663"/>
                </a:lnTo>
                <a:lnTo>
                  <a:pt x="2579770" y="5713"/>
                </a:lnTo>
                <a:lnTo>
                  <a:pt x="2579752" y="5722"/>
                </a:lnTo>
                <a:lnTo>
                  <a:pt x="2579810" y="5778"/>
                </a:lnTo>
                <a:lnTo>
                  <a:pt x="2579770" y="5713"/>
                </a:lnTo>
                <a:lnTo>
                  <a:pt x="2580949" y="5175"/>
                </a:lnTo>
                <a:lnTo>
                  <a:pt x="2581961" y="60445"/>
                </a:lnTo>
                <a:cubicBezTo>
                  <a:pt x="2582471" y="74947"/>
                  <a:pt x="2587966" y="94208"/>
                  <a:pt x="2579583" y="107577"/>
                </a:cubicBezTo>
                <a:cubicBezTo>
                  <a:pt x="2579072" y="108314"/>
                  <a:pt x="2577544" y="108031"/>
                  <a:pt x="2577657" y="107068"/>
                </a:cubicBezTo>
                <a:cubicBezTo>
                  <a:pt x="2580150" y="90129"/>
                  <a:pt x="2577544" y="74154"/>
                  <a:pt x="2576467" y="57216"/>
                </a:cubicBezTo>
                <a:cubicBezTo>
                  <a:pt x="2575842" y="47076"/>
                  <a:pt x="2575674" y="36879"/>
                  <a:pt x="2575335" y="26682"/>
                </a:cubicBezTo>
                <a:cubicBezTo>
                  <a:pt x="2575107" y="18298"/>
                  <a:pt x="2574598" y="9800"/>
                  <a:pt x="2576410" y="1586"/>
                </a:cubicBezTo>
                <a:close/>
                <a:moveTo>
                  <a:pt x="1737038" y="1586"/>
                </a:moveTo>
                <a:lnTo>
                  <a:pt x="1738792" y="2454"/>
                </a:lnTo>
                <a:lnTo>
                  <a:pt x="1738569" y="2663"/>
                </a:lnTo>
                <a:lnTo>
                  <a:pt x="1740400" y="5713"/>
                </a:lnTo>
                <a:lnTo>
                  <a:pt x="1740381" y="5722"/>
                </a:lnTo>
                <a:lnTo>
                  <a:pt x="1740438" y="5778"/>
                </a:lnTo>
                <a:lnTo>
                  <a:pt x="1740400" y="5713"/>
                </a:lnTo>
                <a:lnTo>
                  <a:pt x="1741575" y="5175"/>
                </a:lnTo>
                <a:lnTo>
                  <a:pt x="1742587" y="60445"/>
                </a:lnTo>
                <a:cubicBezTo>
                  <a:pt x="1743097" y="74947"/>
                  <a:pt x="1748595" y="94208"/>
                  <a:pt x="1740209" y="107577"/>
                </a:cubicBezTo>
                <a:cubicBezTo>
                  <a:pt x="1739700" y="108314"/>
                  <a:pt x="1738169" y="108031"/>
                  <a:pt x="1738283" y="107068"/>
                </a:cubicBezTo>
                <a:cubicBezTo>
                  <a:pt x="1740776" y="90129"/>
                  <a:pt x="1738169" y="74154"/>
                  <a:pt x="1737095" y="57216"/>
                </a:cubicBezTo>
                <a:cubicBezTo>
                  <a:pt x="1736471" y="47076"/>
                  <a:pt x="1736300" y="36879"/>
                  <a:pt x="1735959" y="26682"/>
                </a:cubicBezTo>
                <a:cubicBezTo>
                  <a:pt x="1735736" y="18298"/>
                  <a:pt x="1735226" y="9800"/>
                  <a:pt x="1737038" y="1586"/>
                </a:cubicBezTo>
                <a:close/>
                <a:moveTo>
                  <a:pt x="645864" y="1586"/>
                </a:moveTo>
                <a:lnTo>
                  <a:pt x="647616" y="2454"/>
                </a:lnTo>
                <a:lnTo>
                  <a:pt x="647392" y="2663"/>
                </a:lnTo>
                <a:lnTo>
                  <a:pt x="649224" y="5713"/>
                </a:lnTo>
                <a:lnTo>
                  <a:pt x="649205" y="5722"/>
                </a:lnTo>
                <a:lnTo>
                  <a:pt x="649263" y="5778"/>
                </a:lnTo>
                <a:lnTo>
                  <a:pt x="649224" y="5713"/>
                </a:lnTo>
                <a:lnTo>
                  <a:pt x="650402" y="5175"/>
                </a:lnTo>
                <a:lnTo>
                  <a:pt x="651415" y="60445"/>
                </a:lnTo>
                <a:cubicBezTo>
                  <a:pt x="651924" y="74947"/>
                  <a:pt x="657419" y="94208"/>
                  <a:pt x="649036" y="107577"/>
                </a:cubicBezTo>
                <a:cubicBezTo>
                  <a:pt x="648525" y="108314"/>
                  <a:pt x="646997" y="108031"/>
                  <a:pt x="647110" y="107068"/>
                </a:cubicBezTo>
                <a:cubicBezTo>
                  <a:pt x="649602" y="90129"/>
                  <a:pt x="646997" y="74154"/>
                  <a:pt x="645919" y="57216"/>
                </a:cubicBezTo>
                <a:cubicBezTo>
                  <a:pt x="645297" y="47076"/>
                  <a:pt x="645126" y="36879"/>
                  <a:pt x="644786" y="26682"/>
                </a:cubicBezTo>
                <a:cubicBezTo>
                  <a:pt x="644561" y="18298"/>
                  <a:pt x="644050" y="9800"/>
                  <a:pt x="645864" y="1586"/>
                </a:cubicBezTo>
                <a:close/>
                <a:moveTo>
                  <a:pt x="6302072" y="0"/>
                </a:moveTo>
                <a:lnTo>
                  <a:pt x="6302185" y="1699"/>
                </a:lnTo>
                <a:lnTo>
                  <a:pt x="6302225" y="3850"/>
                </a:lnTo>
                <a:lnTo>
                  <a:pt x="6299443" y="2472"/>
                </a:lnTo>
                <a:lnTo>
                  <a:pt x="6300939" y="1076"/>
                </a:lnTo>
                <a:close/>
                <a:moveTo>
                  <a:pt x="5462641" y="0"/>
                </a:moveTo>
                <a:lnTo>
                  <a:pt x="5462754" y="1699"/>
                </a:lnTo>
                <a:lnTo>
                  <a:pt x="5462793" y="3822"/>
                </a:lnTo>
                <a:lnTo>
                  <a:pt x="5460032" y="2454"/>
                </a:lnTo>
                <a:lnTo>
                  <a:pt x="5461508" y="1076"/>
                </a:lnTo>
                <a:close/>
                <a:moveTo>
                  <a:pt x="4259577" y="0"/>
                </a:moveTo>
                <a:lnTo>
                  <a:pt x="4259690" y="1699"/>
                </a:lnTo>
                <a:lnTo>
                  <a:pt x="4259730" y="3850"/>
                </a:lnTo>
                <a:lnTo>
                  <a:pt x="4256948" y="2472"/>
                </a:lnTo>
                <a:lnTo>
                  <a:pt x="4258444" y="1076"/>
                </a:lnTo>
                <a:close/>
                <a:moveTo>
                  <a:pt x="3420203" y="0"/>
                </a:moveTo>
                <a:lnTo>
                  <a:pt x="3420316" y="1699"/>
                </a:lnTo>
                <a:lnTo>
                  <a:pt x="3420356" y="3850"/>
                </a:lnTo>
                <a:lnTo>
                  <a:pt x="3417574" y="2472"/>
                </a:lnTo>
                <a:lnTo>
                  <a:pt x="3419070" y="1076"/>
                </a:lnTo>
                <a:close/>
                <a:moveTo>
                  <a:pt x="2580773" y="0"/>
                </a:moveTo>
                <a:lnTo>
                  <a:pt x="2580886" y="1699"/>
                </a:lnTo>
                <a:lnTo>
                  <a:pt x="2580924" y="3822"/>
                </a:lnTo>
                <a:lnTo>
                  <a:pt x="2578163" y="2454"/>
                </a:lnTo>
                <a:lnTo>
                  <a:pt x="2579640" y="1076"/>
                </a:lnTo>
                <a:close/>
                <a:moveTo>
                  <a:pt x="1741399" y="0"/>
                </a:moveTo>
                <a:lnTo>
                  <a:pt x="1741512" y="1699"/>
                </a:lnTo>
                <a:lnTo>
                  <a:pt x="1741551" y="3822"/>
                </a:lnTo>
                <a:lnTo>
                  <a:pt x="1738792" y="2454"/>
                </a:lnTo>
                <a:lnTo>
                  <a:pt x="1740267" y="1076"/>
                </a:lnTo>
                <a:close/>
                <a:moveTo>
                  <a:pt x="650225" y="0"/>
                </a:moveTo>
                <a:lnTo>
                  <a:pt x="650338" y="1699"/>
                </a:lnTo>
                <a:lnTo>
                  <a:pt x="650378" y="3822"/>
                </a:lnTo>
                <a:lnTo>
                  <a:pt x="647616" y="2454"/>
                </a:lnTo>
                <a:lnTo>
                  <a:pt x="649092" y="1076"/>
                </a:lnTo>
                <a:close/>
              </a:path>
            </a:pathLst>
          </a:custGeom>
          <a:solidFill>
            <a:srgbClr val="4F3326"/>
          </a:solidFill>
          <a:ln w="56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from="0" to="1" calcmode="lin" valueType="num">
                                      <p:cBhvr>
                                        <p:cTn id="7" dur="500" fill="hold">
                                          <p:stCondLst>
                                            <p:cond delay="0"/>
                                          </p:stCondLst>
                                        </p:cTn>
                                        <p:tgtEl>
                                          <p:spTgt spid="51"/>
                                        </p:tgtEl>
                                        <p:attrNameLst>
                                          <p:attrName>style.opacity</p:attrName>
                                        </p:attrNameLst>
                                      </p:cBhvr>
                                    </p:anim>
                                    <p:anim to="" calcmode="lin" valueType="num">
                                      <p:cBhvr>
                                        <p:cTn id="8" dur="500" fill="hold">
                                          <p:stCondLst>
                                            <p:cond delay="0"/>
                                          </p:stCondLst>
                                        </p:cTn>
                                        <p:tgtEl>
                                          <p:spTgt spid="51"/>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from="0" to="1" calcmode="lin" valueType="num">
                                      <p:cBhvr>
                                        <p:cTn id="11" dur="500" fill="hold">
                                          <p:stCondLst>
                                            <p:cond delay="0"/>
                                          </p:stCondLst>
                                        </p:cTn>
                                        <p:tgtEl>
                                          <p:spTgt spid="43"/>
                                        </p:tgtEl>
                                        <p:attrNameLst>
                                          <p:attrName>style.opacity</p:attrName>
                                        </p:attrNameLst>
                                      </p:cBhvr>
                                    </p:anim>
                                    <p:anim to="" calcmode="lin" valueType="num">
                                      <p:cBhvr>
                                        <p:cTn id="12" dur="500" fill="hold">
                                          <p:stCondLst>
                                            <p:cond delay="0"/>
                                          </p:stCondLst>
                                        </p:cTn>
                                        <p:tgtEl>
                                          <p:spTgt spid="4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from="0" to="1" calcmode="lin" valueType="num">
                                      <p:cBhvr>
                                        <p:cTn id="15" dur="500" fill="hold">
                                          <p:stCondLst>
                                            <p:cond delay="0"/>
                                          </p:stCondLst>
                                        </p:cTn>
                                        <p:tgtEl>
                                          <p:spTgt spid="28"/>
                                        </p:tgtEl>
                                        <p:attrNameLst>
                                          <p:attrName>style.opacity</p:attrName>
                                        </p:attrNameLst>
                                      </p:cBhvr>
                                    </p:anim>
                                    <p:anim to="" calcmode="lin" valueType="num">
                                      <p:cBhvr>
                                        <p:cTn id="16" dur="500" fill="hold">
                                          <p:stCondLst>
                                            <p:cond delay="0"/>
                                          </p:stCondLst>
                                        </p:cTn>
                                        <p:tgtEl>
                                          <p:spTgt spid="28"/>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1"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7" name="图形 20"/>
          <p:cNvSpPr/>
          <p:nvPr/>
        </p:nvSpPr>
        <p:spPr>
          <a:xfrm>
            <a:off x="482600" y="830189"/>
            <a:ext cx="11226800" cy="5626325"/>
          </a:xfrm>
          <a:custGeom>
            <a:avLst/>
            <a:gdLst>
              <a:gd name="connsiteX0" fmla="*/ 0 w 3201257"/>
              <a:gd name="connsiteY0" fmla="*/ 0 h 4245618"/>
              <a:gd name="connsiteX1" fmla="*/ 0 w 3201257"/>
              <a:gd name="connsiteY1" fmla="*/ 4115086 h 4245618"/>
              <a:gd name="connsiteX2" fmla="*/ 3334 w 3201257"/>
              <a:gd name="connsiteY2" fmla="*/ 4108799 h 4245618"/>
              <a:gd name="connsiteX3" fmla="*/ 10668 w 3201257"/>
              <a:gd name="connsiteY3" fmla="*/ 4127564 h 4245618"/>
              <a:gd name="connsiteX4" fmla="*/ 64770 w 3201257"/>
              <a:gd name="connsiteY4" fmla="*/ 4115753 h 4245618"/>
              <a:gd name="connsiteX5" fmla="*/ 64389 w 3201257"/>
              <a:gd name="connsiteY5" fmla="*/ 4122896 h 4245618"/>
              <a:gd name="connsiteX6" fmla="*/ 94393 w 3201257"/>
              <a:gd name="connsiteY6" fmla="*/ 4136898 h 4245618"/>
              <a:gd name="connsiteX7" fmla="*/ 112871 w 3201257"/>
              <a:gd name="connsiteY7" fmla="*/ 4135184 h 4245618"/>
              <a:gd name="connsiteX8" fmla="*/ 121730 w 3201257"/>
              <a:gd name="connsiteY8" fmla="*/ 4127849 h 4245618"/>
              <a:gd name="connsiteX9" fmla="*/ 134779 w 3201257"/>
              <a:gd name="connsiteY9" fmla="*/ 4143947 h 4245618"/>
              <a:gd name="connsiteX10" fmla="*/ 156972 w 3201257"/>
              <a:gd name="connsiteY10" fmla="*/ 4138517 h 4245618"/>
              <a:gd name="connsiteX11" fmla="*/ 163449 w 3201257"/>
              <a:gd name="connsiteY11" fmla="*/ 4150233 h 4245618"/>
              <a:gd name="connsiteX12" fmla="*/ 172117 w 3201257"/>
              <a:gd name="connsiteY12" fmla="*/ 4151376 h 4245618"/>
              <a:gd name="connsiteX13" fmla="*/ 181261 w 3201257"/>
              <a:gd name="connsiteY13" fmla="*/ 4159568 h 4245618"/>
              <a:gd name="connsiteX14" fmla="*/ 197358 w 3201257"/>
              <a:gd name="connsiteY14" fmla="*/ 4148138 h 4245618"/>
              <a:gd name="connsiteX15" fmla="*/ 204311 w 3201257"/>
              <a:gd name="connsiteY15" fmla="*/ 4163092 h 4245618"/>
              <a:gd name="connsiteX16" fmla="*/ 217265 w 3201257"/>
              <a:gd name="connsiteY16" fmla="*/ 4166616 h 4245618"/>
              <a:gd name="connsiteX17" fmla="*/ 232124 w 3201257"/>
              <a:gd name="connsiteY17" fmla="*/ 4172426 h 4245618"/>
              <a:gd name="connsiteX18" fmla="*/ 243269 w 3201257"/>
              <a:gd name="connsiteY18" fmla="*/ 4182618 h 4245618"/>
              <a:gd name="connsiteX19" fmla="*/ 257366 w 3201257"/>
              <a:gd name="connsiteY19" fmla="*/ 4187762 h 4245618"/>
              <a:gd name="connsiteX20" fmla="*/ 273463 w 3201257"/>
              <a:gd name="connsiteY20" fmla="*/ 4195953 h 4245618"/>
              <a:gd name="connsiteX21" fmla="*/ 311563 w 3201257"/>
              <a:gd name="connsiteY21" fmla="*/ 4169759 h 4245618"/>
              <a:gd name="connsiteX22" fmla="*/ 319088 w 3201257"/>
              <a:gd name="connsiteY22" fmla="*/ 4186904 h 4245618"/>
              <a:gd name="connsiteX23" fmla="*/ 333756 w 3201257"/>
              <a:gd name="connsiteY23" fmla="*/ 4202811 h 4245618"/>
              <a:gd name="connsiteX24" fmla="*/ 355854 w 3201257"/>
              <a:gd name="connsiteY24" fmla="*/ 4216241 h 4245618"/>
              <a:gd name="connsiteX25" fmla="*/ 381572 w 3201257"/>
              <a:gd name="connsiteY25" fmla="*/ 4215765 h 4245618"/>
              <a:gd name="connsiteX26" fmla="*/ 386715 w 3201257"/>
              <a:gd name="connsiteY26" fmla="*/ 4235768 h 4245618"/>
              <a:gd name="connsiteX27" fmla="*/ 401288 w 3201257"/>
              <a:gd name="connsiteY27" fmla="*/ 4224528 h 4245618"/>
              <a:gd name="connsiteX28" fmla="*/ 422053 w 3201257"/>
              <a:gd name="connsiteY28" fmla="*/ 4225100 h 4245618"/>
              <a:gd name="connsiteX29" fmla="*/ 432340 w 3201257"/>
              <a:gd name="connsiteY29" fmla="*/ 4222718 h 4245618"/>
              <a:gd name="connsiteX30" fmla="*/ 437579 w 3201257"/>
              <a:gd name="connsiteY30" fmla="*/ 4228148 h 4245618"/>
              <a:gd name="connsiteX31" fmla="*/ 450151 w 3201257"/>
              <a:gd name="connsiteY31" fmla="*/ 4231196 h 4245618"/>
              <a:gd name="connsiteX32" fmla="*/ 475964 w 3201257"/>
              <a:gd name="connsiteY32" fmla="*/ 4220432 h 4245618"/>
              <a:gd name="connsiteX33" fmla="*/ 477869 w 3201257"/>
              <a:gd name="connsiteY33" fmla="*/ 4227576 h 4245618"/>
              <a:gd name="connsiteX34" fmla="*/ 483584 w 3201257"/>
              <a:gd name="connsiteY34" fmla="*/ 4225481 h 4245618"/>
              <a:gd name="connsiteX35" fmla="*/ 501110 w 3201257"/>
              <a:gd name="connsiteY35" fmla="*/ 4245483 h 4245618"/>
              <a:gd name="connsiteX36" fmla="*/ 516160 w 3201257"/>
              <a:gd name="connsiteY36" fmla="*/ 4239864 h 4245618"/>
              <a:gd name="connsiteX37" fmla="*/ 555784 w 3201257"/>
              <a:gd name="connsiteY37" fmla="*/ 4222528 h 4245618"/>
              <a:gd name="connsiteX38" fmla="*/ 570452 w 3201257"/>
              <a:gd name="connsiteY38" fmla="*/ 4215860 h 4245618"/>
              <a:gd name="connsiteX39" fmla="*/ 578358 w 3201257"/>
              <a:gd name="connsiteY39" fmla="*/ 4225385 h 4245618"/>
              <a:gd name="connsiteX40" fmla="*/ 592550 w 3201257"/>
              <a:gd name="connsiteY40" fmla="*/ 4220623 h 4245618"/>
              <a:gd name="connsiteX41" fmla="*/ 599694 w 3201257"/>
              <a:gd name="connsiteY41" fmla="*/ 4233006 h 4245618"/>
              <a:gd name="connsiteX42" fmla="*/ 620554 w 3201257"/>
              <a:gd name="connsiteY42" fmla="*/ 4217004 h 4245618"/>
              <a:gd name="connsiteX43" fmla="*/ 628650 w 3201257"/>
              <a:gd name="connsiteY43" fmla="*/ 4212336 h 4245618"/>
              <a:gd name="connsiteX44" fmla="*/ 640937 w 3201257"/>
              <a:gd name="connsiteY44" fmla="*/ 4209193 h 4245618"/>
              <a:gd name="connsiteX45" fmla="*/ 664845 w 3201257"/>
              <a:gd name="connsiteY45" fmla="*/ 4219290 h 4245618"/>
              <a:gd name="connsiteX46" fmla="*/ 684371 w 3201257"/>
              <a:gd name="connsiteY46" fmla="*/ 4212622 h 4245618"/>
              <a:gd name="connsiteX47" fmla="*/ 708470 w 3201257"/>
              <a:gd name="connsiteY47" fmla="*/ 4218242 h 4245618"/>
              <a:gd name="connsiteX48" fmla="*/ 719233 w 3201257"/>
              <a:gd name="connsiteY48" fmla="*/ 4202049 h 4245618"/>
              <a:gd name="connsiteX49" fmla="*/ 746284 w 3201257"/>
              <a:gd name="connsiteY49" fmla="*/ 4226148 h 4245618"/>
              <a:gd name="connsiteX50" fmla="*/ 776954 w 3201257"/>
              <a:gd name="connsiteY50" fmla="*/ 4203478 h 4245618"/>
              <a:gd name="connsiteX51" fmla="*/ 782955 w 3201257"/>
              <a:gd name="connsiteY51" fmla="*/ 4211574 h 4245618"/>
              <a:gd name="connsiteX52" fmla="*/ 793242 w 3201257"/>
              <a:gd name="connsiteY52" fmla="*/ 4197573 h 4245618"/>
              <a:gd name="connsiteX53" fmla="*/ 811721 w 3201257"/>
              <a:gd name="connsiteY53" fmla="*/ 4200811 h 4245618"/>
              <a:gd name="connsiteX54" fmla="*/ 834771 w 3201257"/>
              <a:gd name="connsiteY54" fmla="*/ 4203383 h 4245618"/>
              <a:gd name="connsiteX55" fmla="*/ 836200 w 3201257"/>
              <a:gd name="connsiteY55" fmla="*/ 4217384 h 4245618"/>
              <a:gd name="connsiteX56" fmla="*/ 854678 w 3201257"/>
              <a:gd name="connsiteY56" fmla="*/ 4209479 h 4245618"/>
              <a:gd name="connsiteX57" fmla="*/ 861155 w 3201257"/>
              <a:gd name="connsiteY57" fmla="*/ 4211765 h 4245618"/>
              <a:gd name="connsiteX58" fmla="*/ 878110 w 3201257"/>
              <a:gd name="connsiteY58" fmla="*/ 4206812 h 4245618"/>
              <a:gd name="connsiteX59" fmla="*/ 907542 w 3201257"/>
              <a:gd name="connsiteY59" fmla="*/ 4189762 h 4245618"/>
              <a:gd name="connsiteX60" fmla="*/ 920972 w 3201257"/>
              <a:gd name="connsiteY60" fmla="*/ 4175760 h 4245618"/>
              <a:gd name="connsiteX61" fmla="*/ 933450 w 3201257"/>
              <a:gd name="connsiteY61" fmla="*/ 4163187 h 4245618"/>
              <a:gd name="connsiteX62" fmla="*/ 958120 w 3201257"/>
              <a:gd name="connsiteY62" fmla="*/ 4162806 h 4245618"/>
              <a:gd name="connsiteX63" fmla="*/ 973836 w 3201257"/>
              <a:gd name="connsiteY63" fmla="*/ 4171664 h 4245618"/>
              <a:gd name="connsiteX64" fmla="*/ 995648 w 3201257"/>
              <a:gd name="connsiteY64" fmla="*/ 4166711 h 4245618"/>
              <a:gd name="connsiteX65" fmla="*/ 999077 w 3201257"/>
              <a:gd name="connsiteY65" fmla="*/ 4181285 h 4245618"/>
              <a:gd name="connsiteX66" fmla="*/ 1025557 w 3201257"/>
              <a:gd name="connsiteY66" fmla="*/ 4197191 h 4245618"/>
              <a:gd name="connsiteX67" fmla="*/ 1053465 w 3201257"/>
              <a:gd name="connsiteY67" fmla="*/ 4190143 h 4245618"/>
              <a:gd name="connsiteX68" fmla="*/ 1076039 w 3201257"/>
              <a:gd name="connsiteY68" fmla="*/ 4179189 h 4245618"/>
              <a:gd name="connsiteX69" fmla="*/ 1104710 w 3201257"/>
              <a:gd name="connsiteY69" fmla="*/ 4175570 h 4245618"/>
              <a:gd name="connsiteX70" fmla="*/ 1113187 w 3201257"/>
              <a:gd name="connsiteY70" fmla="*/ 4186904 h 4245618"/>
              <a:gd name="connsiteX71" fmla="*/ 1124331 w 3201257"/>
              <a:gd name="connsiteY71" fmla="*/ 4190619 h 4245618"/>
              <a:gd name="connsiteX72" fmla="*/ 1144238 w 3201257"/>
              <a:gd name="connsiteY72" fmla="*/ 4198715 h 4245618"/>
              <a:gd name="connsiteX73" fmla="*/ 1155668 w 3201257"/>
              <a:gd name="connsiteY73" fmla="*/ 4210812 h 4245618"/>
              <a:gd name="connsiteX74" fmla="*/ 1166146 w 3201257"/>
              <a:gd name="connsiteY74" fmla="*/ 4225957 h 4245618"/>
              <a:gd name="connsiteX75" fmla="*/ 1177766 w 3201257"/>
              <a:gd name="connsiteY75" fmla="*/ 4221766 h 4245618"/>
              <a:gd name="connsiteX76" fmla="*/ 1198340 w 3201257"/>
              <a:gd name="connsiteY76" fmla="*/ 4206145 h 4245618"/>
              <a:gd name="connsiteX77" fmla="*/ 1234726 w 3201257"/>
              <a:gd name="connsiteY77" fmla="*/ 4182809 h 4245618"/>
              <a:gd name="connsiteX78" fmla="*/ 1257110 w 3201257"/>
              <a:gd name="connsiteY78" fmla="*/ 4174522 h 4245618"/>
              <a:gd name="connsiteX79" fmla="*/ 1276826 w 3201257"/>
              <a:gd name="connsiteY79" fmla="*/ 4185952 h 4245618"/>
              <a:gd name="connsiteX80" fmla="*/ 1309688 w 3201257"/>
              <a:gd name="connsiteY80" fmla="*/ 4169093 h 4245618"/>
              <a:gd name="connsiteX81" fmla="*/ 1320165 w 3201257"/>
              <a:gd name="connsiteY81" fmla="*/ 4169474 h 4245618"/>
              <a:gd name="connsiteX82" fmla="*/ 1328452 w 3201257"/>
              <a:gd name="connsiteY82" fmla="*/ 4160425 h 4245618"/>
              <a:gd name="connsiteX83" fmla="*/ 1343120 w 3201257"/>
              <a:gd name="connsiteY83" fmla="*/ 4175474 h 4245618"/>
              <a:gd name="connsiteX84" fmla="*/ 1352455 w 3201257"/>
              <a:gd name="connsiteY84" fmla="*/ 4178332 h 4245618"/>
              <a:gd name="connsiteX85" fmla="*/ 1367695 w 3201257"/>
              <a:gd name="connsiteY85" fmla="*/ 4171855 h 4245618"/>
              <a:gd name="connsiteX86" fmla="*/ 1383030 w 3201257"/>
              <a:gd name="connsiteY86" fmla="*/ 4188714 h 4245618"/>
              <a:gd name="connsiteX87" fmla="*/ 1400651 w 3201257"/>
              <a:gd name="connsiteY87" fmla="*/ 4186047 h 4245618"/>
              <a:gd name="connsiteX88" fmla="*/ 1421130 w 3201257"/>
              <a:gd name="connsiteY88" fmla="*/ 4172141 h 4245618"/>
              <a:gd name="connsiteX89" fmla="*/ 1426750 w 3201257"/>
              <a:gd name="connsiteY89" fmla="*/ 4171569 h 4245618"/>
              <a:gd name="connsiteX90" fmla="*/ 1441895 w 3201257"/>
              <a:gd name="connsiteY90" fmla="*/ 4167759 h 4245618"/>
              <a:gd name="connsiteX91" fmla="*/ 1452372 w 3201257"/>
              <a:gd name="connsiteY91" fmla="*/ 4166235 h 4245618"/>
              <a:gd name="connsiteX92" fmla="*/ 1458754 w 3201257"/>
              <a:gd name="connsiteY92" fmla="*/ 4171569 h 4245618"/>
              <a:gd name="connsiteX93" fmla="*/ 1487234 w 3201257"/>
              <a:gd name="connsiteY93" fmla="*/ 4151186 h 4245618"/>
              <a:gd name="connsiteX94" fmla="*/ 1516761 w 3201257"/>
              <a:gd name="connsiteY94" fmla="*/ 4160425 h 4245618"/>
              <a:gd name="connsiteX95" fmla="*/ 1568101 w 3201257"/>
              <a:gd name="connsiteY95" fmla="*/ 4126802 h 4245618"/>
              <a:gd name="connsiteX96" fmla="*/ 1577626 w 3201257"/>
              <a:gd name="connsiteY96" fmla="*/ 4138898 h 4245618"/>
              <a:gd name="connsiteX97" fmla="*/ 1589056 w 3201257"/>
              <a:gd name="connsiteY97" fmla="*/ 4143851 h 4245618"/>
              <a:gd name="connsiteX98" fmla="*/ 1601724 w 3201257"/>
              <a:gd name="connsiteY98" fmla="*/ 4136993 h 4245618"/>
              <a:gd name="connsiteX99" fmla="*/ 1631061 w 3201257"/>
              <a:gd name="connsiteY99" fmla="*/ 4133755 h 4245618"/>
              <a:gd name="connsiteX100" fmla="*/ 1646015 w 3201257"/>
              <a:gd name="connsiteY100" fmla="*/ 4134041 h 4245618"/>
              <a:gd name="connsiteX101" fmla="*/ 1659160 w 3201257"/>
              <a:gd name="connsiteY101" fmla="*/ 4128707 h 4245618"/>
              <a:gd name="connsiteX102" fmla="*/ 1684211 w 3201257"/>
              <a:gd name="connsiteY102" fmla="*/ 4127754 h 4245618"/>
              <a:gd name="connsiteX103" fmla="*/ 1703261 w 3201257"/>
              <a:gd name="connsiteY103" fmla="*/ 4141756 h 4245618"/>
              <a:gd name="connsiteX104" fmla="*/ 1721263 w 3201257"/>
              <a:gd name="connsiteY104" fmla="*/ 4134422 h 4245618"/>
              <a:gd name="connsiteX105" fmla="*/ 1734407 w 3201257"/>
              <a:gd name="connsiteY105" fmla="*/ 4132898 h 4245618"/>
              <a:gd name="connsiteX106" fmla="*/ 1747552 w 3201257"/>
              <a:gd name="connsiteY106" fmla="*/ 4130040 h 4245618"/>
              <a:gd name="connsiteX107" fmla="*/ 1758601 w 3201257"/>
              <a:gd name="connsiteY107" fmla="*/ 4132707 h 4245618"/>
              <a:gd name="connsiteX108" fmla="*/ 1761268 w 3201257"/>
              <a:gd name="connsiteY108" fmla="*/ 4136612 h 4245618"/>
              <a:gd name="connsiteX109" fmla="*/ 1777460 w 3201257"/>
              <a:gd name="connsiteY109" fmla="*/ 4136898 h 4245618"/>
              <a:gd name="connsiteX110" fmla="*/ 1791176 w 3201257"/>
              <a:gd name="connsiteY110" fmla="*/ 4140137 h 4245618"/>
              <a:gd name="connsiteX111" fmla="*/ 1829467 w 3201257"/>
              <a:gd name="connsiteY111" fmla="*/ 4128707 h 4245618"/>
              <a:gd name="connsiteX112" fmla="*/ 1870329 w 3201257"/>
              <a:gd name="connsiteY112" fmla="*/ 4126992 h 4245618"/>
              <a:gd name="connsiteX113" fmla="*/ 1886617 w 3201257"/>
              <a:gd name="connsiteY113" fmla="*/ 4146709 h 4245618"/>
              <a:gd name="connsiteX114" fmla="*/ 1920431 w 3201257"/>
              <a:gd name="connsiteY114" fmla="*/ 4131183 h 4245618"/>
              <a:gd name="connsiteX115" fmla="*/ 1933861 w 3201257"/>
              <a:gd name="connsiteY115" fmla="*/ 4132898 h 4245618"/>
              <a:gd name="connsiteX116" fmla="*/ 1943100 w 3201257"/>
              <a:gd name="connsiteY116" fmla="*/ 4130993 h 4245618"/>
              <a:gd name="connsiteX117" fmla="*/ 1951577 w 3201257"/>
              <a:gd name="connsiteY117" fmla="*/ 4134041 h 4245618"/>
              <a:gd name="connsiteX118" fmla="*/ 1966627 w 3201257"/>
              <a:gd name="connsiteY118" fmla="*/ 4124897 h 4245618"/>
              <a:gd name="connsiteX119" fmla="*/ 1984058 w 3201257"/>
              <a:gd name="connsiteY119" fmla="*/ 4128230 h 4245618"/>
              <a:gd name="connsiteX120" fmla="*/ 2000155 w 3201257"/>
              <a:gd name="connsiteY120" fmla="*/ 4134517 h 4245618"/>
              <a:gd name="connsiteX121" fmla="*/ 2017490 w 3201257"/>
              <a:gd name="connsiteY121" fmla="*/ 4135660 h 4245618"/>
              <a:gd name="connsiteX122" fmla="*/ 2028730 w 3201257"/>
              <a:gd name="connsiteY122" fmla="*/ 4134041 h 4245618"/>
              <a:gd name="connsiteX123" fmla="*/ 2052161 w 3201257"/>
              <a:gd name="connsiteY123" fmla="*/ 4140518 h 4245618"/>
              <a:gd name="connsiteX124" fmla="*/ 2078831 w 3201257"/>
              <a:gd name="connsiteY124" fmla="*/ 4134326 h 4245618"/>
              <a:gd name="connsiteX125" fmla="*/ 2092071 w 3201257"/>
              <a:gd name="connsiteY125" fmla="*/ 4136803 h 4245618"/>
              <a:gd name="connsiteX126" fmla="*/ 2130933 w 3201257"/>
              <a:gd name="connsiteY126" fmla="*/ 4121468 h 4245618"/>
              <a:gd name="connsiteX127" fmla="*/ 2144078 w 3201257"/>
              <a:gd name="connsiteY127" fmla="*/ 4125373 h 4245618"/>
              <a:gd name="connsiteX128" fmla="*/ 2158270 w 3201257"/>
              <a:gd name="connsiteY128" fmla="*/ 4128707 h 4245618"/>
              <a:gd name="connsiteX129" fmla="*/ 2182082 w 3201257"/>
              <a:gd name="connsiteY129" fmla="*/ 4135279 h 4245618"/>
              <a:gd name="connsiteX130" fmla="*/ 2208086 w 3201257"/>
              <a:gd name="connsiteY130" fmla="*/ 4129945 h 4245618"/>
              <a:gd name="connsiteX131" fmla="*/ 2218849 w 3201257"/>
              <a:gd name="connsiteY131" fmla="*/ 4138422 h 4245618"/>
              <a:gd name="connsiteX132" fmla="*/ 2243709 w 3201257"/>
              <a:gd name="connsiteY132" fmla="*/ 4132898 h 4245618"/>
              <a:gd name="connsiteX133" fmla="*/ 2265807 w 3201257"/>
              <a:gd name="connsiteY133" fmla="*/ 4143947 h 4245618"/>
              <a:gd name="connsiteX134" fmla="*/ 2285810 w 3201257"/>
              <a:gd name="connsiteY134" fmla="*/ 4141756 h 4245618"/>
              <a:gd name="connsiteX135" fmla="*/ 2321338 w 3201257"/>
              <a:gd name="connsiteY135" fmla="*/ 4124420 h 4245618"/>
              <a:gd name="connsiteX136" fmla="*/ 2332958 w 3201257"/>
              <a:gd name="connsiteY136" fmla="*/ 4147947 h 4245618"/>
              <a:gd name="connsiteX137" fmla="*/ 2360962 w 3201257"/>
              <a:gd name="connsiteY137" fmla="*/ 4139660 h 4245618"/>
              <a:gd name="connsiteX138" fmla="*/ 2384679 w 3201257"/>
              <a:gd name="connsiteY138" fmla="*/ 4153948 h 4245618"/>
              <a:gd name="connsiteX139" fmla="*/ 2411921 w 3201257"/>
              <a:gd name="connsiteY139" fmla="*/ 4156996 h 4245618"/>
              <a:gd name="connsiteX140" fmla="*/ 2418874 w 3201257"/>
              <a:gd name="connsiteY140" fmla="*/ 4173760 h 4245618"/>
              <a:gd name="connsiteX141" fmla="*/ 2454783 w 3201257"/>
              <a:gd name="connsiteY141" fmla="*/ 4172807 h 4245618"/>
              <a:gd name="connsiteX142" fmla="*/ 2465928 w 3201257"/>
              <a:gd name="connsiteY142" fmla="*/ 4178618 h 4245618"/>
              <a:gd name="connsiteX143" fmla="*/ 2492502 w 3201257"/>
              <a:gd name="connsiteY143" fmla="*/ 4170998 h 4245618"/>
              <a:gd name="connsiteX144" fmla="*/ 2510981 w 3201257"/>
              <a:gd name="connsiteY144" fmla="*/ 4181189 h 4245618"/>
              <a:gd name="connsiteX145" fmla="*/ 2527459 w 3201257"/>
              <a:gd name="connsiteY145" fmla="*/ 4170426 h 4245618"/>
              <a:gd name="connsiteX146" fmla="*/ 2542032 w 3201257"/>
              <a:gd name="connsiteY146" fmla="*/ 4154710 h 4245618"/>
              <a:gd name="connsiteX147" fmla="*/ 2561368 w 3201257"/>
              <a:gd name="connsiteY147" fmla="*/ 4184047 h 4245618"/>
              <a:gd name="connsiteX148" fmla="*/ 2590991 w 3201257"/>
              <a:gd name="connsiteY148" fmla="*/ 4188905 h 4245618"/>
              <a:gd name="connsiteX149" fmla="*/ 2621090 w 3201257"/>
              <a:gd name="connsiteY149" fmla="*/ 4184809 h 4245618"/>
              <a:gd name="connsiteX150" fmla="*/ 2629186 w 3201257"/>
              <a:gd name="connsiteY150" fmla="*/ 4187857 h 4245618"/>
              <a:gd name="connsiteX151" fmla="*/ 2642997 w 3201257"/>
              <a:gd name="connsiteY151" fmla="*/ 4179856 h 4245618"/>
              <a:gd name="connsiteX152" fmla="*/ 2662904 w 3201257"/>
              <a:gd name="connsiteY152" fmla="*/ 4171379 h 4245618"/>
              <a:gd name="connsiteX153" fmla="*/ 2680049 w 3201257"/>
              <a:gd name="connsiteY153" fmla="*/ 4173379 h 4245618"/>
              <a:gd name="connsiteX154" fmla="*/ 2695385 w 3201257"/>
              <a:gd name="connsiteY154" fmla="*/ 4167569 h 4245618"/>
              <a:gd name="connsiteX155" fmla="*/ 2711768 w 3201257"/>
              <a:gd name="connsiteY155" fmla="*/ 4174236 h 4245618"/>
              <a:gd name="connsiteX156" fmla="*/ 2720912 w 3201257"/>
              <a:gd name="connsiteY156" fmla="*/ 4172712 h 4245618"/>
              <a:gd name="connsiteX157" fmla="*/ 2736628 w 3201257"/>
              <a:gd name="connsiteY157" fmla="*/ 4182047 h 4245618"/>
              <a:gd name="connsiteX158" fmla="*/ 2747963 w 3201257"/>
              <a:gd name="connsiteY158" fmla="*/ 4195191 h 4245618"/>
              <a:gd name="connsiteX159" fmla="*/ 2772537 w 3201257"/>
              <a:gd name="connsiteY159" fmla="*/ 4226433 h 4245618"/>
              <a:gd name="connsiteX160" fmla="*/ 2787206 w 3201257"/>
              <a:gd name="connsiteY160" fmla="*/ 4207764 h 4245618"/>
              <a:gd name="connsiteX161" fmla="*/ 2799588 w 3201257"/>
              <a:gd name="connsiteY161" fmla="*/ 4205573 h 4245618"/>
              <a:gd name="connsiteX162" fmla="*/ 2864358 w 3201257"/>
              <a:gd name="connsiteY162" fmla="*/ 4172141 h 4245618"/>
              <a:gd name="connsiteX163" fmla="*/ 2902172 w 3201257"/>
              <a:gd name="connsiteY163" fmla="*/ 4165759 h 4245618"/>
              <a:gd name="connsiteX164" fmla="*/ 2914460 w 3201257"/>
              <a:gd name="connsiteY164" fmla="*/ 4161758 h 4245618"/>
              <a:gd name="connsiteX165" fmla="*/ 2921699 w 3201257"/>
              <a:gd name="connsiteY165" fmla="*/ 4155091 h 4245618"/>
              <a:gd name="connsiteX166" fmla="*/ 2949035 w 3201257"/>
              <a:gd name="connsiteY166" fmla="*/ 4165568 h 4245618"/>
              <a:gd name="connsiteX167" fmla="*/ 2967609 w 3201257"/>
              <a:gd name="connsiteY167" fmla="*/ 4190429 h 4245618"/>
              <a:gd name="connsiteX168" fmla="*/ 2979896 w 3201257"/>
              <a:gd name="connsiteY168" fmla="*/ 4184428 h 4245618"/>
              <a:gd name="connsiteX169" fmla="*/ 2989993 w 3201257"/>
              <a:gd name="connsiteY169" fmla="*/ 4178046 h 4245618"/>
              <a:gd name="connsiteX170" fmla="*/ 3006662 w 3201257"/>
              <a:gd name="connsiteY170" fmla="*/ 4185666 h 4245618"/>
              <a:gd name="connsiteX171" fmla="*/ 3019235 w 3201257"/>
              <a:gd name="connsiteY171" fmla="*/ 4197001 h 4245618"/>
              <a:gd name="connsiteX172" fmla="*/ 3031046 w 3201257"/>
              <a:gd name="connsiteY172" fmla="*/ 4194620 h 4245618"/>
              <a:gd name="connsiteX173" fmla="*/ 3062573 w 3201257"/>
              <a:gd name="connsiteY173" fmla="*/ 4191095 h 4245618"/>
              <a:gd name="connsiteX174" fmla="*/ 3060668 w 3201257"/>
              <a:gd name="connsiteY174" fmla="*/ 4204145 h 4245618"/>
              <a:gd name="connsiteX175" fmla="*/ 3075528 w 3201257"/>
              <a:gd name="connsiteY175" fmla="*/ 4207002 h 4245618"/>
              <a:gd name="connsiteX176" fmla="*/ 3087243 w 3201257"/>
              <a:gd name="connsiteY176" fmla="*/ 4212336 h 4245618"/>
              <a:gd name="connsiteX177" fmla="*/ 3116295 w 3201257"/>
              <a:gd name="connsiteY177" fmla="*/ 4201668 h 4245618"/>
              <a:gd name="connsiteX178" fmla="*/ 3153156 w 3201257"/>
              <a:gd name="connsiteY178" fmla="*/ 4233006 h 4245618"/>
              <a:gd name="connsiteX179" fmla="*/ 3178969 w 3201257"/>
              <a:gd name="connsiteY179" fmla="*/ 4223195 h 4245618"/>
              <a:gd name="connsiteX180" fmla="*/ 3182303 w 3201257"/>
              <a:gd name="connsiteY180" fmla="*/ 4243578 h 4245618"/>
              <a:gd name="connsiteX181" fmla="*/ 3201257 w 3201257"/>
              <a:gd name="connsiteY181" fmla="*/ 4237387 h 4245618"/>
              <a:gd name="connsiteX182" fmla="*/ 3201257 w 3201257"/>
              <a:gd name="connsiteY182" fmla="*/ 0 h 4245618"/>
              <a:gd name="connsiteX183" fmla="*/ 0 w 3201257"/>
              <a:gd name="connsiteY183" fmla="*/ 0 h 424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201257" h="4245618">
                <a:moveTo>
                  <a:pt x="0" y="0"/>
                </a:moveTo>
                <a:lnTo>
                  <a:pt x="0" y="4115086"/>
                </a:lnTo>
                <a:cubicBezTo>
                  <a:pt x="953" y="4113181"/>
                  <a:pt x="1810" y="4111085"/>
                  <a:pt x="3334" y="4108799"/>
                </a:cubicBezTo>
                <a:cubicBezTo>
                  <a:pt x="11906" y="4108609"/>
                  <a:pt x="9716" y="4122230"/>
                  <a:pt x="10668" y="4127564"/>
                </a:cubicBezTo>
                <a:cubicBezTo>
                  <a:pt x="28575" y="4131469"/>
                  <a:pt x="47816" y="4118991"/>
                  <a:pt x="64770" y="4115753"/>
                </a:cubicBezTo>
                <a:cubicBezTo>
                  <a:pt x="65151" y="4118134"/>
                  <a:pt x="64961" y="4121563"/>
                  <a:pt x="64389" y="4122896"/>
                </a:cubicBezTo>
                <a:cubicBezTo>
                  <a:pt x="74962" y="4126421"/>
                  <a:pt x="82963" y="4134898"/>
                  <a:pt x="94393" y="4136898"/>
                </a:cubicBezTo>
                <a:cubicBezTo>
                  <a:pt x="100394" y="4137946"/>
                  <a:pt x="107252" y="4138041"/>
                  <a:pt x="112871" y="4135184"/>
                </a:cubicBezTo>
                <a:cubicBezTo>
                  <a:pt x="116777" y="4133183"/>
                  <a:pt x="118491" y="4129469"/>
                  <a:pt x="121730" y="4127849"/>
                </a:cubicBezTo>
                <a:cubicBezTo>
                  <a:pt x="123730" y="4133183"/>
                  <a:pt x="129064" y="4142232"/>
                  <a:pt x="134779" y="4143947"/>
                </a:cubicBezTo>
                <a:cubicBezTo>
                  <a:pt x="140780" y="4145756"/>
                  <a:pt x="151067" y="4140327"/>
                  <a:pt x="156972" y="4138517"/>
                </a:cubicBezTo>
                <a:cubicBezTo>
                  <a:pt x="160306" y="4141470"/>
                  <a:pt x="159544" y="4148138"/>
                  <a:pt x="163449" y="4150233"/>
                </a:cubicBezTo>
                <a:cubicBezTo>
                  <a:pt x="166306" y="4151853"/>
                  <a:pt x="169164" y="4149757"/>
                  <a:pt x="172117" y="4151376"/>
                </a:cubicBezTo>
                <a:cubicBezTo>
                  <a:pt x="176403" y="4153853"/>
                  <a:pt x="174689" y="4159853"/>
                  <a:pt x="181261" y="4159568"/>
                </a:cubicBezTo>
                <a:cubicBezTo>
                  <a:pt x="185928" y="4159377"/>
                  <a:pt x="192881" y="4150043"/>
                  <a:pt x="197358" y="4148138"/>
                </a:cubicBezTo>
                <a:cubicBezTo>
                  <a:pt x="200406" y="4152424"/>
                  <a:pt x="200692" y="4159282"/>
                  <a:pt x="204311" y="4163092"/>
                </a:cubicBezTo>
                <a:cubicBezTo>
                  <a:pt x="208979" y="4167949"/>
                  <a:pt x="210884" y="4165759"/>
                  <a:pt x="217265" y="4166616"/>
                </a:cubicBezTo>
                <a:cubicBezTo>
                  <a:pt x="222599" y="4167378"/>
                  <a:pt x="227838" y="4169093"/>
                  <a:pt x="232124" y="4172426"/>
                </a:cubicBezTo>
                <a:cubicBezTo>
                  <a:pt x="236220" y="4175665"/>
                  <a:pt x="238316" y="4180523"/>
                  <a:pt x="243269" y="4182618"/>
                </a:cubicBezTo>
                <a:cubicBezTo>
                  <a:pt x="250603" y="4185761"/>
                  <a:pt x="251079" y="4180713"/>
                  <a:pt x="257366" y="4187762"/>
                </a:cubicBezTo>
                <a:cubicBezTo>
                  <a:pt x="262795" y="4193953"/>
                  <a:pt x="262795" y="4198715"/>
                  <a:pt x="273463" y="4195953"/>
                </a:cubicBezTo>
                <a:cubicBezTo>
                  <a:pt x="288893" y="4191857"/>
                  <a:pt x="301562" y="4180904"/>
                  <a:pt x="311563" y="4169759"/>
                </a:cubicBezTo>
                <a:cubicBezTo>
                  <a:pt x="315373" y="4171760"/>
                  <a:pt x="316135" y="4182809"/>
                  <a:pt x="319088" y="4186904"/>
                </a:cubicBezTo>
                <a:cubicBezTo>
                  <a:pt x="323088" y="4192334"/>
                  <a:pt x="329184" y="4197668"/>
                  <a:pt x="333756" y="4202811"/>
                </a:cubicBezTo>
                <a:cubicBezTo>
                  <a:pt x="339662" y="4209479"/>
                  <a:pt x="345662" y="4215384"/>
                  <a:pt x="355854" y="4216241"/>
                </a:cubicBezTo>
                <a:cubicBezTo>
                  <a:pt x="364331" y="4217004"/>
                  <a:pt x="373094" y="4214241"/>
                  <a:pt x="381572" y="4215765"/>
                </a:cubicBezTo>
                <a:cubicBezTo>
                  <a:pt x="383667" y="4222338"/>
                  <a:pt x="382715" y="4229767"/>
                  <a:pt x="386715" y="4235768"/>
                </a:cubicBezTo>
                <a:cubicBezTo>
                  <a:pt x="395097" y="4237101"/>
                  <a:pt x="396050" y="4228053"/>
                  <a:pt x="401288" y="4224528"/>
                </a:cubicBezTo>
                <a:cubicBezTo>
                  <a:pt x="409004" y="4219385"/>
                  <a:pt x="414338" y="4225290"/>
                  <a:pt x="422053" y="4225100"/>
                </a:cubicBezTo>
                <a:cubicBezTo>
                  <a:pt x="425768" y="4225576"/>
                  <a:pt x="429197" y="4224814"/>
                  <a:pt x="432340" y="4222718"/>
                </a:cubicBezTo>
                <a:cubicBezTo>
                  <a:pt x="435864" y="4222528"/>
                  <a:pt x="437579" y="4224338"/>
                  <a:pt x="437579" y="4228148"/>
                </a:cubicBezTo>
                <a:cubicBezTo>
                  <a:pt x="440055" y="4233291"/>
                  <a:pt x="444246" y="4234339"/>
                  <a:pt x="450151" y="4231196"/>
                </a:cubicBezTo>
                <a:cubicBezTo>
                  <a:pt x="458915" y="4227862"/>
                  <a:pt x="467487" y="4224338"/>
                  <a:pt x="475964" y="4220432"/>
                </a:cubicBezTo>
                <a:cubicBezTo>
                  <a:pt x="478441" y="4222147"/>
                  <a:pt x="479108" y="4224528"/>
                  <a:pt x="477869" y="4227576"/>
                </a:cubicBezTo>
                <a:cubicBezTo>
                  <a:pt x="480250" y="4228719"/>
                  <a:pt x="482060" y="4228053"/>
                  <a:pt x="483584" y="4225481"/>
                </a:cubicBezTo>
                <a:cubicBezTo>
                  <a:pt x="491871" y="4228719"/>
                  <a:pt x="493871" y="4243483"/>
                  <a:pt x="501110" y="4245483"/>
                </a:cubicBezTo>
                <a:cubicBezTo>
                  <a:pt x="505016" y="4246531"/>
                  <a:pt x="513017" y="4241197"/>
                  <a:pt x="516160" y="4239864"/>
                </a:cubicBezTo>
                <a:cubicBezTo>
                  <a:pt x="529400" y="4234148"/>
                  <a:pt x="542354" y="4227767"/>
                  <a:pt x="555784" y="4222528"/>
                </a:cubicBezTo>
                <a:cubicBezTo>
                  <a:pt x="561118" y="4220432"/>
                  <a:pt x="566166" y="4220337"/>
                  <a:pt x="570452" y="4215860"/>
                </a:cubicBezTo>
                <a:cubicBezTo>
                  <a:pt x="575120" y="4217670"/>
                  <a:pt x="573596" y="4223099"/>
                  <a:pt x="578358" y="4225385"/>
                </a:cubicBezTo>
                <a:cubicBezTo>
                  <a:pt x="583121" y="4227672"/>
                  <a:pt x="588836" y="4222338"/>
                  <a:pt x="592550" y="4220623"/>
                </a:cubicBezTo>
                <a:cubicBezTo>
                  <a:pt x="593312" y="4224623"/>
                  <a:pt x="595027" y="4231672"/>
                  <a:pt x="599694" y="4233006"/>
                </a:cubicBezTo>
                <a:cubicBezTo>
                  <a:pt x="607314" y="4229196"/>
                  <a:pt x="613124" y="4221575"/>
                  <a:pt x="620554" y="4217004"/>
                </a:cubicBezTo>
                <a:cubicBezTo>
                  <a:pt x="622363" y="4214051"/>
                  <a:pt x="625031" y="4212527"/>
                  <a:pt x="628650" y="4212336"/>
                </a:cubicBezTo>
                <a:cubicBezTo>
                  <a:pt x="633032" y="4212241"/>
                  <a:pt x="637127" y="4211193"/>
                  <a:pt x="640937" y="4209193"/>
                </a:cubicBezTo>
                <a:cubicBezTo>
                  <a:pt x="653415" y="4212241"/>
                  <a:pt x="648748" y="4226338"/>
                  <a:pt x="664845" y="4219290"/>
                </a:cubicBezTo>
                <a:cubicBezTo>
                  <a:pt x="670560" y="4216813"/>
                  <a:pt x="677799" y="4212146"/>
                  <a:pt x="684371" y="4212622"/>
                </a:cubicBezTo>
                <a:cubicBezTo>
                  <a:pt x="689134" y="4222147"/>
                  <a:pt x="699040" y="4224909"/>
                  <a:pt x="708470" y="4218242"/>
                </a:cubicBezTo>
                <a:cubicBezTo>
                  <a:pt x="713232" y="4214908"/>
                  <a:pt x="719614" y="4208145"/>
                  <a:pt x="719233" y="4202049"/>
                </a:cubicBezTo>
                <a:cubicBezTo>
                  <a:pt x="728663" y="4207764"/>
                  <a:pt x="735235" y="4224242"/>
                  <a:pt x="746284" y="4226148"/>
                </a:cubicBezTo>
                <a:cubicBezTo>
                  <a:pt x="759333" y="4228338"/>
                  <a:pt x="769811" y="4212336"/>
                  <a:pt x="776954" y="4203478"/>
                </a:cubicBezTo>
                <a:cubicBezTo>
                  <a:pt x="779050" y="4206050"/>
                  <a:pt x="781050" y="4208812"/>
                  <a:pt x="782955" y="4211574"/>
                </a:cubicBezTo>
                <a:cubicBezTo>
                  <a:pt x="789623" y="4212622"/>
                  <a:pt x="791718" y="4202049"/>
                  <a:pt x="793242" y="4197573"/>
                </a:cubicBezTo>
                <a:cubicBezTo>
                  <a:pt x="798957" y="4199763"/>
                  <a:pt x="806101" y="4199668"/>
                  <a:pt x="811721" y="4200811"/>
                </a:cubicBezTo>
                <a:cubicBezTo>
                  <a:pt x="817817" y="4202049"/>
                  <a:pt x="829532" y="4200144"/>
                  <a:pt x="834771" y="4203383"/>
                </a:cubicBezTo>
                <a:cubicBezTo>
                  <a:pt x="834676" y="4208145"/>
                  <a:pt x="835152" y="4212717"/>
                  <a:pt x="836200" y="4217384"/>
                </a:cubicBezTo>
                <a:cubicBezTo>
                  <a:pt x="844487" y="4220909"/>
                  <a:pt x="847725" y="4209955"/>
                  <a:pt x="854678" y="4209479"/>
                </a:cubicBezTo>
                <a:cubicBezTo>
                  <a:pt x="855536" y="4209479"/>
                  <a:pt x="859250" y="4211670"/>
                  <a:pt x="861155" y="4211765"/>
                </a:cubicBezTo>
                <a:cubicBezTo>
                  <a:pt x="865442" y="4212050"/>
                  <a:pt x="874109" y="4208240"/>
                  <a:pt x="878110" y="4206812"/>
                </a:cubicBezTo>
                <a:cubicBezTo>
                  <a:pt x="888587" y="4203097"/>
                  <a:pt x="898112" y="4195667"/>
                  <a:pt x="907542" y="4189762"/>
                </a:cubicBezTo>
                <a:cubicBezTo>
                  <a:pt x="914019" y="4185761"/>
                  <a:pt x="916591" y="4181856"/>
                  <a:pt x="920972" y="4175760"/>
                </a:cubicBezTo>
                <a:cubicBezTo>
                  <a:pt x="923735" y="4171950"/>
                  <a:pt x="927449" y="4162806"/>
                  <a:pt x="933450" y="4163187"/>
                </a:cubicBezTo>
                <a:cubicBezTo>
                  <a:pt x="938403" y="4179094"/>
                  <a:pt x="949262" y="4161568"/>
                  <a:pt x="958120" y="4162806"/>
                </a:cubicBezTo>
                <a:cubicBezTo>
                  <a:pt x="958406" y="4165568"/>
                  <a:pt x="971169" y="4170903"/>
                  <a:pt x="973836" y="4171664"/>
                </a:cubicBezTo>
                <a:cubicBezTo>
                  <a:pt x="982504" y="4174141"/>
                  <a:pt x="989171" y="4173570"/>
                  <a:pt x="995648" y="4166711"/>
                </a:cubicBezTo>
                <a:cubicBezTo>
                  <a:pt x="1000125" y="4169855"/>
                  <a:pt x="1001268" y="4174712"/>
                  <a:pt x="999077" y="4181285"/>
                </a:cubicBezTo>
                <a:cubicBezTo>
                  <a:pt x="1002316" y="4195667"/>
                  <a:pt x="1011174" y="4201001"/>
                  <a:pt x="1025557" y="4197191"/>
                </a:cubicBezTo>
                <a:cubicBezTo>
                  <a:pt x="1036034" y="4195763"/>
                  <a:pt x="1043940" y="4194143"/>
                  <a:pt x="1053465" y="4190143"/>
                </a:cubicBezTo>
                <a:cubicBezTo>
                  <a:pt x="1060799" y="4187095"/>
                  <a:pt x="1068134" y="4180523"/>
                  <a:pt x="1076039" y="4179189"/>
                </a:cubicBezTo>
                <a:cubicBezTo>
                  <a:pt x="1086041" y="4177474"/>
                  <a:pt x="1094899" y="4180046"/>
                  <a:pt x="1104710" y="4175570"/>
                </a:cubicBezTo>
                <a:cubicBezTo>
                  <a:pt x="1108805" y="4178618"/>
                  <a:pt x="1109091" y="4183952"/>
                  <a:pt x="1113187" y="4186904"/>
                </a:cubicBezTo>
                <a:cubicBezTo>
                  <a:pt x="1116997" y="4189571"/>
                  <a:pt x="1119854" y="4188619"/>
                  <a:pt x="1124331" y="4190619"/>
                </a:cubicBezTo>
                <a:cubicBezTo>
                  <a:pt x="1124331" y="4204335"/>
                  <a:pt x="1132713" y="4205573"/>
                  <a:pt x="1144238" y="4198715"/>
                </a:cubicBezTo>
                <a:cubicBezTo>
                  <a:pt x="1149477" y="4201478"/>
                  <a:pt x="1153287" y="4205573"/>
                  <a:pt x="1155668" y="4210812"/>
                </a:cubicBezTo>
                <a:cubicBezTo>
                  <a:pt x="1158907" y="4216051"/>
                  <a:pt x="1162431" y="4221099"/>
                  <a:pt x="1166146" y="4225957"/>
                </a:cubicBezTo>
                <a:cubicBezTo>
                  <a:pt x="1170623" y="4227386"/>
                  <a:pt x="1174242" y="4224147"/>
                  <a:pt x="1177766" y="4221766"/>
                </a:cubicBezTo>
                <a:cubicBezTo>
                  <a:pt x="1185005" y="4217004"/>
                  <a:pt x="1191292" y="4211098"/>
                  <a:pt x="1198340" y="4206145"/>
                </a:cubicBezTo>
                <a:cubicBezTo>
                  <a:pt x="1208532" y="4199001"/>
                  <a:pt x="1222724" y="4185095"/>
                  <a:pt x="1234726" y="4182809"/>
                </a:cubicBezTo>
                <a:cubicBezTo>
                  <a:pt x="1239964" y="4195096"/>
                  <a:pt x="1252918" y="4175760"/>
                  <a:pt x="1257110" y="4174522"/>
                </a:cubicBezTo>
                <a:cubicBezTo>
                  <a:pt x="1266349" y="4171760"/>
                  <a:pt x="1267968" y="4184428"/>
                  <a:pt x="1276826" y="4185952"/>
                </a:cubicBezTo>
                <a:cubicBezTo>
                  <a:pt x="1288066" y="4187857"/>
                  <a:pt x="1299401" y="4171569"/>
                  <a:pt x="1309688" y="4169093"/>
                </a:cubicBezTo>
                <a:cubicBezTo>
                  <a:pt x="1313117" y="4169950"/>
                  <a:pt x="1316641" y="4170140"/>
                  <a:pt x="1320165" y="4169474"/>
                </a:cubicBezTo>
                <a:cubicBezTo>
                  <a:pt x="1323404" y="4166902"/>
                  <a:pt x="1326166" y="4163854"/>
                  <a:pt x="1328452" y="4160425"/>
                </a:cubicBezTo>
                <a:cubicBezTo>
                  <a:pt x="1337024" y="4161949"/>
                  <a:pt x="1336358" y="4171283"/>
                  <a:pt x="1343120" y="4175474"/>
                </a:cubicBezTo>
                <a:cubicBezTo>
                  <a:pt x="1345216" y="4179570"/>
                  <a:pt x="1348264" y="4180523"/>
                  <a:pt x="1352455" y="4178332"/>
                </a:cubicBezTo>
                <a:cubicBezTo>
                  <a:pt x="1358265" y="4178046"/>
                  <a:pt x="1363313" y="4175855"/>
                  <a:pt x="1367695" y="4171855"/>
                </a:cubicBezTo>
                <a:cubicBezTo>
                  <a:pt x="1376648" y="4175760"/>
                  <a:pt x="1371219" y="4188619"/>
                  <a:pt x="1383030" y="4188714"/>
                </a:cubicBezTo>
                <a:cubicBezTo>
                  <a:pt x="1388364" y="4188714"/>
                  <a:pt x="1395889" y="4178237"/>
                  <a:pt x="1400651" y="4186047"/>
                </a:cubicBezTo>
                <a:cubicBezTo>
                  <a:pt x="1407890" y="4182332"/>
                  <a:pt x="1413796" y="4173665"/>
                  <a:pt x="1421130" y="4172141"/>
                </a:cubicBezTo>
                <a:cubicBezTo>
                  <a:pt x="1422940" y="4170712"/>
                  <a:pt x="1424750" y="4170616"/>
                  <a:pt x="1426750" y="4171569"/>
                </a:cubicBezTo>
                <a:cubicBezTo>
                  <a:pt x="1431989" y="4173284"/>
                  <a:pt x="1437037" y="4171950"/>
                  <a:pt x="1441895" y="4167759"/>
                </a:cubicBezTo>
                <a:cubicBezTo>
                  <a:pt x="1445419" y="4167283"/>
                  <a:pt x="1448848" y="4166711"/>
                  <a:pt x="1452372" y="4166235"/>
                </a:cubicBezTo>
                <a:cubicBezTo>
                  <a:pt x="1454468" y="4168045"/>
                  <a:pt x="1456658" y="4169759"/>
                  <a:pt x="1458754" y="4171569"/>
                </a:cubicBezTo>
                <a:cubicBezTo>
                  <a:pt x="1469612" y="4174712"/>
                  <a:pt x="1481328" y="4157282"/>
                  <a:pt x="1487234" y="4151186"/>
                </a:cubicBezTo>
                <a:cubicBezTo>
                  <a:pt x="1494854" y="4160520"/>
                  <a:pt x="1505903" y="4159091"/>
                  <a:pt x="1516761" y="4160425"/>
                </a:cubicBezTo>
                <a:cubicBezTo>
                  <a:pt x="1524191" y="4192048"/>
                  <a:pt x="1561719" y="4133088"/>
                  <a:pt x="1568101" y="4126802"/>
                </a:cubicBezTo>
                <a:cubicBezTo>
                  <a:pt x="1573911" y="4126802"/>
                  <a:pt x="1574578" y="4135470"/>
                  <a:pt x="1577626" y="4138898"/>
                </a:cubicBezTo>
                <a:cubicBezTo>
                  <a:pt x="1578959" y="4144137"/>
                  <a:pt x="1582769" y="4145852"/>
                  <a:pt x="1589056" y="4143851"/>
                </a:cubicBezTo>
                <a:cubicBezTo>
                  <a:pt x="1593247" y="4141565"/>
                  <a:pt x="1597533" y="4139279"/>
                  <a:pt x="1601724" y="4136993"/>
                </a:cubicBezTo>
                <a:cubicBezTo>
                  <a:pt x="1611249" y="4132040"/>
                  <a:pt x="1620298" y="4133660"/>
                  <a:pt x="1631061" y="4133755"/>
                </a:cubicBezTo>
                <a:cubicBezTo>
                  <a:pt x="1636014" y="4133755"/>
                  <a:pt x="1641158" y="4134422"/>
                  <a:pt x="1646015" y="4134041"/>
                </a:cubicBezTo>
                <a:cubicBezTo>
                  <a:pt x="1652492" y="4133469"/>
                  <a:pt x="1653159" y="4130993"/>
                  <a:pt x="1659160" y="4128707"/>
                </a:cubicBezTo>
                <a:cubicBezTo>
                  <a:pt x="1664018" y="4126897"/>
                  <a:pt x="1679162" y="4124611"/>
                  <a:pt x="1684211" y="4127754"/>
                </a:cubicBezTo>
                <a:cubicBezTo>
                  <a:pt x="1693736" y="4133660"/>
                  <a:pt x="1686211" y="4146423"/>
                  <a:pt x="1703261" y="4141756"/>
                </a:cubicBezTo>
                <a:cubicBezTo>
                  <a:pt x="1709547" y="4140041"/>
                  <a:pt x="1714691" y="4136041"/>
                  <a:pt x="1721263" y="4134422"/>
                </a:cubicBezTo>
                <a:cubicBezTo>
                  <a:pt x="1725835" y="4135279"/>
                  <a:pt x="1730216" y="4134707"/>
                  <a:pt x="1734407" y="4132898"/>
                </a:cubicBezTo>
                <a:cubicBezTo>
                  <a:pt x="1738693" y="4131469"/>
                  <a:pt x="1743075" y="4130516"/>
                  <a:pt x="1747552" y="4130040"/>
                </a:cubicBezTo>
                <a:cubicBezTo>
                  <a:pt x="1752124" y="4127754"/>
                  <a:pt x="1755839" y="4128611"/>
                  <a:pt x="1758601" y="4132707"/>
                </a:cubicBezTo>
                <a:cubicBezTo>
                  <a:pt x="1759458" y="4134041"/>
                  <a:pt x="1760315" y="4135279"/>
                  <a:pt x="1761268" y="4136612"/>
                </a:cubicBezTo>
                <a:cubicBezTo>
                  <a:pt x="1766221" y="4138898"/>
                  <a:pt x="1772317" y="4136517"/>
                  <a:pt x="1777460" y="4136898"/>
                </a:cubicBezTo>
                <a:cubicBezTo>
                  <a:pt x="1782032" y="4137279"/>
                  <a:pt x="1786509" y="4139851"/>
                  <a:pt x="1791176" y="4140137"/>
                </a:cubicBezTo>
                <a:cubicBezTo>
                  <a:pt x="1805083" y="4140994"/>
                  <a:pt x="1817084" y="4133564"/>
                  <a:pt x="1829467" y="4128707"/>
                </a:cubicBezTo>
                <a:cubicBezTo>
                  <a:pt x="1831277" y="4147852"/>
                  <a:pt x="1862995" y="4127278"/>
                  <a:pt x="1870329" y="4126992"/>
                </a:cubicBezTo>
                <a:cubicBezTo>
                  <a:pt x="1881473" y="4126611"/>
                  <a:pt x="1882235" y="4137851"/>
                  <a:pt x="1886617" y="4146709"/>
                </a:cubicBezTo>
                <a:cubicBezTo>
                  <a:pt x="1900142" y="4144232"/>
                  <a:pt x="1909763" y="4139374"/>
                  <a:pt x="1920431" y="4131183"/>
                </a:cubicBezTo>
                <a:cubicBezTo>
                  <a:pt x="1921764" y="4136231"/>
                  <a:pt x="1929575" y="4133564"/>
                  <a:pt x="1933861" y="4132898"/>
                </a:cubicBezTo>
                <a:cubicBezTo>
                  <a:pt x="1936718" y="4131183"/>
                  <a:pt x="1939862" y="4130516"/>
                  <a:pt x="1943100" y="4130993"/>
                </a:cubicBezTo>
                <a:cubicBezTo>
                  <a:pt x="1945481" y="4132993"/>
                  <a:pt x="1948339" y="4134041"/>
                  <a:pt x="1951577" y="4134041"/>
                </a:cubicBezTo>
                <a:cubicBezTo>
                  <a:pt x="1962436" y="4134707"/>
                  <a:pt x="1959293" y="4127468"/>
                  <a:pt x="1966627" y="4124897"/>
                </a:cubicBezTo>
                <a:cubicBezTo>
                  <a:pt x="1973580" y="4122515"/>
                  <a:pt x="1976723" y="4133564"/>
                  <a:pt x="1984058" y="4128230"/>
                </a:cubicBezTo>
                <a:cubicBezTo>
                  <a:pt x="1992725" y="4136136"/>
                  <a:pt x="1988439" y="4143280"/>
                  <a:pt x="2000155" y="4134517"/>
                </a:cubicBezTo>
                <a:cubicBezTo>
                  <a:pt x="2008537" y="4128230"/>
                  <a:pt x="2006727" y="4133469"/>
                  <a:pt x="2017490" y="4135660"/>
                </a:cubicBezTo>
                <a:cubicBezTo>
                  <a:pt x="2026349" y="4137470"/>
                  <a:pt x="2022443" y="4133279"/>
                  <a:pt x="2028730" y="4134041"/>
                </a:cubicBezTo>
                <a:cubicBezTo>
                  <a:pt x="2037017" y="4135184"/>
                  <a:pt x="2042732" y="4141946"/>
                  <a:pt x="2052161" y="4140518"/>
                </a:cubicBezTo>
                <a:cubicBezTo>
                  <a:pt x="2060829" y="4139184"/>
                  <a:pt x="2069211" y="4136136"/>
                  <a:pt x="2078831" y="4134326"/>
                </a:cubicBezTo>
                <a:cubicBezTo>
                  <a:pt x="2088356" y="4132612"/>
                  <a:pt x="2085308" y="4134993"/>
                  <a:pt x="2092071" y="4136803"/>
                </a:cubicBezTo>
                <a:cubicBezTo>
                  <a:pt x="2108930" y="4141280"/>
                  <a:pt x="2117027" y="4121658"/>
                  <a:pt x="2130933" y="4121468"/>
                </a:cubicBezTo>
                <a:cubicBezTo>
                  <a:pt x="2133219" y="4128230"/>
                  <a:pt x="2138648" y="4125563"/>
                  <a:pt x="2144078" y="4125373"/>
                </a:cubicBezTo>
                <a:cubicBezTo>
                  <a:pt x="2151412" y="4125087"/>
                  <a:pt x="2152174" y="4124897"/>
                  <a:pt x="2158270" y="4128707"/>
                </a:cubicBezTo>
                <a:cubicBezTo>
                  <a:pt x="2165795" y="4133374"/>
                  <a:pt x="2172557" y="4137089"/>
                  <a:pt x="2182082" y="4135279"/>
                </a:cubicBezTo>
                <a:cubicBezTo>
                  <a:pt x="2189893" y="4133850"/>
                  <a:pt x="2199608" y="4127468"/>
                  <a:pt x="2208086" y="4129945"/>
                </a:cubicBezTo>
                <a:cubicBezTo>
                  <a:pt x="2212848" y="4131278"/>
                  <a:pt x="2214753" y="4136517"/>
                  <a:pt x="2218849" y="4138422"/>
                </a:cubicBezTo>
                <a:cubicBezTo>
                  <a:pt x="2227040" y="4142328"/>
                  <a:pt x="2236375" y="4135565"/>
                  <a:pt x="2243709" y="4132898"/>
                </a:cubicBezTo>
                <a:cubicBezTo>
                  <a:pt x="2251043" y="4139756"/>
                  <a:pt x="2253615" y="4145852"/>
                  <a:pt x="2265807" y="4143947"/>
                </a:cubicBezTo>
                <a:cubicBezTo>
                  <a:pt x="2273046" y="4142804"/>
                  <a:pt x="2278190" y="4143661"/>
                  <a:pt x="2285810" y="4141756"/>
                </a:cubicBezTo>
                <a:cubicBezTo>
                  <a:pt x="2297906" y="4138613"/>
                  <a:pt x="2308955" y="4124801"/>
                  <a:pt x="2321338" y="4124420"/>
                </a:cubicBezTo>
                <a:cubicBezTo>
                  <a:pt x="2336483" y="4124039"/>
                  <a:pt x="2320957" y="4143185"/>
                  <a:pt x="2332958" y="4147947"/>
                </a:cubicBezTo>
                <a:cubicBezTo>
                  <a:pt x="2342388" y="4151757"/>
                  <a:pt x="2352199" y="4139851"/>
                  <a:pt x="2360962" y="4139660"/>
                </a:cubicBezTo>
                <a:cubicBezTo>
                  <a:pt x="2371820" y="4139374"/>
                  <a:pt x="2374106" y="4152519"/>
                  <a:pt x="2384679" y="4153948"/>
                </a:cubicBezTo>
                <a:cubicBezTo>
                  <a:pt x="2393252" y="4155091"/>
                  <a:pt x="2403729" y="4153281"/>
                  <a:pt x="2411921" y="4156996"/>
                </a:cubicBezTo>
                <a:cubicBezTo>
                  <a:pt x="2420969" y="4160996"/>
                  <a:pt x="2412778" y="4167092"/>
                  <a:pt x="2418874" y="4173760"/>
                </a:cubicBezTo>
                <a:cubicBezTo>
                  <a:pt x="2431161" y="4173284"/>
                  <a:pt x="2442115" y="4170807"/>
                  <a:pt x="2454783" y="4172807"/>
                </a:cubicBezTo>
                <a:cubicBezTo>
                  <a:pt x="2459831" y="4173570"/>
                  <a:pt x="2461927" y="4177474"/>
                  <a:pt x="2465928" y="4178618"/>
                </a:cubicBezTo>
                <a:cubicBezTo>
                  <a:pt x="2474119" y="4180904"/>
                  <a:pt x="2486406" y="4176427"/>
                  <a:pt x="2492502" y="4170998"/>
                </a:cubicBezTo>
                <a:cubicBezTo>
                  <a:pt x="2500027" y="4174998"/>
                  <a:pt x="2504123" y="4174808"/>
                  <a:pt x="2510981" y="4181189"/>
                </a:cubicBezTo>
                <a:cubicBezTo>
                  <a:pt x="2518791" y="4180618"/>
                  <a:pt x="2524220" y="4177094"/>
                  <a:pt x="2527459" y="4170426"/>
                </a:cubicBezTo>
                <a:cubicBezTo>
                  <a:pt x="2531745" y="4164616"/>
                  <a:pt x="2536603" y="4159377"/>
                  <a:pt x="2542032" y="4154710"/>
                </a:cubicBezTo>
                <a:cubicBezTo>
                  <a:pt x="2549747" y="4163663"/>
                  <a:pt x="2553653" y="4175189"/>
                  <a:pt x="2561368" y="4184047"/>
                </a:cubicBezTo>
                <a:cubicBezTo>
                  <a:pt x="2571845" y="4196048"/>
                  <a:pt x="2575560" y="4195858"/>
                  <a:pt x="2590991" y="4188905"/>
                </a:cubicBezTo>
                <a:cubicBezTo>
                  <a:pt x="2602706" y="4183666"/>
                  <a:pt x="2609279" y="4179284"/>
                  <a:pt x="2621090" y="4184809"/>
                </a:cubicBezTo>
                <a:cubicBezTo>
                  <a:pt x="2622899" y="4188714"/>
                  <a:pt x="2625566" y="4189666"/>
                  <a:pt x="2629186" y="4187857"/>
                </a:cubicBezTo>
                <a:cubicBezTo>
                  <a:pt x="2634806" y="4187285"/>
                  <a:pt x="2639378" y="4184618"/>
                  <a:pt x="2642997" y="4179856"/>
                </a:cubicBezTo>
                <a:cubicBezTo>
                  <a:pt x="2648426" y="4175855"/>
                  <a:pt x="2655284" y="4168712"/>
                  <a:pt x="2662904" y="4171379"/>
                </a:cubicBezTo>
                <a:cubicBezTo>
                  <a:pt x="2667476" y="4176713"/>
                  <a:pt x="2673096" y="4177379"/>
                  <a:pt x="2680049" y="4173379"/>
                </a:cubicBezTo>
                <a:cubicBezTo>
                  <a:pt x="2685193" y="4171474"/>
                  <a:pt x="2690241" y="4169569"/>
                  <a:pt x="2695385" y="4167569"/>
                </a:cubicBezTo>
                <a:cubicBezTo>
                  <a:pt x="2701862" y="4167569"/>
                  <a:pt x="2707386" y="4169664"/>
                  <a:pt x="2711768" y="4174236"/>
                </a:cubicBezTo>
                <a:cubicBezTo>
                  <a:pt x="2714816" y="4173950"/>
                  <a:pt x="2717864" y="4173379"/>
                  <a:pt x="2720912" y="4172712"/>
                </a:cubicBezTo>
                <a:cubicBezTo>
                  <a:pt x="2718054" y="4184237"/>
                  <a:pt x="2731389" y="4179951"/>
                  <a:pt x="2736628" y="4182047"/>
                </a:cubicBezTo>
                <a:cubicBezTo>
                  <a:pt x="2743391" y="4182428"/>
                  <a:pt x="2747201" y="4186809"/>
                  <a:pt x="2747963" y="4195191"/>
                </a:cubicBezTo>
                <a:cubicBezTo>
                  <a:pt x="2753582" y="4207574"/>
                  <a:pt x="2761774" y="4217956"/>
                  <a:pt x="2772537" y="4226433"/>
                </a:cubicBezTo>
                <a:cubicBezTo>
                  <a:pt x="2779966" y="4223099"/>
                  <a:pt x="2780919" y="4212813"/>
                  <a:pt x="2787206" y="4207764"/>
                </a:cubicBezTo>
                <a:cubicBezTo>
                  <a:pt x="2794635" y="4201764"/>
                  <a:pt x="2789587" y="4205383"/>
                  <a:pt x="2799588" y="4205573"/>
                </a:cubicBezTo>
                <a:cubicBezTo>
                  <a:pt x="2827306" y="4206050"/>
                  <a:pt x="2845022" y="4187571"/>
                  <a:pt x="2864358" y="4172141"/>
                </a:cubicBezTo>
                <a:cubicBezTo>
                  <a:pt x="2875788" y="4178141"/>
                  <a:pt x="2891599" y="4169188"/>
                  <a:pt x="2902172" y="4165759"/>
                </a:cubicBezTo>
                <a:cubicBezTo>
                  <a:pt x="2906268" y="4164521"/>
                  <a:pt x="2910364" y="4163282"/>
                  <a:pt x="2914460" y="4161758"/>
                </a:cubicBezTo>
                <a:cubicBezTo>
                  <a:pt x="2916270" y="4158901"/>
                  <a:pt x="2918651" y="4156615"/>
                  <a:pt x="2921699" y="4155091"/>
                </a:cubicBezTo>
                <a:cubicBezTo>
                  <a:pt x="2928176" y="4166426"/>
                  <a:pt x="2936462" y="4168712"/>
                  <a:pt x="2949035" y="4165568"/>
                </a:cubicBezTo>
                <a:cubicBezTo>
                  <a:pt x="2956084" y="4174046"/>
                  <a:pt x="2959513" y="4182618"/>
                  <a:pt x="2967609" y="4190429"/>
                </a:cubicBezTo>
                <a:cubicBezTo>
                  <a:pt x="2972657" y="4190048"/>
                  <a:pt x="2976753" y="4188047"/>
                  <a:pt x="2979896" y="4184428"/>
                </a:cubicBezTo>
                <a:cubicBezTo>
                  <a:pt x="2982659" y="4181475"/>
                  <a:pt x="2986088" y="4179380"/>
                  <a:pt x="2989993" y="4178046"/>
                </a:cubicBezTo>
                <a:cubicBezTo>
                  <a:pt x="2993993" y="4177570"/>
                  <a:pt x="3003804" y="4183571"/>
                  <a:pt x="3006662" y="4185666"/>
                </a:cubicBezTo>
                <a:cubicBezTo>
                  <a:pt x="3010853" y="4188714"/>
                  <a:pt x="3013996" y="4195382"/>
                  <a:pt x="3019235" y="4197001"/>
                </a:cubicBezTo>
                <a:cubicBezTo>
                  <a:pt x="3023140" y="4196239"/>
                  <a:pt x="3027140" y="4195382"/>
                  <a:pt x="3031046" y="4194620"/>
                </a:cubicBezTo>
                <a:cubicBezTo>
                  <a:pt x="3041333" y="4190619"/>
                  <a:pt x="3051905" y="4189476"/>
                  <a:pt x="3062573" y="4191095"/>
                </a:cubicBezTo>
                <a:cubicBezTo>
                  <a:pt x="3062573" y="4194334"/>
                  <a:pt x="3059716" y="4201382"/>
                  <a:pt x="3060668" y="4204145"/>
                </a:cubicBezTo>
                <a:cubicBezTo>
                  <a:pt x="3062669" y="4210050"/>
                  <a:pt x="3071146" y="4205859"/>
                  <a:pt x="3075528" y="4207002"/>
                </a:cubicBezTo>
                <a:cubicBezTo>
                  <a:pt x="3080099" y="4208240"/>
                  <a:pt x="3082385" y="4211098"/>
                  <a:pt x="3087243" y="4212336"/>
                </a:cubicBezTo>
                <a:cubicBezTo>
                  <a:pt x="3097245" y="4214908"/>
                  <a:pt x="3108389" y="4206335"/>
                  <a:pt x="3116295" y="4201668"/>
                </a:cubicBezTo>
                <a:cubicBezTo>
                  <a:pt x="3129248" y="4210050"/>
                  <a:pt x="3135154" y="4231767"/>
                  <a:pt x="3153156" y="4233006"/>
                </a:cubicBezTo>
                <a:cubicBezTo>
                  <a:pt x="3163634" y="4233672"/>
                  <a:pt x="3169253" y="4225671"/>
                  <a:pt x="3178969" y="4223195"/>
                </a:cubicBezTo>
                <a:cubicBezTo>
                  <a:pt x="3180969" y="4229862"/>
                  <a:pt x="3182017" y="4236625"/>
                  <a:pt x="3182303" y="4243578"/>
                </a:cubicBezTo>
                <a:cubicBezTo>
                  <a:pt x="3188684" y="4242531"/>
                  <a:pt x="3194971" y="4239959"/>
                  <a:pt x="3201257" y="4237387"/>
                </a:cubicBezTo>
                <a:lnTo>
                  <a:pt x="3201257" y="0"/>
                </a:lnTo>
                <a:lnTo>
                  <a:pt x="0" y="0"/>
                </a:lnTo>
                <a:close/>
              </a:path>
            </a:pathLst>
          </a:custGeom>
          <a:solidFill>
            <a:srgbClr val="FFFBE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5" name="文本框 24"/>
          <p:cNvSpPr txBox="1"/>
          <p:nvPr/>
        </p:nvSpPr>
        <p:spPr>
          <a:xfrm>
            <a:off x="981710" y="1742440"/>
            <a:ext cx="10236835" cy="1641475"/>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作者竭力给故事、人物、心理</a:t>
            </a:r>
            <a:r>
              <a:rPr kumimoji="1"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设置障碍</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，又不使读者觉得希望完全破灭，在这种捉迷藏式的游戏中，</a:t>
            </a:r>
            <a:r>
              <a:rPr kumimoji="1"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一环扣一环</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，体现了小说的结构张力。</a:t>
            </a:r>
            <a:endPar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28" name="文本框 27"/>
          <p:cNvSpPr txBox="1"/>
          <p:nvPr/>
        </p:nvSpPr>
        <p:spPr>
          <a:xfrm>
            <a:off x="981710" y="4363085"/>
            <a:ext cx="10353040" cy="1641475"/>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以人物在特定场景中的</a:t>
            </a:r>
            <a:r>
              <a:rPr kumimoji="1"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富有个性的对话</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，构成作品的主体。言为心声，这种形式便于突出人物性格特征，结构简洁明快，在有限的篇幅里，折射出较丰富的思想。</a:t>
            </a:r>
            <a:endPar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32" name="L 形 31"/>
          <p:cNvSpPr/>
          <p:nvPr/>
        </p:nvSpPr>
        <p:spPr>
          <a:xfrm flipH="1" flipV="1">
            <a:off x="7905752" y="1105816"/>
            <a:ext cx="3429210" cy="236882"/>
          </a:xfrm>
          <a:prstGeom prst="corner">
            <a:avLst>
              <a:gd name="adj1" fmla="val 16931"/>
              <a:gd name="adj2" fmla="val 1542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卷形: 0"/>
          <p:cNvSpPr/>
          <p:nvPr/>
        </p:nvSpPr>
        <p:spPr>
          <a:xfrm flipH="1">
            <a:off x="3699931" y="235880"/>
            <a:ext cx="4792138" cy="915746"/>
          </a:xfrm>
          <a:prstGeom prst="horizontalScroll">
            <a:avLst>
              <a:gd name="adj" fmla="val 13948"/>
            </a:avLst>
          </a:prstGeom>
          <a:blipFill dpi="0" rotWithShape="1">
            <a:blip r:embed="rId1">
              <a:extLst>
                <a:ext uri="{BEBA8EAE-BF5A-486C-A8C5-ECC9F3942E4B}">
                  <a14:imgProps xmlns:a14="http://schemas.microsoft.com/office/drawing/2010/main">
                    <a14:imgLayer r:embed="rId2">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grpSp>
        <p:nvGrpSpPr>
          <p:cNvPr id="40" name="组合 39"/>
          <p:cNvGrpSpPr/>
          <p:nvPr/>
        </p:nvGrpSpPr>
        <p:grpSpPr>
          <a:xfrm>
            <a:off x="766236" y="1181512"/>
            <a:ext cx="2349500" cy="608748"/>
            <a:chOff x="766236" y="1209220"/>
            <a:chExt cx="2349500" cy="608748"/>
          </a:xfrm>
        </p:grpSpPr>
        <p:sp>
          <p:nvSpPr>
            <p:cNvPr id="41" name="!!矩形: 折角 17"/>
            <p:cNvSpPr/>
            <p:nvPr/>
          </p:nvSpPr>
          <p:spPr>
            <a:xfrm rot="16200000">
              <a:off x="1636612" y="338844"/>
              <a:ext cx="608748" cy="2349500"/>
            </a:xfrm>
            <a:prstGeom prst="rect">
              <a:avLst/>
            </a:prstGeom>
            <a:blipFill dpi="0" rotWithShape="1">
              <a:blip r:embed="rId3">
                <a:extLst>
                  <a:ext uri="{BEBA8EAE-BF5A-486C-A8C5-ECC9F3942E4B}">
                    <a14:imgProps xmlns:a14="http://schemas.microsoft.com/office/drawing/2010/main">
                      <a14:imgLayer r:embed="rId4">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922D2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981827" y="1249050"/>
              <a:ext cx="1982407"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延迟式</a:t>
              </a:r>
              <a:endPar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grpSp>
      <p:grpSp>
        <p:nvGrpSpPr>
          <p:cNvPr id="43" name="组合 42"/>
          <p:cNvGrpSpPr/>
          <p:nvPr/>
        </p:nvGrpSpPr>
        <p:grpSpPr>
          <a:xfrm>
            <a:off x="766236" y="3699523"/>
            <a:ext cx="3199040" cy="608748"/>
            <a:chOff x="766236" y="1209220"/>
            <a:chExt cx="3199040" cy="608748"/>
          </a:xfrm>
        </p:grpSpPr>
        <p:sp>
          <p:nvSpPr>
            <p:cNvPr id="44" name="!!矩形: 折角 17"/>
            <p:cNvSpPr/>
            <p:nvPr/>
          </p:nvSpPr>
          <p:spPr>
            <a:xfrm rot="16200000">
              <a:off x="1636612" y="338844"/>
              <a:ext cx="608748" cy="2349500"/>
            </a:xfrm>
            <a:prstGeom prst="rect">
              <a:avLst/>
            </a:prstGeom>
            <a:blipFill dpi="0" rotWithShape="1">
              <a:blip r:embed="rId3">
                <a:extLst>
                  <a:ext uri="{BEBA8EAE-BF5A-486C-A8C5-ECC9F3942E4B}">
                    <a14:imgProps xmlns:a14="http://schemas.microsoft.com/office/drawing/2010/main">
                      <a14:imgLayer r:embed="rId4">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922D26"/>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81827" y="1249050"/>
              <a:ext cx="2983449"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对话式</a:t>
              </a:r>
              <a:endPar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grpSp>
      <p:sp>
        <p:nvSpPr>
          <p:cNvPr id="3" name="任意多边形: 形状 2"/>
          <p:cNvSpPr/>
          <p:nvPr/>
        </p:nvSpPr>
        <p:spPr>
          <a:xfrm>
            <a:off x="822325" y="3415665"/>
            <a:ext cx="10396855" cy="142875"/>
          </a:xfrm>
          <a:custGeom>
            <a:avLst/>
            <a:gdLst>
              <a:gd name="connsiteX0" fmla="*/ 6383438 w 6558522"/>
              <a:gd name="connsiteY0" fmla="*/ 105795 h 109617"/>
              <a:gd name="connsiteX1" fmla="*/ 6386200 w 6558522"/>
              <a:gd name="connsiteY1" fmla="*/ 107163 h 109617"/>
              <a:gd name="connsiteX2" fmla="*/ 6384724 w 6558522"/>
              <a:gd name="connsiteY2" fmla="*/ 108541 h 109617"/>
              <a:gd name="connsiteX3" fmla="*/ 6383590 w 6558522"/>
              <a:gd name="connsiteY3" fmla="*/ 109617 h 109617"/>
              <a:gd name="connsiteX4" fmla="*/ 6383477 w 6558522"/>
              <a:gd name="connsiteY4" fmla="*/ 107917 h 109617"/>
              <a:gd name="connsiteX5" fmla="*/ 4704689 w 6558522"/>
              <a:gd name="connsiteY5" fmla="*/ 105795 h 109617"/>
              <a:gd name="connsiteX6" fmla="*/ 4707451 w 6558522"/>
              <a:gd name="connsiteY6" fmla="*/ 107163 h 109617"/>
              <a:gd name="connsiteX7" fmla="*/ 4705974 w 6558522"/>
              <a:gd name="connsiteY7" fmla="*/ 108541 h 109617"/>
              <a:gd name="connsiteX8" fmla="*/ 4704842 w 6558522"/>
              <a:gd name="connsiteY8" fmla="*/ 109617 h 109617"/>
              <a:gd name="connsiteX9" fmla="*/ 4704728 w 6558522"/>
              <a:gd name="connsiteY9" fmla="*/ 107917 h 109617"/>
              <a:gd name="connsiteX10" fmla="*/ 1822823 w 6558522"/>
              <a:gd name="connsiteY10" fmla="*/ 105795 h 109617"/>
              <a:gd name="connsiteX11" fmla="*/ 1825582 w 6558522"/>
              <a:gd name="connsiteY11" fmla="*/ 107163 h 109617"/>
              <a:gd name="connsiteX12" fmla="*/ 1824107 w 6558522"/>
              <a:gd name="connsiteY12" fmla="*/ 108541 h 109617"/>
              <a:gd name="connsiteX13" fmla="*/ 1822975 w 6558522"/>
              <a:gd name="connsiteY13" fmla="*/ 109617 h 109617"/>
              <a:gd name="connsiteX14" fmla="*/ 1822862 w 6558522"/>
              <a:gd name="connsiteY14" fmla="*/ 107917 h 109617"/>
              <a:gd name="connsiteX15" fmla="*/ 5544007 w 6558522"/>
              <a:gd name="connsiteY15" fmla="*/ 105767 h 109617"/>
              <a:gd name="connsiteX16" fmla="*/ 5546788 w 6558522"/>
              <a:gd name="connsiteY16" fmla="*/ 107145 h 109617"/>
              <a:gd name="connsiteX17" fmla="*/ 5545293 w 6558522"/>
              <a:gd name="connsiteY17" fmla="*/ 108541 h 109617"/>
              <a:gd name="connsiteX18" fmla="*/ 5544160 w 6558522"/>
              <a:gd name="connsiteY18" fmla="*/ 109617 h 109617"/>
              <a:gd name="connsiteX19" fmla="*/ 5544046 w 6558522"/>
              <a:gd name="connsiteY19" fmla="*/ 107917 h 109617"/>
              <a:gd name="connsiteX20" fmla="*/ 4340886 w 6558522"/>
              <a:gd name="connsiteY20" fmla="*/ 105767 h 109617"/>
              <a:gd name="connsiteX21" fmla="*/ 4343667 w 6558522"/>
              <a:gd name="connsiteY21" fmla="*/ 107145 h 109617"/>
              <a:gd name="connsiteX22" fmla="*/ 4342171 w 6558522"/>
              <a:gd name="connsiteY22" fmla="*/ 108541 h 109617"/>
              <a:gd name="connsiteX23" fmla="*/ 4341038 w 6558522"/>
              <a:gd name="connsiteY23" fmla="*/ 109617 h 109617"/>
              <a:gd name="connsiteX24" fmla="*/ 4340925 w 6558522"/>
              <a:gd name="connsiteY24" fmla="*/ 107917 h 109617"/>
              <a:gd name="connsiteX25" fmla="*/ 3501512 w 6558522"/>
              <a:gd name="connsiteY25" fmla="*/ 105767 h 109617"/>
              <a:gd name="connsiteX26" fmla="*/ 3504293 w 6558522"/>
              <a:gd name="connsiteY26" fmla="*/ 107145 h 109617"/>
              <a:gd name="connsiteX27" fmla="*/ 3502798 w 6558522"/>
              <a:gd name="connsiteY27" fmla="*/ 108541 h 109617"/>
              <a:gd name="connsiteX28" fmla="*/ 3501665 w 6558522"/>
              <a:gd name="connsiteY28" fmla="*/ 109617 h 109617"/>
              <a:gd name="connsiteX29" fmla="*/ 3501551 w 6558522"/>
              <a:gd name="connsiteY29" fmla="*/ 107917 h 109617"/>
              <a:gd name="connsiteX30" fmla="*/ 2662138 w 6558522"/>
              <a:gd name="connsiteY30" fmla="*/ 105767 h 109617"/>
              <a:gd name="connsiteX31" fmla="*/ 2664919 w 6558522"/>
              <a:gd name="connsiteY31" fmla="*/ 107145 h 109617"/>
              <a:gd name="connsiteX32" fmla="*/ 2663423 w 6558522"/>
              <a:gd name="connsiteY32" fmla="*/ 108541 h 109617"/>
              <a:gd name="connsiteX33" fmla="*/ 2662290 w 6558522"/>
              <a:gd name="connsiteY33" fmla="*/ 109617 h 109617"/>
              <a:gd name="connsiteX34" fmla="*/ 2662177 w 6558522"/>
              <a:gd name="connsiteY34" fmla="*/ 107917 h 109617"/>
              <a:gd name="connsiteX35" fmla="*/ 983398 w 6558522"/>
              <a:gd name="connsiteY35" fmla="*/ 105767 h 109617"/>
              <a:gd name="connsiteX36" fmla="*/ 986179 w 6558522"/>
              <a:gd name="connsiteY36" fmla="*/ 107145 h 109617"/>
              <a:gd name="connsiteX37" fmla="*/ 984683 w 6558522"/>
              <a:gd name="connsiteY37" fmla="*/ 108541 h 109617"/>
              <a:gd name="connsiteX38" fmla="*/ 983550 w 6558522"/>
              <a:gd name="connsiteY38" fmla="*/ 109617 h 109617"/>
              <a:gd name="connsiteX39" fmla="*/ 983437 w 6558522"/>
              <a:gd name="connsiteY39" fmla="*/ 107917 h 109617"/>
              <a:gd name="connsiteX40" fmla="*/ 731591 w 6558522"/>
              <a:gd name="connsiteY40" fmla="*/ 105767 h 109617"/>
              <a:gd name="connsiteX41" fmla="*/ 734372 w 6558522"/>
              <a:gd name="connsiteY41" fmla="*/ 107145 h 109617"/>
              <a:gd name="connsiteX42" fmla="*/ 732877 w 6558522"/>
              <a:gd name="connsiteY42" fmla="*/ 108541 h 109617"/>
              <a:gd name="connsiteX43" fmla="*/ 731744 w 6558522"/>
              <a:gd name="connsiteY43" fmla="*/ 109617 h 109617"/>
              <a:gd name="connsiteX44" fmla="*/ 731630 w 6558522"/>
              <a:gd name="connsiteY44" fmla="*/ 107917 h 109617"/>
              <a:gd name="connsiteX45" fmla="*/ 6476209 w 6558522"/>
              <a:gd name="connsiteY45" fmla="*/ 105028 h 109617"/>
              <a:gd name="connsiteX46" fmla="*/ 6476211 w 6558522"/>
              <a:gd name="connsiteY46" fmla="*/ 105028 h 109617"/>
              <a:gd name="connsiteX47" fmla="*/ 6476211 w 6558522"/>
              <a:gd name="connsiteY47" fmla="*/ 105085 h 109617"/>
              <a:gd name="connsiteX48" fmla="*/ 4797461 w 6558522"/>
              <a:gd name="connsiteY48" fmla="*/ 105028 h 109617"/>
              <a:gd name="connsiteX49" fmla="*/ 4797463 w 6558522"/>
              <a:gd name="connsiteY49" fmla="*/ 105028 h 109617"/>
              <a:gd name="connsiteX50" fmla="*/ 4797463 w 6558522"/>
              <a:gd name="connsiteY50" fmla="*/ 105085 h 109617"/>
              <a:gd name="connsiteX51" fmla="*/ 4433715 w 6558522"/>
              <a:gd name="connsiteY51" fmla="*/ 105028 h 109617"/>
              <a:gd name="connsiteX52" fmla="*/ 4433717 w 6558522"/>
              <a:gd name="connsiteY52" fmla="*/ 105028 h 109617"/>
              <a:gd name="connsiteX53" fmla="*/ 4433717 w 6558522"/>
              <a:gd name="connsiteY53" fmla="*/ 105085 h 109617"/>
              <a:gd name="connsiteX54" fmla="*/ 3594340 w 6558522"/>
              <a:gd name="connsiteY54" fmla="*/ 105028 h 109617"/>
              <a:gd name="connsiteX55" fmla="*/ 3594342 w 6558522"/>
              <a:gd name="connsiteY55" fmla="*/ 105028 h 109617"/>
              <a:gd name="connsiteX56" fmla="*/ 3594342 w 6558522"/>
              <a:gd name="connsiteY56" fmla="*/ 105085 h 109617"/>
              <a:gd name="connsiteX57" fmla="*/ 2754967 w 6558522"/>
              <a:gd name="connsiteY57" fmla="*/ 105028 h 109617"/>
              <a:gd name="connsiteX58" fmla="*/ 2754969 w 6558522"/>
              <a:gd name="connsiteY58" fmla="*/ 105028 h 109617"/>
              <a:gd name="connsiteX59" fmla="*/ 2754969 w 6558522"/>
              <a:gd name="connsiteY59" fmla="*/ 105085 h 109617"/>
              <a:gd name="connsiteX60" fmla="*/ 1915593 w 6558522"/>
              <a:gd name="connsiteY60" fmla="*/ 105028 h 109617"/>
              <a:gd name="connsiteX61" fmla="*/ 1915597 w 6558522"/>
              <a:gd name="connsiteY61" fmla="*/ 105028 h 109617"/>
              <a:gd name="connsiteX62" fmla="*/ 1915597 w 6558522"/>
              <a:gd name="connsiteY62" fmla="*/ 105085 h 109617"/>
              <a:gd name="connsiteX63" fmla="*/ 1076227 w 6558522"/>
              <a:gd name="connsiteY63" fmla="*/ 105028 h 109617"/>
              <a:gd name="connsiteX64" fmla="*/ 1076229 w 6558522"/>
              <a:gd name="connsiteY64" fmla="*/ 105028 h 109617"/>
              <a:gd name="connsiteX65" fmla="*/ 1076229 w 6558522"/>
              <a:gd name="connsiteY65" fmla="*/ 105085 h 109617"/>
              <a:gd name="connsiteX66" fmla="*/ 824420 w 6558522"/>
              <a:gd name="connsiteY66" fmla="*/ 105028 h 109617"/>
              <a:gd name="connsiteX67" fmla="*/ 824422 w 6558522"/>
              <a:gd name="connsiteY67" fmla="*/ 105028 h 109617"/>
              <a:gd name="connsiteX68" fmla="*/ 824422 w 6558522"/>
              <a:gd name="connsiteY68" fmla="*/ 105085 h 109617"/>
              <a:gd name="connsiteX69" fmla="*/ 5636835 w 6558522"/>
              <a:gd name="connsiteY69" fmla="*/ 105026 h 109617"/>
              <a:gd name="connsiteX70" fmla="*/ 5636894 w 6558522"/>
              <a:gd name="connsiteY70" fmla="*/ 105028 h 109617"/>
              <a:gd name="connsiteX71" fmla="*/ 5636837 w 6558522"/>
              <a:gd name="connsiteY71" fmla="*/ 105085 h 109617"/>
              <a:gd name="connsiteX72" fmla="*/ 5543983 w 6558522"/>
              <a:gd name="connsiteY72" fmla="*/ 104467 h 109617"/>
              <a:gd name="connsiteX73" fmla="*/ 5544007 w 6558522"/>
              <a:gd name="connsiteY73" fmla="*/ 105767 h 109617"/>
              <a:gd name="connsiteX74" fmla="*/ 5542630 w 6558522"/>
              <a:gd name="connsiteY74" fmla="*/ 105085 h 109617"/>
              <a:gd name="connsiteX75" fmla="*/ 4340862 w 6558522"/>
              <a:gd name="connsiteY75" fmla="*/ 104467 h 109617"/>
              <a:gd name="connsiteX76" fmla="*/ 4340886 w 6558522"/>
              <a:gd name="connsiteY76" fmla="*/ 105767 h 109617"/>
              <a:gd name="connsiteX77" fmla="*/ 4339509 w 6558522"/>
              <a:gd name="connsiteY77" fmla="*/ 105085 h 109617"/>
              <a:gd name="connsiteX78" fmla="*/ 3501488 w 6558522"/>
              <a:gd name="connsiteY78" fmla="*/ 104467 h 109617"/>
              <a:gd name="connsiteX79" fmla="*/ 3501512 w 6558522"/>
              <a:gd name="connsiteY79" fmla="*/ 105767 h 109617"/>
              <a:gd name="connsiteX80" fmla="*/ 3500135 w 6558522"/>
              <a:gd name="connsiteY80" fmla="*/ 105085 h 109617"/>
              <a:gd name="connsiteX81" fmla="*/ 2662115 w 6558522"/>
              <a:gd name="connsiteY81" fmla="*/ 104467 h 109617"/>
              <a:gd name="connsiteX82" fmla="*/ 2662138 w 6558522"/>
              <a:gd name="connsiteY82" fmla="*/ 105767 h 109617"/>
              <a:gd name="connsiteX83" fmla="*/ 2660761 w 6558522"/>
              <a:gd name="connsiteY83" fmla="*/ 105085 h 109617"/>
              <a:gd name="connsiteX84" fmla="*/ 983374 w 6558522"/>
              <a:gd name="connsiteY84" fmla="*/ 104467 h 109617"/>
              <a:gd name="connsiteX85" fmla="*/ 983398 w 6558522"/>
              <a:gd name="connsiteY85" fmla="*/ 105767 h 109617"/>
              <a:gd name="connsiteX86" fmla="*/ 982020 w 6558522"/>
              <a:gd name="connsiteY86" fmla="*/ 105085 h 109617"/>
              <a:gd name="connsiteX87" fmla="*/ 731566 w 6558522"/>
              <a:gd name="connsiteY87" fmla="*/ 104467 h 109617"/>
              <a:gd name="connsiteX88" fmla="*/ 731591 w 6558522"/>
              <a:gd name="connsiteY88" fmla="*/ 105767 h 109617"/>
              <a:gd name="connsiteX89" fmla="*/ 730215 w 6558522"/>
              <a:gd name="connsiteY89" fmla="*/ 105085 h 109617"/>
              <a:gd name="connsiteX90" fmla="*/ 6383414 w 6558522"/>
              <a:gd name="connsiteY90" fmla="*/ 104442 h 109617"/>
              <a:gd name="connsiteX91" fmla="*/ 6383438 w 6558522"/>
              <a:gd name="connsiteY91" fmla="*/ 105795 h 109617"/>
              <a:gd name="connsiteX92" fmla="*/ 6382004 w 6558522"/>
              <a:gd name="connsiteY92" fmla="*/ 105085 h 109617"/>
              <a:gd name="connsiteX93" fmla="*/ 4704665 w 6558522"/>
              <a:gd name="connsiteY93" fmla="*/ 104442 h 109617"/>
              <a:gd name="connsiteX94" fmla="*/ 4704689 w 6558522"/>
              <a:gd name="connsiteY94" fmla="*/ 105795 h 109617"/>
              <a:gd name="connsiteX95" fmla="*/ 4703255 w 6558522"/>
              <a:gd name="connsiteY95" fmla="*/ 105085 h 109617"/>
              <a:gd name="connsiteX96" fmla="*/ 1822797 w 6558522"/>
              <a:gd name="connsiteY96" fmla="*/ 104442 h 109617"/>
              <a:gd name="connsiteX97" fmla="*/ 1822823 w 6558522"/>
              <a:gd name="connsiteY97" fmla="*/ 105795 h 109617"/>
              <a:gd name="connsiteX98" fmla="*/ 1821387 w 6558522"/>
              <a:gd name="connsiteY98" fmla="*/ 105085 h 109617"/>
              <a:gd name="connsiteX99" fmla="*/ 6530595 w 6558522"/>
              <a:gd name="connsiteY99" fmla="*/ 101624 h 109617"/>
              <a:gd name="connsiteX100" fmla="*/ 6530708 w 6558522"/>
              <a:gd name="connsiteY100" fmla="*/ 101629 h 109617"/>
              <a:gd name="connsiteX101" fmla="*/ 6530595 w 6558522"/>
              <a:gd name="connsiteY101" fmla="*/ 101629 h 109617"/>
              <a:gd name="connsiteX102" fmla="*/ 5691221 w 6558522"/>
              <a:gd name="connsiteY102" fmla="*/ 101624 h 109617"/>
              <a:gd name="connsiteX103" fmla="*/ 5691334 w 6558522"/>
              <a:gd name="connsiteY103" fmla="*/ 101629 h 109617"/>
              <a:gd name="connsiteX104" fmla="*/ 5691221 w 6558522"/>
              <a:gd name="connsiteY104" fmla="*/ 101629 h 109617"/>
              <a:gd name="connsiteX105" fmla="*/ 4851846 w 6558522"/>
              <a:gd name="connsiteY105" fmla="*/ 101624 h 109617"/>
              <a:gd name="connsiteX106" fmla="*/ 4851959 w 6558522"/>
              <a:gd name="connsiteY106" fmla="*/ 101629 h 109617"/>
              <a:gd name="connsiteX107" fmla="*/ 4851846 w 6558522"/>
              <a:gd name="connsiteY107" fmla="*/ 101629 h 109617"/>
              <a:gd name="connsiteX108" fmla="*/ 4488101 w 6558522"/>
              <a:gd name="connsiteY108" fmla="*/ 101624 h 109617"/>
              <a:gd name="connsiteX109" fmla="*/ 4488214 w 6558522"/>
              <a:gd name="connsiteY109" fmla="*/ 101629 h 109617"/>
              <a:gd name="connsiteX110" fmla="*/ 4488101 w 6558522"/>
              <a:gd name="connsiteY110" fmla="*/ 101629 h 109617"/>
              <a:gd name="connsiteX111" fmla="*/ 3648726 w 6558522"/>
              <a:gd name="connsiteY111" fmla="*/ 101624 h 109617"/>
              <a:gd name="connsiteX112" fmla="*/ 3648839 w 6558522"/>
              <a:gd name="connsiteY112" fmla="*/ 101629 h 109617"/>
              <a:gd name="connsiteX113" fmla="*/ 3648726 w 6558522"/>
              <a:gd name="connsiteY113" fmla="*/ 101629 h 109617"/>
              <a:gd name="connsiteX114" fmla="*/ 2809353 w 6558522"/>
              <a:gd name="connsiteY114" fmla="*/ 101624 h 109617"/>
              <a:gd name="connsiteX115" fmla="*/ 2809467 w 6558522"/>
              <a:gd name="connsiteY115" fmla="*/ 101629 h 109617"/>
              <a:gd name="connsiteX116" fmla="*/ 2809353 w 6558522"/>
              <a:gd name="connsiteY116" fmla="*/ 101629 h 109617"/>
              <a:gd name="connsiteX117" fmla="*/ 1969979 w 6558522"/>
              <a:gd name="connsiteY117" fmla="*/ 101624 h 109617"/>
              <a:gd name="connsiteX118" fmla="*/ 1970092 w 6558522"/>
              <a:gd name="connsiteY118" fmla="*/ 101629 h 109617"/>
              <a:gd name="connsiteX119" fmla="*/ 1969979 w 6558522"/>
              <a:gd name="connsiteY119" fmla="*/ 101629 h 109617"/>
              <a:gd name="connsiteX120" fmla="*/ 1130613 w 6558522"/>
              <a:gd name="connsiteY120" fmla="*/ 101624 h 109617"/>
              <a:gd name="connsiteX121" fmla="*/ 1130724 w 6558522"/>
              <a:gd name="connsiteY121" fmla="*/ 101629 h 109617"/>
              <a:gd name="connsiteX122" fmla="*/ 1130613 w 6558522"/>
              <a:gd name="connsiteY122" fmla="*/ 101629 h 109617"/>
              <a:gd name="connsiteX123" fmla="*/ 878807 w 6558522"/>
              <a:gd name="connsiteY123" fmla="*/ 101624 h 109617"/>
              <a:gd name="connsiteX124" fmla="*/ 878918 w 6558522"/>
              <a:gd name="connsiteY124" fmla="*/ 101629 h 109617"/>
              <a:gd name="connsiteX125" fmla="*/ 878807 w 6558522"/>
              <a:gd name="connsiteY125" fmla="*/ 101629 h 109617"/>
              <a:gd name="connsiteX126" fmla="*/ 39432 w 6558522"/>
              <a:gd name="connsiteY126" fmla="*/ 101624 h 109617"/>
              <a:gd name="connsiteX127" fmla="*/ 39545 w 6558522"/>
              <a:gd name="connsiteY127" fmla="*/ 101629 h 109617"/>
              <a:gd name="connsiteX128" fmla="*/ 39432 w 6558522"/>
              <a:gd name="connsiteY128" fmla="*/ 101629 h 109617"/>
              <a:gd name="connsiteX129" fmla="*/ 5802537 w 6558522"/>
              <a:gd name="connsiteY129" fmla="*/ 98850 h 109617"/>
              <a:gd name="connsiteX130" fmla="*/ 5802594 w 6558522"/>
              <a:gd name="connsiteY130" fmla="*/ 98853 h 109617"/>
              <a:gd name="connsiteX131" fmla="*/ 5802537 w 6558522"/>
              <a:gd name="connsiteY131" fmla="*/ 98853 h 109617"/>
              <a:gd name="connsiteX132" fmla="*/ 4963162 w 6558522"/>
              <a:gd name="connsiteY132" fmla="*/ 98850 h 109617"/>
              <a:gd name="connsiteX133" fmla="*/ 4963219 w 6558522"/>
              <a:gd name="connsiteY133" fmla="*/ 98853 h 109617"/>
              <a:gd name="connsiteX134" fmla="*/ 4963162 w 6558522"/>
              <a:gd name="connsiteY134" fmla="*/ 98853 h 109617"/>
              <a:gd name="connsiteX135" fmla="*/ 4599417 w 6558522"/>
              <a:gd name="connsiteY135" fmla="*/ 98850 h 109617"/>
              <a:gd name="connsiteX136" fmla="*/ 4599474 w 6558522"/>
              <a:gd name="connsiteY136" fmla="*/ 98853 h 109617"/>
              <a:gd name="connsiteX137" fmla="*/ 4599417 w 6558522"/>
              <a:gd name="connsiteY137" fmla="*/ 98853 h 109617"/>
              <a:gd name="connsiteX138" fmla="*/ 3760042 w 6558522"/>
              <a:gd name="connsiteY138" fmla="*/ 98850 h 109617"/>
              <a:gd name="connsiteX139" fmla="*/ 3760099 w 6558522"/>
              <a:gd name="connsiteY139" fmla="*/ 98853 h 109617"/>
              <a:gd name="connsiteX140" fmla="*/ 3760042 w 6558522"/>
              <a:gd name="connsiteY140" fmla="*/ 98853 h 109617"/>
              <a:gd name="connsiteX141" fmla="*/ 2920669 w 6558522"/>
              <a:gd name="connsiteY141" fmla="*/ 98850 h 109617"/>
              <a:gd name="connsiteX142" fmla="*/ 2920726 w 6558522"/>
              <a:gd name="connsiteY142" fmla="*/ 98853 h 109617"/>
              <a:gd name="connsiteX143" fmla="*/ 2920669 w 6558522"/>
              <a:gd name="connsiteY143" fmla="*/ 98853 h 109617"/>
              <a:gd name="connsiteX144" fmla="*/ 2081295 w 6558522"/>
              <a:gd name="connsiteY144" fmla="*/ 98850 h 109617"/>
              <a:gd name="connsiteX145" fmla="*/ 2081353 w 6558522"/>
              <a:gd name="connsiteY145" fmla="*/ 98853 h 109617"/>
              <a:gd name="connsiteX146" fmla="*/ 2081295 w 6558522"/>
              <a:gd name="connsiteY146" fmla="*/ 98853 h 109617"/>
              <a:gd name="connsiteX147" fmla="*/ 1241929 w 6558522"/>
              <a:gd name="connsiteY147" fmla="*/ 98850 h 109617"/>
              <a:gd name="connsiteX148" fmla="*/ 1241987 w 6558522"/>
              <a:gd name="connsiteY148" fmla="*/ 98853 h 109617"/>
              <a:gd name="connsiteX149" fmla="*/ 1241929 w 6558522"/>
              <a:gd name="connsiteY149" fmla="*/ 98853 h 109617"/>
              <a:gd name="connsiteX150" fmla="*/ 150748 w 6558522"/>
              <a:gd name="connsiteY150" fmla="*/ 98850 h 109617"/>
              <a:gd name="connsiteX151" fmla="*/ 150805 w 6558522"/>
              <a:gd name="connsiteY151" fmla="*/ 98853 h 109617"/>
              <a:gd name="connsiteX152" fmla="*/ 150748 w 6558522"/>
              <a:gd name="connsiteY152" fmla="*/ 98853 h 109617"/>
              <a:gd name="connsiteX153" fmla="*/ 5886321 w 6558522"/>
              <a:gd name="connsiteY153" fmla="*/ 95851 h 109617"/>
              <a:gd name="connsiteX154" fmla="*/ 5886378 w 6558522"/>
              <a:gd name="connsiteY154" fmla="*/ 95851 h 109617"/>
              <a:gd name="connsiteX155" fmla="*/ 5886321 w 6558522"/>
              <a:gd name="connsiteY155" fmla="*/ 95908 h 109617"/>
              <a:gd name="connsiteX156" fmla="*/ 5046947 w 6558522"/>
              <a:gd name="connsiteY156" fmla="*/ 95851 h 109617"/>
              <a:gd name="connsiteX157" fmla="*/ 5047004 w 6558522"/>
              <a:gd name="connsiteY157" fmla="*/ 95851 h 109617"/>
              <a:gd name="connsiteX158" fmla="*/ 5046947 w 6558522"/>
              <a:gd name="connsiteY158" fmla="*/ 95908 h 109617"/>
              <a:gd name="connsiteX159" fmla="*/ 3843827 w 6558522"/>
              <a:gd name="connsiteY159" fmla="*/ 95851 h 109617"/>
              <a:gd name="connsiteX160" fmla="*/ 3843883 w 6558522"/>
              <a:gd name="connsiteY160" fmla="*/ 95851 h 109617"/>
              <a:gd name="connsiteX161" fmla="*/ 3843827 w 6558522"/>
              <a:gd name="connsiteY161" fmla="*/ 95908 h 109617"/>
              <a:gd name="connsiteX162" fmla="*/ 3004454 w 6558522"/>
              <a:gd name="connsiteY162" fmla="*/ 95851 h 109617"/>
              <a:gd name="connsiteX163" fmla="*/ 3004510 w 6558522"/>
              <a:gd name="connsiteY163" fmla="*/ 95851 h 109617"/>
              <a:gd name="connsiteX164" fmla="*/ 3004454 w 6558522"/>
              <a:gd name="connsiteY164" fmla="*/ 95908 h 109617"/>
              <a:gd name="connsiteX165" fmla="*/ 2165080 w 6558522"/>
              <a:gd name="connsiteY165" fmla="*/ 95851 h 109617"/>
              <a:gd name="connsiteX166" fmla="*/ 2165136 w 6558522"/>
              <a:gd name="connsiteY166" fmla="*/ 95851 h 109617"/>
              <a:gd name="connsiteX167" fmla="*/ 2165080 w 6558522"/>
              <a:gd name="connsiteY167" fmla="*/ 95908 h 109617"/>
              <a:gd name="connsiteX168" fmla="*/ 1325714 w 6558522"/>
              <a:gd name="connsiteY168" fmla="*/ 95851 h 109617"/>
              <a:gd name="connsiteX169" fmla="*/ 1325771 w 6558522"/>
              <a:gd name="connsiteY169" fmla="*/ 95851 h 109617"/>
              <a:gd name="connsiteX170" fmla="*/ 1325714 w 6558522"/>
              <a:gd name="connsiteY170" fmla="*/ 95908 h 109617"/>
              <a:gd name="connsiteX171" fmla="*/ 234533 w 6558522"/>
              <a:gd name="connsiteY171" fmla="*/ 95851 h 109617"/>
              <a:gd name="connsiteX172" fmla="*/ 234589 w 6558522"/>
              <a:gd name="connsiteY172" fmla="*/ 95851 h 109617"/>
              <a:gd name="connsiteX173" fmla="*/ 234533 w 6558522"/>
              <a:gd name="connsiteY173" fmla="*/ 95908 h 109617"/>
              <a:gd name="connsiteX174" fmla="*/ 5959908 w 6558522"/>
              <a:gd name="connsiteY174" fmla="*/ 13766 h 109617"/>
              <a:gd name="connsiteX175" fmla="*/ 5963477 w 6558522"/>
              <a:gd name="connsiteY175" fmla="*/ 13766 h 109617"/>
              <a:gd name="connsiteX176" fmla="*/ 5968123 w 6558522"/>
              <a:gd name="connsiteY176" fmla="*/ 60502 h 109617"/>
              <a:gd name="connsiteX177" fmla="*/ 5966990 w 6558522"/>
              <a:gd name="connsiteY177" fmla="*/ 96758 h 109617"/>
              <a:gd name="connsiteX178" fmla="*/ 5965064 w 6558522"/>
              <a:gd name="connsiteY178" fmla="*/ 96418 h 109617"/>
              <a:gd name="connsiteX179" fmla="*/ 5962515 w 6558522"/>
              <a:gd name="connsiteY179" fmla="*/ 58293 h 109617"/>
              <a:gd name="connsiteX180" fmla="*/ 5959908 w 6558522"/>
              <a:gd name="connsiteY180" fmla="*/ 35066 h 109617"/>
              <a:gd name="connsiteX181" fmla="*/ 5120535 w 6558522"/>
              <a:gd name="connsiteY181" fmla="*/ 13766 h 109617"/>
              <a:gd name="connsiteX182" fmla="*/ 5124104 w 6558522"/>
              <a:gd name="connsiteY182" fmla="*/ 13766 h 109617"/>
              <a:gd name="connsiteX183" fmla="*/ 5128749 w 6558522"/>
              <a:gd name="connsiteY183" fmla="*/ 60502 h 109617"/>
              <a:gd name="connsiteX184" fmla="*/ 5127616 w 6558522"/>
              <a:gd name="connsiteY184" fmla="*/ 96758 h 109617"/>
              <a:gd name="connsiteX185" fmla="*/ 5125690 w 6558522"/>
              <a:gd name="connsiteY185" fmla="*/ 96418 h 109617"/>
              <a:gd name="connsiteX186" fmla="*/ 5123140 w 6558522"/>
              <a:gd name="connsiteY186" fmla="*/ 58293 h 109617"/>
              <a:gd name="connsiteX187" fmla="*/ 5120535 w 6558522"/>
              <a:gd name="connsiteY187" fmla="*/ 35066 h 109617"/>
              <a:gd name="connsiteX188" fmla="*/ 3917415 w 6558522"/>
              <a:gd name="connsiteY188" fmla="*/ 13766 h 109617"/>
              <a:gd name="connsiteX189" fmla="*/ 3920984 w 6558522"/>
              <a:gd name="connsiteY189" fmla="*/ 13766 h 109617"/>
              <a:gd name="connsiteX190" fmla="*/ 3925629 w 6558522"/>
              <a:gd name="connsiteY190" fmla="*/ 60502 h 109617"/>
              <a:gd name="connsiteX191" fmla="*/ 3924496 w 6558522"/>
              <a:gd name="connsiteY191" fmla="*/ 96758 h 109617"/>
              <a:gd name="connsiteX192" fmla="*/ 3922570 w 6558522"/>
              <a:gd name="connsiteY192" fmla="*/ 96418 h 109617"/>
              <a:gd name="connsiteX193" fmla="*/ 3920020 w 6558522"/>
              <a:gd name="connsiteY193" fmla="*/ 58293 h 109617"/>
              <a:gd name="connsiteX194" fmla="*/ 3917415 w 6558522"/>
              <a:gd name="connsiteY194" fmla="*/ 35066 h 109617"/>
              <a:gd name="connsiteX195" fmla="*/ 3078041 w 6558522"/>
              <a:gd name="connsiteY195" fmla="*/ 13766 h 109617"/>
              <a:gd name="connsiteX196" fmla="*/ 3081609 w 6558522"/>
              <a:gd name="connsiteY196" fmla="*/ 13766 h 109617"/>
              <a:gd name="connsiteX197" fmla="*/ 3086255 w 6558522"/>
              <a:gd name="connsiteY197" fmla="*/ 60502 h 109617"/>
              <a:gd name="connsiteX198" fmla="*/ 3085122 w 6558522"/>
              <a:gd name="connsiteY198" fmla="*/ 96758 h 109617"/>
              <a:gd name="connsiteX199" fmla="*/ 3083196 w 6558522"/>
              <a:gd name="connsiteY199" fmla="*/ 96418 h 109617"/>
              <a:gd name="connsiteX200" fmla="*/ 3080648 w 6558522"/>
              <a:gd name="connsiteY200" fmla="*/ 58293 h 109617"/>
              <a:gd name="connsiteX201" fmla="*/ 3078041 w 6558522"/>
              <a:gd name="connsiteY201" fmla="*/ 35066 h 109617"/>
              <a:gd name="connsiteX202" fmla="*/ 2238668 w 6558522"/>
              <a:gd name="connsiteY202" fmla="*/ 13766 h 109617"/>
              <a:gd name="connsiteX203" fmla="*/ 2242237 w 6558522"/>
              <a:gd name="connsiteY203" fmla="*/ 13766 h 109617"/>
              <a:gd name="connsiteX204" fmla="*/ 2246882 w 6558522"/>
              <a:gd name="connsiteY204" fmla="*/ 60502 h 109617"/>
              <a:gd name="connsiteX205" fmla="*/ 2245749 w 6558522"/>
              <a:gd name="connsiteY205" fmla="*/ 96758 h 109617"/>
              <a:gd name="connsiteX206" fmla="*/ 2243822 w 6558522"/>
              <a:gd name="connsiteY206" fmla="*/ 96418 h 109617"/>
              <a:gd name="connsiteX207" fmla="*/ 2241273 w 6558522"/>
              <a:gd name="connsiteY207" fmla="*/ 58293 h 109617"/>
              <a:gd name="connsiteX208" fmla="*/ 2238668 w 6558522"/>
              <a:gd name="connsiteY208" fmla="*/ 35066 h 109617"/>
              <a:gd name="connsiteX209" fmla="*/ 1399301 w 6558522"/>
              <a:gd name="connsiteY209" fmla="*/ 13766 h 109617"/>
              <a:gd name="connsiteX210" fmla="*/ 1402861 w 6558522"/>
              <a:gd name="connsiteY210" fmla="*/ 13766 h 109617"/>
              <a:gd name="connsiteX211" fmla="*/ 1407506 w 6558522"/>
              <a:gd name="connsiteY211" fmla="*/ 60502 h 109617"/>
              <a:gd name="connsiteX212" fmla="*/ 1406375 w 6558522"/>
              <a:gd name="connsiteY212" fmla="*/ 96758 h 109617"/>
              <a:gd name="connsiteX213" fmla="*/ 1404448 w 6558522"/>
              <a:gd name="connsiteY213" fmla="*/ 96418 h 109617"/>
              <a:gd name="connsiteX214" fmla="*/ 1401899 w 6558522"/>
              <a:gd name="connsiteY214" fmla="*/ 58293 h 109617"/>
              <a:gd name="connsiteX215" fmla="*/ 1399301 w 6558522"/>
              <a:gd name="connsiteY215" fmla="*/ 35066 h 109617"/>
              <a:gd name="connsiteX216" fmla="*/ 308120 w 6558522"/>
              <a:gd name="connsiteY216" fmla="*/ 13766 h 109617"/>
              <a:gd name="connsiteX217" fmla="*/ 311689 w 6558522"/>
              <a:gd name="connsiteY217" fmla="*/ 13766 h 109617"/>
              <a:gd name="connsiteX218" fmla="*/ 316334 w 6558522"/>
              <a:gd name="connsiteY218" fmla="*/ 60502 h 109617"/>
              <a:gd name="connsiteX219" fmla="*/ 315201 w 6558522"/>
              <a:gd name="connsiteY219" fmla="*/ 96758 h 109617"/>
              <a:gd name="connsiteX220" fmla="*/ 313275 w 6558522"/>
              <a:gd name="connsiteY220" fmla="*/ 96418 h 109617"/>
              <a:gd name="connsiteX221" fmla="*/ 310726 w 6558522"/>
              <a:gd name="connsiteY221" fmla="*/ 58293 h 109617"/>
              <a:gd name="connsiteX222" fmla="*/ 308120 w 6558522"/>
              <a:gd name="connsiteY222" fmla="*/ 35066 h 109617"/>
              <a:gd name="connsiteX223" fmla="*/ 5959908 w 6558522"/>
              <a:gd name="connsiteY223" fmla="*/ 13710 h 109617"/>
              <a:gd name="connsiteX224" fmla="*/ 5959908 w 6558522"/>
              <a:gd name="connsiteY224" fmla="*/ 13766 h 109617"/>
              <a:gd name="connsiteX225" fmla="*/ 5959852 w 6558522"/>
              <a:gd name="connsiteY225" fmla="*/ 13766 h 109617"/>
              <a:gd name="connsiteX226" fmla="*/ 5120535 w 6558522"/>
              <a:gd name="connsiteY226" fmla="*/ 13710 h 109617"/>
              <a:gd name="connsiteX227" fmla="*/ 5120535 w 6558522"/>
              <a:gd name="connsiteY227" fmla="*/ 13766 h 109617"/>
              <a:gd name="connsiteX228" fmla="*/ 5120478 w 6558522"/>
              <a:gd name="connsiteY228" fmla="*/ 13766 h 109617"/>
              <a:gd name="connsiteX229" fmla="*/ 3917415 w 6558522"/>
              <a:gd name="connsiteY229" fmla="*/ 13710 h 109617"/>
              <a:gd name="connsiteX230" fmla="*/ 3917415 w 6558522"/>
              <a:gd name="connsiteY230" fmla="*/ 13766 h 109617"/>
              <a:gd name="connsiteX231" fmla="*/ 3917358 w 6558522"/>
              <a:gd name="connsiteY231" fmla="*/ 13766 h 109617"/>
              <a:gd name="connsiteX232" fmla="*/ 3078041 w 6558522"/>
              <a:gd name="connsiteY232" fmla="*/ 13710 h 109617"/>
              <a:gd name="connsiteX233" fmla="*/ 3078041 w 6558522"/>
              <a:gd name="connsiteY233" fmla="*/ 13766 h 109617"/>
              <a:gd name="connsiteX234" fmla="*/ 3077984 w 6558522"/>
              <a:gd name="connsiteY234" fmla="*/ 13766 h 109617"/>
              <a:gd name="connsiteX235" fmla="*/ 2238668 w 6558522"/>
              <a:gd name="connsiteY235" fmla="*/ 13710 h 109617"/>
              <a:gd name="connsiteX236" fmla="*/ 2238668 w 6558522"/>
              <a:gd name="connsiteY236" fmla="*/ 13766 h 109617"/>
              <a:gd name="connsiteX237" fmla="*/ 2238611 w 6558522"/>
              <a:gd name="connsiteY237" fmla="*/ 13766 h 109617"/>
              <a:gd name="connsiteX238" fmla="*/ 1399301 w 6558522"/>
              <a:gd name="connsiteY238" fmla="*/ 13710 h 109617"/>
              <a:gd name="connsiteX239" fmla="*/ 1399301 w 6558522"/>
              <a:gd name="connsiteY239" fmla="*/ 13766 h 109617"/>
              <a:gd name="connsiteX240" fmla="*/ 1399244 w 6558522"/>
              <a:gd name="connsiteY240" fmla="*/ 13766 h 109617"/>
              <a:gd name="connsiteX241" fmla="*/ 308120 w 6558522"/>
              <a:gd name="connsiteY241" fmla="*/ 13710 h 109617"/>
              <a:gd name="connsiteX242" fmla="*/ 308120 w 6558522"/>
              <a:gd name="connsiteY242" fmla="*/ 13766 h 109617"/>
              <a:gd name="connsiteX243" fmla="*/ 308064 w 6558522"/>
              <a:gd name="connsiteY243" fmla="*/ 13766 h 109617"/>
              <a:gd name="connsiteX244" fmla="*/ 6073265 w 6558522"/>
              <a:gd name="connsiteY244" fmla="*/ 13029 h 109617"/>
              <a:gd name="connsiteX245" fmla="*/ 6076834 w 6558522"/>
              <a:gd name="connsiteY245" fmla="*/ 13312 h 109617"/>
              <a:gd name="connsiteX246" fmla="*/ 6079553 w 6558522"/>
              <a:gd name="connsiteY246" fmla="*/ 60615 h 109617"/>
              <a:gd name="connsiteX247" fmla="*/ 6078250 w 6558522"/>
              <a:gd name="connsiteY247" fmla="*/ 97210 h 109617"/>
              <a:gd name="connsiteX248" fmla="*/ 6076324 w 6558522"/>
              <a:gd name="connsiteY248" fmla="*/ 96870 h 109617"/>
              <a:gd name="connsiteX249" fmla="*/ 6074001 w 6558522"/>
              <a:gd name="connsiteY249" fmla="*/ 58292 h 109617"/>
              <a:gd name="connsiteX250" fmla="*/ 6072132 w 6558522"/>
              <a:gd name="connsiteY250" fmla="*/ 34669 h 109617"/>
              <a:gd name="connsiteX251" fmla="*/ 6073208 w 6558522"/>
              <a:gd name="connsiteY251" fmla="*/ 13086 h 109617"/>
              <a:gd name="connsiteX252" fmla="*/ 5233890 w 6558522"/>
              <a:gd name="connsiteY252" fmla="*/ 13029 h 109617"/>
              <a:gd name="connsiteX253" fmla="*/ 5237459 w 6558522"/>
              <a:gd name="connsiteY253" fmla="*/ 13312 h 109617"/>
              <a:gd name="connsiteX254" fmla="*/ 5240178 w 6558522"/>
              <a:gd name="connsiteY254" fmla="*/ 60615 h 109617"/>
              <a:gd name="connsiteX255" fmla="*/ 5238875 w 6558522"/>
              <a:gd name="connsiteY255" fmla="*/ 97210 h 109617"/>
              <a:gd name="connsiteX256" fmla="*/ 5236949 w 6558522"/>
              <a:gd name="connsiteY256" fmla="*/ 96870 h 109617"/>
              <a:gd name="connsiteX257" fmla="*/ 5234627 w 6558522"/>
              <a:gd name="connsiteY257" fmla="*/ 58292 h 109617"/>
              <a:gd name="connsiteX258" fmla="*/ 5232757 w 6558522"/>
              <a:gd name="connsiteY258" fmla="*/ 34669 h 109617"/>
              <a:gd name="connsiteX259" fmla="*/ 5233834 w 6558522"/>
              <a:gd name="connsiteY259" fmla="*/ 13086 h 109617"/>
              <a:gd name="connsiteX260" fmla="*/ 4030769 w 6558522"/>
              <a:gd name="connsiteY260" fmla="*/ 13029 h 109617"/>
              <a:gd name="connsiteX261" fmla="*/ 4034338 w 6558522"/>
              <a:gd name="connsiteY261" fmla="*/ 13312 h 109617"/>
              <a:gd name="connsiteX262" fmla="*/ 4037057 w 6558522"/>
              <a:gd name="connsiteY262" fmla="*/ 60615 h 109617"/>
              <a:gd name="connsiteX263" fmla="*/ 4035754 w 6558522"/>
              <a:gd name="connsiteY263" fmla="*/ 97210 h 109617"/>
              <a:gd name="connsiteX264" fmla="*/ 4033828 w 6558522"/>
              <a:gd name="connsiteY264" fmla="*/ 96870 h 109617"/>
              <a:gd name="connsiteX265" fmla="*/ 4031506 w 6558522"/>
              <a:gd name="connsiteY265" fmla="*/ 58292 h 109617"/>
              <a:gd name="connsiteX266" fmla="*/ 4029636 w 6558522"/>
              <a:gd name="connsiteY266" fmla="*/ 34669 h 109617"/>
              <a:gd name="connsiteX267" fmla="*/ 4030713 w 6558522"/>
              <a:gd name="connsiteY267" fmla="*/ 13086 h 109617"/>
              <a:gd name="connsiteX268" fmla="*/ 3191395 w 6558522"/>
              <a:gd name="connsiteY268" fmla="*/ 13029 h 109617"/>
              <a:gd name="connsiteX269" fmla="*/ 3194964 w 6558522"/>
              <a:gd name="connsiteY269" fmla="*/ 13312 h 109617"/>
              <a:gd name="connsiteX270" fmla="*/ 3197684 w 6558522"/>
              <a:gd name="connsiteY270" fmla="*/ 60615 h 109617"/>
              <a:gd name="connsiteX271" fmla="*/ 3196380 w 6558522"/>
              <a:gd name="connsiteY271" fmla="*/ 97210 h 109617"/>
              <a:gd name="connsiteX272" fmla="*/ 3194456 w 6558522"/>
              <a:gd name="connsiteY272" fmla="*/ 96870 h 109617"/>
              <a:gd name="connsiteX273" fmla="*/ 3192132 w 6558522"/>
              <a:gd name="connsiteY273" fmla="*/ 58292 h 109617"/>
              <a:gd name="connsiteX274" fmla="*/ 3190263 w 6558522"/>
              <a:gd name="connsiteY274" fmla="*/ 34669 h 109617"/>
              <a:gd name="connsiteX275" fmla="*/ 3191340 w 6558522"/>
              <a:gd name="connsiteY275" fmla="*/ 13086 h 109617"/>
              <a:gd name="connsiteX276" fmla="*/ 2352023 w 6558522"/>
              <a:gd name="connsiteY276" fmla="*/ 13029 h 109617"/>
              <a:gd name="connsiteX277" fmla="*/ 2355592 w 6558522"/>
              <a:gd name="connsiteY277" fmla="*/ 13312 h 109617"/>
              <a:gd name="connsiteX278" fmla="*/ 2358310 w 6558522"/>
              <a:gd name="connsiteY278" fmla="*/ 60615 h 109617"/>
              <a:gd name="connsiteX279" fmla="*/ 2357007 w 6558522"/>
              <a:gd name="connsiteY279" fmla="*/ 97210 h 109617"/>
              <a:gd name="connsiteX280" fmla="*/ 2355082 w 6558522"/>
              <a:gd name="connsiteY280" fmla="*/ 96870 h 109617"/>
              <a:gd name="connsiteX281" fmla="*/ 2352760 w 6558522"/>
              <a:gd name="connsiteY281" fmla="*/ 58292 h 109617"/>
              <a:gd name="connsiteX282" fmla="*/ 2350890 w 6558522"/>
              <a:gd name="connsiteY282" fmla="*/ 34669 h 109617"/>
              <a:gd name="connsiteX283" fmla="*/ 2351967 w 6558522"/>
              <a:gd name="connsiteY283" fmla="*/ 13086 h 109617"/>
              <a:gd name="connsiteX284" fmla="*/ 1512647 w 6558522"/>
              <a:gd name="connsiteY284" fmla="*/ 13029 h 109617"/>
              <a:gd name="connsiteX285" fmla="*/ 1516216 w 6558522"/>
              <a:gd name="connsiteY285" fmla="*/ 13312 h 109617"/>
              <a:gd name="connsiteX286" fmla="*/ 1518935 w 6558522"/>
              <a:gd name="connsiteY286" fmla="*/ 60615 h 109617"/>
              <a:gd name="connsiteX287" fmla="*/ 1517632 w 6558522"/>
              <a:gd name="connsiteY287" fmla="*/ 97210 h 109617"/>
              <a:gd name="connsiteX288" fmla="*/ 1515706 w 6558522"/>
              <a:gd name="connsiteY288" fmla="*/ 96870 h 109617"/>
              <a:gd name="connsiteX289" fmla="*/ 1513385 w 6558522"/>
              <a:gd name="connsiteY289" fmla="*/ 58292 h 109617"/>
              <a:gd name="connsiteX290" fmla="*/ 1511515 w 6558522"/>
              <a:gd name="connsiteY290" fmla="*/ 34669 h 109617"/>
              <a:gd name="connsiteX291" fmla="*/ 1512591 w 6558522"/>
              <a:gd name="connsiteY291" fmla="*/ 13086 h 109617"/>
              <a:gd name="connsiteX292" fmla="*/ 421474 w 6558522"/>
              <a:gd name="connsiteY292" fmla="*/ 13029 h 109617"/>
              <a:gd name="connsiteX293" fmla="*/ 425043 w 6558522"/>
              <a:gd name="connsiteY293" fmla="*/ 13312 h 109617"/>
              <a:gd name="connsiteX294" fmla="*/ 427762 w 6558522"/>
              <a:gd name="connsiteY294" fmla="*/ 60615 h 109617"/>
              <a:gd name="connsiteX295" fmla="*/ 426459 w 6558522"/>
              <a:gd name="connsiteY295" fmla="*/ 97210 h 109617"/>
              <a:gd name="connsiteX296" fmla="*/ 424533 w 6558522"/>
              <a:gd name="connsiteY296" fmla="*/ 96870 h 109617"/>
              <a:gd name="connsiteX297" fmla="*/ 422212 w 6558522"/>
              <a:gd name="connsiteY297" fmla="*/ 58292 h 109617"/>
              <a:gd name="connsiteX298" fmla="*/ 420342 w 6558522"/>
              <a:gd name="connsiteY298" fmla="*/ 34669 h 109617"/>
              <a:gd name="connsiteX299" fmla="*/ 421419 w 6558522"/>
              <a:gd name="connsiteY299" fmla="*/ 13086 h 109617"/>
              <a:gd name="connsiteX300" fmla="*/ 5879240 w 6558522"/>
              <a:gd name="connsiteY300" fmla="*/ 12860 h 109617"/>
              <a:gd name="connsiteX301" fmla="*/ 5881167 w 6558522"/>
              <a:gd name="connsiteY301" fmla="*/ 13200 h 109617"/>
              <a:gd name="connsiteX302" fmla="*/ 5883716 w 6558522"/>
              <a:gd name="connsiteY302" fmla="*/ 51325 h 109617"/>
              <a:gd name="connsiteX303" fmla="*/ 5886321 w 6558522"/>
              <a:gd name="connsiteY303" fmla="*/ 74551 h 109617"/>
              <a:gd name="connsiteX304" fmla="*/ 5886321 w 6558522"/>
              <a:gd name="connsiteY304" fmla="*/ 95851 h 109617"/>
              <a:gd name="connsiteX305" fmla="*/ 5882753 w 6558522"/>
              <a:gd name="connsiteY305" fmla="*/ 95851 h 109617"/>
              <a:gd name="connsiteX306" fmla="*/ 5878108 w 6558522"/>
              <a:gd name="connsiteY306" fmla="*/ 49115 h 109617"/>
              <a:gd name="connsiteX307" fmla="*/ 5879240 w 6558522"/>
              <a:gd name="connsiteY307" fmla="*/ 12860 h 109617"/>
              <a:gd name="connsiteX308" fmla="*/ 5039866 w 6558522"/>
              <a:gd name="connsiteY308" fmla="*/ 12860 h 109617"/>
              <a:gd name="connsiteX309" fmla="*/ 5041792 w 6558522"/>
              <a:gd name="connsiteY309" fmla="*/ 13200 h 109617"/>
              <a:gd name="connsiteX310" fmla="*/ 5044342 w 6558522"/>
              <a:gd name="connsiteY310" fmla="*/ 51325 h 109617"/>
              <a:gd name="connsiteX311" fmla="*/ 5046947 w 6558522"/>
              <a:gd name="connsiteY311" fmla="*/ 74551 h 109617"/>
              <a:gd name="connsiteX312" fmla="*/ 5046947 w 6558522"/>
              <a:gd name="connsiteY312" fmla="*/ 95851 h 109617"/>
              <a:gd name="connsiteX313" fmla="*/ 5043379 w 6558522"/>
              <a:gd name="connsiteY313" fmla="*/ 95851 h 109617"/>
              <a:gd name="connsiteX314" fmla="*/ 5038733 w 6558522"/>
              <a:gd name="connsiteY314" fmla="*/ 49115 h 109617"/>
              <a:gd name="connsiteX315" fmla="*/ 5039866 w 6558522"/>
              <a:gd name="connsiteY315" fmla="*/ 12860 h 109617"/>
              <a:gd name="connsiteX316" fmla="*/ 3836745 w 6558522"/>
              <a:gd name="connsiteY316" fmla="*/ 12860 h 109617"/>
              <a:gd name="connsiteX317" fmla="*/ 3838671 w 6558522"/>
              <a:gd name="connsiteY317" fmla="*/ 13200 h 109617"/>
              <a:gd name="connsiteX318" fmla="*/ 3841221 w 6558522"/>
              <a:gd name="connsiteY318" fmla="*/ 51325 h 109617"/>
              <a:gd name="connsiteX319" fmla="*/ 3843827 w 6558522"/>
              <a:gd name="connsiteY319" fmla="*/ 74551 h 109617"/>
              <a:gd name="connsiteX320" fmla="*/ 3843827 w 6558522"/>
              <a:gd name="connsiteY320" fmla="*/ 95851 h 109617"/>
              <a:gd name="connsiteX321" fmla="*/ 3840258 w 6558522"/>
              <a:gd name="connsiteY321" fmla="*/ 95851 h 109617"/>
              <a:gd name="connsiteX322" fmla="*/ 3835612 w 6558522"/>
              <a:gd name="connsiteY322" fmla="*/ 49115 h 109617"/>
              <a:gd name="connsiteX323" fmla="*/ 3836745 w 6558522"/>
              <a:gd name="connsiteY323" fmla="*/ 12860 h 109617"/>
              <a:gd name="connsiteX324" fmla="*/ 2997372 w 6558522"/>
              <a:gd name="connsiteY324" fmla="*/ 12860 h 109617"/>
              <a:gd name="connsiteX325" fmla="*/ 2999299 w 6558522"/>
              <a:gd name="connsiteY325" fmla="*/ 13200 h 109617"/>
              <a:gd name="connsiteX326" fmla="*/ 3001848 w 6558522"/>
              <a:gd name="connsiteY326" fmla="*/ 51325 h 109617"/>
              <a:gd name="connsiteX327" fmla="*/ 3004454 w 6558522"/>
              <a:gd name="connsiteY327" fmla="*/ 74551 h 109617"/>
              <a:gd name="connsiteX328" fmla="*/ 3004454 w 6558522"/>
              <a:gd name="connsiteY328" fmla="*/ 95851 h 109617"/>
              <a:gd name="connsiteX329" fmla="*/ 3000885 w 6558522"/>
              <a:gd name="connsiteY329" fmla="*/ 95851 h 109617"/>
              <a:gd name="connsiteX330" fmla="*/ 2996239 w 6558522"/>
              <a:gd name="connsiteY330" fmla="*/ 49115 h 109617"/>
              <a:gd name="connsiteX331" fmla="*/ 2997372 w 6558522"/>
              <a:gd name="connsiteY331" fmla="*/ 12860 h 109617"/>
              <a:gd name="connsiteX332" fmla="*/ 2157999 w 6558522"/>
              <a:gd name="connsiteY332" fmla="*/ 12860 h 109617"/>
              <a:gd name="connsiteX333" fmla="*/ 2159924 w 6558522"/>
              <a:gd name="connsiteY333" fmla="*/ 13200 h 109617"/>
              <a:gd name="connsiteX334" fmla="*/ 2162474 w 6558522"/>
              <a:gd name="connsiteY334" fmla="*/ 51325 h 109617"/>
              <a:gd name="connsiteX335" fmla="*/ 2165080 w 6558522"/>
              <a:gd name="connsiteY335" fmla="*/ 74551 h 109617"/>
              <a:gd name="connsiteX336" fmla="*/ 2165080 w 6558522"/>
              <a:gd name="connsiteY336" fmla="*/ 95851 h 109617"/>
              <a:gd name="connsiteX337" fmla="*/ 2161511 w 6558522"/>
              <a:gd name="connsiteY337" fmla="*/ 95851 h 109617"/>
              <a:gd name="connsiteX338" fmla="*/ 2156865 w 6558522"/>
              <a:gd name="connsiteY338" fmla="*/ 49115 h 109617"/>
              <a:gd name="connsiteX339" fmla="*/ 2157999 w 6558522"/>
              <a:gd name="connsiteY339" fmla="*/ 12860 h 109617"/>
              <a:gd name="connsiteX340" fmla="*/ 1318632 w 6558522"/>
              <a:gd name="connsiteY340" fmla="*/ 12860 h 109617"/>
              <a:gd name="connsiteX341" fmla="*/ 1320557 w 6558522"/>
              <a:gd name="connsiteY341" fmla="*/ 13200 h 109617"/>
              <a:gd name="connsiteX342" fmla="*/ 1323107 w 6558522"/>
              <a:gd name="connsiteY342" fmla="*/ 51325 h 109617"/>
              <a:gd name="connsiteX343" fmla="*/ 1325714 w 6558522"/>
              <a:gd name="connsiteY343" fmla="*/ 74551 h 109617"/>
              <a:gd name="connsiteX344" fmla="*/ 1325714 w 6558522"/>
              <a:gd name="connsiteY344" fmla="*/ 95851 h 109617"/>
              <a:gd name="connsiteX345" fmla="*/ 1322145 w 6558522"/>
              <a:gd name="connsiteY345" fmla="*/ 95851 h 109617"/>
              <a:gd name="connsiteX346" fmla="*/ 1317500 w 6558522"/>
              <a:gd name="connsiteY346" fmla="*/ 49115 h 109617"/>
              <a:gd name="connsiteX347" fmla="*/ 1318632 w 6558522"/>
              <a:gd name="connsiteY347" fmla="*/ 12860 h 109617"/>
              <a:gd name="connsiteX348" fmla="*/ 227452 w 6558522"/>
              <a:gd name="connsiteY348" fmla="*/ 12860 h 109617"/>
              <a:gd name="connsiteX349" fmla="*/ 229377 w 6558522"/>
              <a:gd name="connsiteY349" fmla="*/ 13200 h 109617"/>
              <a:gd name="connsiteX350" fmla="*/ 231927 w 6558522"/>
              <a:gd name="connsiteY350" fmla="*/ 51325 h 109617"/>
              <a:gd name="connsiteX351" fmla="*/ 234533 w 6558522"/>
              <a:gd name="connsiteY351" fmla="*/ 74551 h 109617"/>
              <a:gd name="connsiteX352" fmla="*/ 234533 w 6558522"/>
              <a:gd name="connsiteY352" fmla="*/ 95851 h 109617"/>
              <a:gd name="connsiteX353" fmla="*/ 230964 w 6558522"/>
              <a:gd name="connsiteY353" fmla="*/ 95851 h 109617"/>
              <a:gd name="connsiteX354" fmla="*/ 226318 w 6558522"/>
              <a:gd name="connsiteY354" fmla="*/ 49115 h 109617"/>
              <a:gd name="connsiteX355" fmla="*/ 227452 w 6558522"/>
              <a:gd name="connsiteY355" fmla="*/ 12860 h 109617"/>
              <a:gd name="connsiteX356" fmla="*/ 5767925 w 6558522"/>
              <a:gd name="connsiteY356" fmla="*/ 12463 h 109617"/>
              <a:gd name="connsiteX357" fmla="*/ 5769851 w 6558522"/>
              <a:gd name="connsiteY357" fmla="*/ 12803 h 109617"/>
              <a:gd name="connsiteX358" fmla="*/ 5772173 w 6558522"/>
              <a:gd name="connsiteY358" fmla="*/ 51381 h 109617"/>
              <a:gd name="connsiteX359" fmla="*/ 5774043 w 6558522"/>
              <a:gd name="connsiteY359" fmla="*/ 75004 h 109617"/>
              <a:gd name="connsiteX360" fmla="*/ 5772966 w 6558522"/>
              <a:gd name="connsiteY360" fmla="*/ 96588 h 109617"/>
              <a:gd name="connsiteX361" fmla="*/ 5772910 w 6558522"/>
              <a:gd name="connsiteY361" fmla="*/ 96644 h 109617"/>
              <a:gd name="connsiteX362" fmla="*/ 5769341 w 6558522"/>
              <a:gd name="connsiteY362" fmla="*/ 96361 h 109617"/>
              <a:gd name="connsiteX363" fmla="*/ 5766622 w 6558522"/>
              <a:gd name="connsiteY363" fmla="*/ 49059 h 109617"/>
              <a:gd name="connsiteX364" fmla="*/ 5767925 w 6558522"/>
              <a:gd name="connsiteY364" fmla="*/ 12463 h 109617"/>
              <a:gd name="connsiteX365" fmla="*/ 4928550 w 6558522"/>
              <a:gd name="connsiteY365" fmla="*/ 12463 h 109617"/>
              <a:gd name="connsiteX366" fmla="*/ 4930475 w 6558522"/>
              <a:gd name="connsiteY366" fmla="*/ 12803 h 109617"/>
              <a:gd name="connsiteX367" fmla="*/ 4932798 w 6558522"/>
              <a:gd name="connsiteY367" fmla="*/ 51381 h 109617"/>
              <a:gd name="connsiteX368" fmla="*/ 4934668 w 6558522"/>
              <a:gd name="connsiteY368" fmla="*/ 75004 h 109617"/>
              <a:gd name="connsiteX369" fmla="*/ 4933591 w 6558522"/>
              <a:gd name="connsiteY369" fmla="*/ 96588 h 109617"/>
              <a:gd name="connsiteX370" fmla="*/ 4933535 w 6558522"/>
              <a:gd name="connsiteY370" fmla="*/ 96644 h 109617"/>
              <a:gd name="connsiteX371" fmla="*/ 4929966 w 6558522"/>
              <a:gd name="connsiteY371" fmla="*/ 96361 h 109617"/>
              <a:gd name="connsiteX372" fmla="*/ 4927247 w 6558522"/>
              <a:gd name="connsiteY372" fmla="*/ 49059 h 109617"/>
              <a:gd name="connsiteX373" fmla="*/ 4928550 w 6558522"/>
              <a:gd name="connsiteY373" fmla="*/ 12463 h 109617"/>
              <a:gd name="connsiteX374" fmla="*/ 4564861 w 6558522"/>
              <a:gd name="connsiteY374" fmla="*/ 12463 h 109617"/>
              <a:gd name="connsiteX375" fmla="*/ 4566787 w 6558522"/>
              <a:gd name="connsiteY375" fmla="*/ 12803 h 109617"/>
              <a:gd name="connsiteX376" fmla="*/ 4569109 w 6558522"/>
              <a:gd name="connsiteY376" fmla="*/ 51381 h 109617"/>
              <a:gd name="connsiteX377" fmla="*/ 4570979 w 6558522"/>
              <a:gd name="connsiteY377" fmla="*/ 75004 h 109617"/>
              <a:gd name="connsiteX378" fmla="*/ 4569902 w 6558522"/>
              <a:gd name="connsiteY378" fmla="*/ 96588 h 109617"/>
              <a:gd name="connsiteX379" fmla="*/ 4569846 w 6558522"/>
              <a:gd name="connsiteY379" fmla="*/ 96644 h 109617"/>
              <a:gd name="connsiteX380" fmla="*/ 4566277 w 6558522"/>
              <a:gd name="connsiteY380" fmla="*/ 96361 h 109617"/>
              <a:gd name="connsiteX381" fmla="*/ 4563558 w 6558522"/>
              <a:gd name="connsiteY381" fmla="*/ 49059 h 109617"/>
              <a:gd name="connsiteX382" fmla="*/ 4564861 w 6558522"/>
              <a:gd name="connsiteY382" fmla="*/ 12463 h 109617"/>
              <a:gd name="connsiteX383" fmla="*/ 3725487 w 6558522"/>
              <a:gd name="connsiteY383" fmla="*/ 12463 h 109617"/>
              <a:gd name="connsiteX384" fmla="*/ 3727413 w 6558522"/>
              <a:gd name="connsiteY384" fmla="*/ 12803 h 109617"/>
              <a:gd name="connsiteX385" fmla="*/ 3729735 w 6558522"/>
              <a:gd name="connsiteY385" fmla="*/ 51381 h 109617"/>
              <a:gd name="connsiteX386" fmla="*/ 3731605 w 6558522"/>
              <a:gd name="connsiteY386" fmla="*/ 75004 h 109617"/>
              <a:gd name="connsiteX387" fmla="*/ 3730528 w 6558522"/>
              <a:gd name="connsiteY387" fmla="*/ 96588 h 109617"/>
              <a:gd name="connsiteX388" fmla="*/ 3730472 w 6558522"/>
              <a:gd name="connsiteY388" fmla="*/ 96644 h 109617"/>
              <a:gd name="connsiteX389" fmla="*/ 3726903 w 6558522"/>
              <a:gd name="connsiteY389" fmla="*/ 96361 h 109617"/>
              <a:gd name="connsiteX390" fmla="*/ 3724183 w 6558522"/>
              <a:gd name="connsiteY390" fmla="*/ 49059 h 109617"/>
              <a:gd name="connsiteX391" fmla="*/ 3725487 w 6558522"/>
              <a:gd name="connsiteY391" fmla="*/ 12463 h 109617"/>
              <a:gd name="connsiteX392" fmla="*/ 2886113 w 6558522"/>
              <a:gd name="connsiteY392" fmla="*/ 12463 h 109617"/>
              <a:gd name="connsiteX393" fmla="*/ 2888039 w 6558522"/>
              <a:gd name="connsiteY393" fmla="*/ 12803 h 109617"/>
              <a:gd name="connsiteX394" fmla="*/ 2890361 w 6558522"/>
              <a:gd name="connsiteY394" fmla="*/ 51381 h 109617"/>
              <a:gd name="connsiteX395" fmla="*/ 2892230 w 6558522"/>
              <a:gd name="connsiteY395" fmla="*/ 75004 h 109617"/>
              <a:gd name="connsiteX396" fmla="*/ 2891154 w 6558522"/>
              <a:gd name="connsiteY396" fmla="*/ 96588 h 109617"/>
              <a:gd name="connsiteX397" fmla="*/ 2891098 w 6558522"/>
              <a:gd name="connsiteY397" fmla="*/ 96644 h 109617"/>
              <a:gd name="connsiteX398" fmla="*/ 2887529 w 6558522"/>
              <a:gd name="connsiteY398" fmla="*/ 96361 h 109617"/>
              <a:gd name="connsiteX399" fmla="*/ 2884810 w 6558522"/>
              <a:gd name="connsiteY399" fmla="*/ 49059 h 109617"/>
              <a:gd name="connsiteX400" fmla="*/ 2886113 w 6558522"/>
              <a:gd name="connsiteY400" fmla="*/ 12463 h 109617"/>
              <a:gd name="connsiteX401" fmla="*/ 2046738 w 6558522"/>
              <a:gd name="connsiteY401" fmla="*/ 12463 h 109617"/>
              <a:gd name="connsiteX402" fmla="*/ 2048666 w 6558522"/>
              <a:gd name="connsiteY402" fmla="*/ 12803 h 109617"/>
              <a:gd name="connsiteX403" fmla="*/ 2050986 w 6558522"/>
              <a:gd name="connsiteY403" fmla="*/ 51381 h 109617"/>
              <a:gd name="connsiteX404" fmla="*/ 2052857 w 6558522"/>
              <a:gd name="connsiteY404" fmla="*/ 75004 h 109617"/>
              <a:gd name="connsiteX405" fmla="*/ 2051780 w 6558522"/>
              <a:gd name="connsiteY405" fmla="*/ 96588 h 109617"/>
              <a:gd name="connsiteX406" fmla="*/ 2051724 w 6558522"/>
              <a:gd name="connsiteY406" fmla="*/ 96644 h 109617"/>
              <a:gd name="connsiteX407" fmla="*/ 2048156 w 6558522"/>
              <a:gd name="connsiteY407" fmla="*/ 96361 h 109617"/>
              <a:gd name="connsiteX408" fmla="*/ 2045436 w 6558522"/>
              <a:gd name="connsiteY408" fmla="*/ 49059 h 109617"/>
              <a:gd name="connsiteX409" fmla="*/ 2046738 w 6558522"/>
              <a:gd name="connsiteY409" fmla="*/ 12463 h 109617"/>
              <a:gd name="connsiteX410" fmla="*/ 1207373 w 6558522"/>
              <a:gd name="connsiteY410" fmla="*/ 12463 h 109617"/>
              <a:gd name="connsiteX411" fmla="*/ 1209300 w 6558522"/>
              <a:gd name="connsiteY411" fmla="*/ 12803 h 109617"/>
              <a:gd name="connsiteX412" fmla="*/ 1211620 w 6558522"/>
              <a:gd name="connsiteY412" fmla="*/ 51381 h 109617"/>
              <a:gd name="connsiteX413" fmla="*/ 1213491 w 6558522"/>
              <a:gd name="connsiteY413" fmla="*/ 75004 h 109617"/>
              <a:gd name="connsiteX414" fmla="*/ 1212414 w 6558522"/>
              <a:gd name="connsiteY414" fmla="*/ 96588 h 109617"/>
              <a:gd name="connsiteX415" fmla="*/ 1212359 w 6558522"/>
              <a:gd name="connsiteY415" fmla="*/ 96644 h 109617"/>
              <a:gd name="connsiteX416" fmla="*/ 1208790 w 6558522"/>
              <a:gd name="connsiteY416" fmla="*/ 96361 h 109617"/>
              <a:gd name="connsiteX417" fmla="*/ 1206070 w 6558522"/>
              <a:gd name="connsiteY417" fmla="*/ 49059 h 109617"/>
              <a:gd name="connsiteX418" fmla="*/ 1207373 w 6558522"/>
              <a:gd name="connsiteY418" fmla="*/ 12463 h 109617"/>
              <a:gd name="connsiteX419" fmla="*/ 116135 w 6558522"/>
              <a:gd name="connsiteY419" fmla="*/ 12463 h 109617"/>
              <a:gd name="connsiteX420" fmla="*/ 118061 w 6558522"/>
              <a:gd name="connsiteY420" fmla="*/ 12803 h 109617"/>
              <a:gd name="connsiteX421" fmla="*/ 120383 w 6558522"/>
              <a:gd name="connsiteY421" fmla="*/ 51381 h 109617"/>
              <a:gd name="connsiteX422" fmla="*/ 122254 w 6558522"/>
              <a:gd name="connsiteY422" fmla="*/ 75004 h 109617"/>
              <a:gd name="connsiteX423" fmla="*/ 121176 w 6558522"/>
              <a:gd name="connsiteY423" fmla="*/ 96588 h 109617"/>
              <a:gd name="connsiteX424" fmla="*/ 121120 w 6558522"/>
              <a:gd name="connsiteY424" fmla="*/ 96644 h 109617"/>
              <a:gd name="connsiteX425" fmla="*/ 117551 w 6558522"/>
              <a:gd name="connsiteY425" fmla="*/ 96361 h 109617"/>
              <a:gd name="connsiteX426" fmla="*/ 114832 w 6558522"/>
              <a:gd name="connsiteY426" fmla="*/ 49059 h 109617"/>
              <a:gd name="connsiteX427" fmla="*/ 116135 w 6558522"/>
              <a:gd name="connsiteY427" fmla="*/ 12463 h 109617"/>
              <a:gd name="connsiteX428" fmla="*/ 5989197 w 6558522"/>
              <a:gd name="connsiteY428" fmla="*/ 12350 h 109617"/>
              <a:gd name="connsiteX429" fmla="*/ 5992766 w 6558522"/>
              <a:gd name="connsiteY429" fmla="*/ 12633 h 109617"/>
              <a:gd name="connsiteX430" fmla="*/ 5995542 w 6558522"/>
              <a:gd name="connsiteY430" fmla="*/ 60728 h 109617"/>
              <a:gd name="connsiteX431" fmla="*/ 5994296 w 6558522"/>
              <a:gd name="connsiteY431" fmla="*/ 97947 h 109617"/>
              <a:gd name="connsiteX432" fmla="*/ 5992370 w 6558522"/>
              <a:gd name="connsiteY432" fmla="*/ 97607 h 109617"/>
              <a:gd name="connsiteX433" fmla="*/ 5989991 w 6558522"/>
              <a:gd name="connsiteY433" fmla="*/ 58349 h 109617"/>
              <a:gd name="connsiteX434" fmla="*/ 5988121 w 6558522"/>
              <a:gd name="connsiteY434" fmla="*/ 34330 h 109617"/>
              <a:gd name="connsiteX435" fmla="*/ 5989197 w 6558522"/>
              <a:gd name="connsiteY435" fmla="*/ 12350 h 109617"/>
              <a:gd name="connsiteX436" fmla="*/ 5149822 w 6558522"/>
              <a:gd name="connsiteY436" fmla="*/ 12350 h 109617"/>
              <a:gd name="connsiteX437" fmla="*/ 5153391 w 6558522"/>
              <a:gd name="connsiteY437" fmla="*/ 12633 h 109617"/>
              <a:gd name="connsiteX438" fmla="*/ 5156167 w 6558522"/>
              <a:gd name="connsiteY438" fmla="*/ 60728 h 109617"/>
              <a:gd name="connsiteX439" fmla="*/ 5154921 w 6558522"/>
              <a:gd name="connsiteY439" fmla="*/ 97947 h 109617"/>
              <a:gd name="connsiteX440" fmla="*/ 5152995 w 6558522"/>
              <a:gd name="connsiteY440" fmla="*/ 97607 h 109617"/>
              <a:gd name="connsiteX441" fmla="*/ 5150615 w 6558522"/>
              <a:gd name="connsiteY441" fmla="*/ 58349 h 109617"/>
              <a:gd name="connsiteX442" fmla="*/ 5148746 w 6558522"/>
              <a:gd name="connsiteY442" fmla="*/ 34330 h 109617"/>
              <a:gd name="connsiteX443" fmla="*/ 5149822 w 6558522"/>
              <a:gd name="connsiteY443" fmla="*/ 12350 h 109617"/>
              <a:gd name="connsiteX444" fmla="*/ 3946702 w 6558522"/>
              <a:gd name="connsiteY444" fmla="*/ 12350 h 109617"/>
              <a:gd name="connsiteX445" fmla="*/ 3950271 w 6558522"/>
              <a:gd name="connsiteY445" fmla="*/ 12633 h 109617"/>
              <a:gd name="connsiteX446" fmla="*/ 3953047 w 6558522"/>
              <a:gd name="connsiteY446" fmla="*/ 60728 h 109617"/>
              <a:gd name="connsiteX447" fmla="*/ 3951801 w 6558522"/>
              <a:gd name="connsiteY447" fmla="*/ 97947 h 109617"/>
              <a:gd name="connsiteX448" fmla="*/ 3949875 w 6558522"/>
              <a:gd name="connsiteY448" fmla="*/ 97607 h 109617"/>
              <a:gd name="connsiteX449" fmla="*/ 3947495 w 6558522"/>
              <a:gd name="connsiteY449" fmla="*/ 58349 h 109617"/>
              <a:gd name="connsiteX450" fmla="*/ 3945626 w 6558522"/>
              <a:gd name="connsiteY450" fmla="*/ 34330 h 109617"/>
              <a:gd name="connsiteX451" fmla="*/ 3946702 w 6558522"/>
              <a:gd name="connsiteY451" fmla="*/ 12350 h 109617"/>
              <a:gd name="connsiteX452" fmla="*/ 3107328 w 6558522"/>
              <a:gd name="connsiteY452" fmla="*/ 12350 h 109617"/>
              <a:gd name="connsiteX453" fmla="*/ 3110897 w 6558522"/>
              <a:gd name="connsiteY453" fmla="*/ 12633 h 109617"/>
              <a:gd name="connsiteX454" fmla="*/ 3113673 w 6558522"/>
              <a:gd name="connsiteY454" fmla="*/ 60728 h 109617"/>
              <a:gd name="connsiteX455" fmla="*/ 3112428 w 6558522"/>
              <a:gd name="connsiteY455" fmla="*/ 97947 h 109617"/>
              <a:gd name="connsiteX456" fmla="*/ 3110501 w 6558522"/>
              <a:gd name="connsiteY456" fmla="*/ 97607 h 109617"/>
              <a:gd name="connsiteX457" fmla="*/ 3108121 w 6558522"/>
              <a:gd name="connsiteY457" fmla="*/ 58349 h 109617"/>
              <a:gd name="connsiteX458" fmla="*/ 3106252 w 6558522"/>
              <a:gd name="connsiteY458" fmla="*/ 34330 h 109617"/>
              <a:gd name="connsiteX459" fmla="*/ 3107328 w 6558522"/>
              <a:gd name="connsiteY459" fmla="*/ 12350 h 109617"/>
              <a:gd name="connsiteX460" fmla="*/ 2267955 w 6558522"/>
              <a:gd name="connsiteY460" fmla="*/ 12350 h 109617"/>
              <a:gd name="connsiteX461" fmla="*/ 2271523 w 6558522"/>
              <a:gd name="connsiteY461" fmla="*/ 12633 h 109617"/>
              <a:gd name="connsiteX462" fmla="*/ 2274300 w 6558522"/>
              <a:gd name="connsiteY462" fmla="*/ 60728 h 109617"/>
              <a:gd name="connsiteX463" fmla="*/ 2273055 w 6558522"/>
              <a:gd name="connsiteY463" fmla="*/ 97947 h 109617"/>
              <a:gd name="connsiteX464" fmla="*/ 2271129 w 6558522"/>
              <a:gd name="connsiteY464" fmla="*/ 97607 h 109617"/>
              <a:gd name="connsiteX465" fmla="*/ 2268748 w 6558522"/>
              <a:gd name="connsiteY465" fmla="*/ 58349 h 109617"/>
              <a:gd name="connsiteX466" fmla="*/ 2266878 w 6558522"/>
              <a:gd name="connsiteY466" fmla="*/ 34330 h 109617"/>
              <a:gd name="connsiteX467" fmla="*/ 2267955 w 6558522"/>
              <a:gd name="connsiteY467" fmla="*/ 12350 h 109617"/>
              <a:gd name="connsiteX468" fmla="*/ 1428580 w 6558522"/>
              <a:gd name="connsiteY468" fmla="*/ 12350 h 109617"/>
              <a:gd name="connsiteX469" fmla="*/ 1432149 w 6558522"/>
              <a:gd name="connsiteY469" fmla="*/ 12633 h 109617"/>
              <a:gd name="connsiteX470" fmla="*/ 1434925 w 6558522"/>
              <a:gd name="connsiteY470" fmla="*/ 60728 h 109617"/>
              <a:gd name="connsiteX471" fmla="*/ 1433678 w 6558522"/>
              <a:gd name="connsiteY471" fmla="*/ 97947 h 109617"/>
              <a:gd name="connsiteX472" fmla="*/ 1431753 w 6558522"/>
              <a:gd name="connsiteY472" fmla="*/ 97607 h 109617"/>
              <a:gd name="connsiteX473" fmla="*/ 1429373 w 6558522"/>
              <a:gd name="connsiteY473" fmla="*/ 58349 h 109617"/>
              <a:gd name="connsiteX474" fmla="*/ 1427504 w 6558522"/>
              <a:gd name="connsiteY474" fmla="*/ 34330 h 109617"/>
              <a:gd name="connsiteX475" fmla="*/ 1428580 w 6558522"/>
              <a:gd name="connsiteY475" fmla="*/ 12350 h 109617"/>
              <a:gd name="connsiteX476" fmla="*/ 337408 w 6558522"/>
              <a:gd name="connsiteY476" fmla="*/ 12350 h 109617"/>
              <a:gd name="connsiteX477" fmla="*/ 340976 w 6558522"/>
              <a:gd name="connsiteY477" fmla="*/ 12633 h 109617"/>
              <a:gd name="connsiteX478" fmla="*/ 343752 w 6558522"/>
              <a:gd name="connsiteY478" fmla="*/ 60728 h 109617"/>
              <a:gd name="connsiteX479" fmla="*/ 342507 w 6558522"/>
              <a:gd name="connsiteY479" fmla="*/ 97947 h 109617"/>
              <a:gd name="connsiteX480" fmla="*/ 340580 w 6558522"/>
              <a:gd name="connsiteY480" fmla="*/ 97607 h 109617"/>
              <a:gd name="connsiteX481" fmla="*/ 338200 w 6558522"/>
              <a:gd name="connsiteY481" fmla="*/ 58349 h 109617"/>
              <a:gd name="connsiteX482" fmla="*/ 336331 w 6558522"/>
              <a:gd name="connsiteY482" fmla="*/ 34330 h 109617"/>
              <a:gd name="connsiteX483" fmla="*/ 337408 w 6558522"/>
              <a:gd name="connsiteY483" fmla="*/ 12350 h 109617"/>
              <a:gd name="connsiteX484" fmla="*/ 5931867 w 6558522"/>
              <a:gd name="connsiteY484" fmla="*/ 12123 h 109617"/>
              <a:gd name="connsiteX485" fmla="*/ 5935436 w 6558522"/>
              <a:gd name="connsiteY485" fmla="*/ 12463 h 109617"/>
              <a:gd name="connsiteX486" fmla="*/ 5939345 w 6558522"/>
              <a:gd name="connsiteY486" fmla="*/ 60729 h 109617"/>
              <a:gd name="connsiteX487" fmla="*/ 5941045 w 6558522"/>
              <a:gd name="connsiteY487" fmla="*/ 98174 h 109617"/>
              <a:gd name="connsiteX488" fmla="*/ 5939119 w 6558522"/>
              <a:gd name="connsiteY488" fmla="*/ 98004 h 109617"/>
              <a:gd name="connsiteX489" fmla="*/ 5933737 w 6558522"/>
              <a:gd name="connsiteY489" fmla="*/ 58633 h 109617"/>
              <a:gd name="connsiteX490" fmla="*/ 5930961 w 6558522"/>
              <a:gd name="connsiteY490" fmla="*/ 34387 h 109617"/>
              <a:gd name="connsiteX491" fmla="*/ 5931867 w 6558522"/>
              <a:gd name="connsiteY491" fmla="*/ 12123 h 109617"/>
              <a:gd name="connsiteX492" fmla="*/ 5092436 w 6558522"/>
              <a:gd name="connsiteY492" fmla="*/ 12123 h 109617"/>
              <a:gd name="connsiteX493" fmla="*/ 5096005 w 6558522"/>
              <a:gd name="connsiteY493" fmla="*/ 12463 h 109617"/>
              <a:gd name="connsiteX494" fmla="*/ 5099914 w 6558522"/>
              <a:gd name="connsiteY494" fmla="*/ 60729 h 109617"/>
              <a:gd name="connsiteX495" fmla="*/ 5101613 w 6558522"/>
              <a:gd name="connsiteY495" fmla="*/ 98174 h 109617"/>
              <a:gd name="connsiteX496" fmla="*/ 5099687 w 6558522"/>
              <a:gd name="connsiteY496" fmla="*/ 98004 h 109617"/>
              <a:gd name="connsiteX497" fmla="*/ 5094306 w 6558522"/>
              <a:gd name="connsiteY497" fmla="*/ 58633 h 109617"/>
              <a:gd name="connsiteX498" fmla="*/ 5091530 w 6558522"/>
              <a:gd name="connsiteY498" fmla="*/ 34387 h 109617"/>
              <a:gd name="connsiteX499" fmla="*/ 5092436 w 6558522"/>
              <a:gd name="connsiteY499" fmla="*/ 12123 h 109617"/>
              <a:gd name="connsiteX500" fmla="*/ 3889373 w 6558522"/>
              <a:gd name="connsiteY500" fmla="*/ 12123 h 109617"/>
              <a:gd name="connsiteX501" fmla="*/ 3892942 w 6558522"/>
              <a:gd name="connsiteY501" fmla="*/ 12463 h 109617"/>
              <a:gd name="connsiteX502" fmla="*/ 3896851 w 6558522"/>
              <a:gd name="connsiteY502" fmla="*/ 60729 h 109617"/>
              <a:gd name="connsiteX503" fmla="*/ 3898550 w 6558522"/>
              <a:gd name="connsiteY503" fmla="*/ 98174 h 109617"/>
              <a:gd name="connsiteX504" fmla="*/ 3896624 w 6558522"/>
              <a:gd name="connsiteY504" fmla="*/ 98004 h 109617"/>
              <a:gd name="connsiteX505" fmla="*/ 3891243 w 6558522"/>
              <a:gd name="connsiteY505" fmla="*/ 58633 h 109617"/>
              <a:gd name="connsiteX506" fmla="*/ 3888467 w 6558522"/>
              <a:gd name="connsiteY506" fmla="*/ 34387 h 109617"/>
              <a:gd name="connsiteX507" fmla="*/ 3889373 w 6558522"/>
              <a:gd name="connsiteY507" fmla="*/ 12123 h 109617"/>
              <a:gd name="connsiteX508" fmla="*/ 3049999 w 6558522"/>
              <a:gd name="connsiteY508" fmla="*/ 12123 h 109617"/>
              <a:gd name="connsiteX509" fmla="*/ 3053568 w 6558522"/>
              <a:gd name="connsiteY509" fmla="*/ 12463 h 109617"/>
              <a:gd name="connsiteX510" fmla="*/ 3057477 w 6558522"/>
              <a:gd name="connsiteY510" fmla="*/ 60729 h 109617"/>
              <a:gd name="connsiteX511" fmla="*/ 3059177 w 6558522"/>
              <a:gd name="connsiteY511" fmla="*/ 98174 h 109617"/>
              <a:gd name="connsiteX512" fmla="*/ 3057250 w 6558522"/>
              <a:gd name="connsiteY512" fmla="*/ 98004 h 109617"/>
              <a:gd name="connsiteX513" fmla="*/ 3051869 w 6558522"/>
              <a:gd name="connsiteY513" fmla="*/ 58633 h 109617"/>
              <a:gd name="connsiteX514" fmla="*/ 3049093 w 6558522"/>
              <a:gd name="connsiteY514" fmla="*/ 34387 h 109617"/>
              <a:gd name="connsiteX515" fmla="*/ 3049999 w 6558522"/>
              <a:gd name="connsiteY515" fmla="*/ 12123 h 109617"/>
              <a:gd name="connsiteX516" fmla="*/ 2210626 w 6558522"/>
              <a:gd name="connsiteY516" fmla="*/ 12123 h 109617"/>
              <a:gd name="connsiteX517" fmla="*/ 2214195 w 6558522"/>
              <a:gd name="connsiteY517" fmla="*/ 12463 h 109617"/>
              <a:gd name="connsiteX518" fmla="*/ 2218104 w 6558522"/>
              <a:gd name="connsiteY518" fmla="*/ 60729 h 109617"/>
              <a:gd name="connsiteX519" fmla="*/ 2219804 w 6558522"/>
              <a:gd name="connsiteY519" fmla="*/ 98174 h 109617"/>
              <a:gd name="connsiteX520" fmla="*/ 2217877 w 6558522"/>
              <a:gd name="connsiteY520" fmla="*/ 98004 h 109617"/>
              <a:gd name="connsiteX521" fmla="*/ 2212496 w 6558522"/>
              <a:gd name="connsiteY521" fmla="*/ 58633 h 109617"/>
              <a:gd name="connsiteX522" fmla="*/ 2209722 w 6558522"/>
              <a:gd name="connsiteY522" fmla="*/ 34387 h 109617"/>
              <a:gd name="connsiteX523" fmla="*/ 2210626 w 6558522"/>
              <a:gd name="connsiteY523" fmla="*/ 12123 h 109617"/>
              <a:gd name="connsiteX524" fmla="*/ 1371259 w 6558522"/>
              <a:gd name="connsiteY524" fmla="*/ 12123 h 109617"/>
              <a:gd name="connsiteX525" fmla="*/ 1374829 w 6558522"/>
              <a:gd name="connsiteY525" fmla="*/ 12463 h 109617"/>
              <a:gd name="connsiteX526" fmla="*/ 1378737 w 6558522"/>
              <a:gd name="connsiteY526" fmla="*/ 60729 h 109617"/>
              <a:gd name="connsiteX527" fmla="*/ 1380436 w 6558522"/>
              <a:gd name="connsiteY527" fmla="*/ 98174 h 109617"/>
              <a:gd name="connsiteX528" fmla="*/ 1378510 w 6558522"/>
              <a:gd name="connsiteY528" fmla="*/ 98004 h 109617"/>
              <a:gd name="connsiteX529" fmla="*/ 1373129 w 6558522"/>
              <a:gd name="connsiteY529" fmla="*/ 58633 h 109617"/>
              <a:gd name="connsiteX530" fmla="*/ 1370354 w 6558522"/>
              <a:gd name="connsiteY530" fmla="*/ 34387 h 109617"/>
              <a:gd name="connsiteX531" fmla="*/ 1371259 w 6558522"/>
              <a:gd name="connsiteY531" fmla="*/ 12123 h 109617"/>
              <a:gd name="connsiteX532" fmla="*/ 280078 w 6558522"/>
              <a:gd name="connsiteY532" fmla="*/ 12123 h 109617"/>
              <a:gd name="connsiteX533" fmla="*/ 283647 w 6558522"/>
              <a:gd name="connsiteY533" fmla="*/ 12463 h 109617"/>
              <a:gd name="connsiteX534" fmla="*/ 287556 w 6558522"/>
              <a:gd name="connsiteY534" fmla="*/ 60729 h 109617"/>
              <a:gd name="connsiteX535" fmla="*/ 289256 w 6558522"/>
              <a:gd name="connsiteY535" fmla="*/ 98174 h 109617"/>
              <a:gd name="connsiteX536" fmla="*/ 287330 w 6558522"/>
              <a:gd name="connsiteY536" fmla="*/ 98004 h 109617"/>
              <a:gd name="connsiteX537" fmla="*/ 281948 w 6558522"/>
              <a:gd name="connsiteY537" fmla="*/ 58633 h 109617"/>
              <a:gd name="connsiteX538" fmla="*/ 279172 w 6558522"/>
              <a:gd name="connsiteY538" fmla="*/ 34387 h 109617"/>
              <a:gd name="connsiteX539" fmla="*/ 280078 w 6558522"/>
              <a:gd name="connsiteY539" fmla="*/ 12123 h 109617"/>
              <a:gd name="connsiteX540" fmla="*/ 5851878 w 6558522"/>
              <a:gd name="connsiteY540" fmla="*/ 11670 h 109617"/>
              <a:gd name="connsiteX541" fmla="*/ 5853804 w 6558522"/>
              <a:gd name="connsiteY541" fmla="*/ 12010 h 109617"/>
              <a:gd name="connsiteX542" fmla="*/ 5856184 w 6558522"/>
              <a:gd name="connsiteY542" fmla="*/ 51268 h 109617"/>
              <a:gd name="connsiteX543" fmla="*/ 5858053 w 6558522"/>
              <a:gd name="connsiteY543" fmla="*/ 75287 h 109617"/>
              <a:gd name="connsiteX544" fmla="*/ 5856977 w 6558522"/>
              <a:gd name="connsiteY544" fmla="*/ 97267 h 109617"/>
              <a:gd name="connsiteX545" fmla="*/ 5853408 w 6558522"/>
              <a:gd name="connsiteY545" fmla="*/ 96984 h 109617"/>
              <a:gd name="connsiteX546" fmla="*/ 5850632 w 6558522"/>
              <a:gd name="connsiteY546" fmla="*/ 48888 h 109617"/>
              <a:gd name="connsiteX547" fmla="*/ 5851878 w 6558522"/>
              <a:gd name="connsiteY547" fmla="*/ 11670 h 109617"/>
              <a:gd name="connsiteX548" fmla="*/ 5012504 w 6558522"/>
              <a:gd name="connsiteY548" fmla="*/ 11670 h 109617"/>
              <a:gd name="connsiteX549" fmla="*/ 5014430 w 6558522"/>
              <a:gd name="connsiteY549" fmla="*/ 12010 h 109617"/>
              <a:gd name="connsiteX550" fmla="*/ 5016810 w 6558522"/>
              <a:gd name="connsiteY550" fmla="*/ 51268 h 109617"/>
              <a:gd name="connsiteX551" fmla="*/ 5018679 w 6558522"/>
              <a:gd name="connsiteY551" fmla="*/ 75287 h 109617"/>
              <a:gd name="connsiteX552" fmla="*/ 5017602 w 6558522"/>
              <a:gd name="connsiteY552" fmla="*/ 97267 h 109617"/>
              <a:gd name="connsiteX553" fmla="*/ 5014033 w 6558522"/>
              <a:gd name="connsiteY553" fmla="*/ 96984 h 109617"/>
              <a:gd name="connsiteX554" fmla="*/ 5011258 w 6558522"/>
              <a:gd name="connsiteY554" fmla="*/ 48888 h 109617"/>
              <a:gd name="connsiteX555" fmla="*/ 5012504 w 6558522"/>
              <a:gd name="connsiteY555" fmla="*/ 11670 h 109617"/>
              <a:gd name="connsiteX556" fmla="*/ 4648815 w 6558522"/>
              <a:gd name="connsiteY556" fmla="*/ 11670 h 109617"/>
              <a:gd name="connsiteX557" fmla="*/ 4650741 w 6558522"/>
              <a:gd name="connsiteY557" fmla="*/ 12010 h 109617"/>
              <a:gd name="connsiteX558" fmla="*/ 4653121 w 6558522"/>
              <a:gd name="connsiteY558" fmla="*/ 51268 h 109617"/>
              <a:gd name="connsiteX559" fmla="*/ 4654990 w 6558522"/>
              <a:gd name="connsiteY559" fmla="*/ 75287 h 109617"/>
              <a:gd name="connsiteX560" fmla="*/ 4653914 w 6558522"/>
              <a:gd name="connsiteY560" fmla="*/ 97267 h 109617"/>
              <a:gd name="connsiteX561" fmla="*/ 4650345 w 6558522"/>
              <a:gd name="connsiteY561" fmla="*/ 96984 h 109617"/>
              <a:gd name="connsiteX562" fmla="*/ 4647569 w 6558522"/>
              <a:gd name="connsiteY562" fmla="*/ 48888 h 109617"/>
              <a:gd name="connsiteX563" fmla="*/ 4648815 w 6558522"/>
              <a:gd name="connsiteY563" fmla="*/ 11670 h 109617"/>
              <a:gd name="connsiteX564" fmla="*/ 3809440 w 6558522"/>
              <a:gd name="connsiteY564" fmla="*/ 11670 h 109617"/>
              <a:gd name="connsiteX565" fmla="*/ 3811366 w 6558522"/>
              <a:gd name="connsiteY565" fmla="*/ 12010 h 109617"/>
              <a:gd name="connsiteX566" fmla="*/ 3813745 w 6558522"/>
              <a:gd name="connsiteY566" fmla="*/ 51268 h 109617"/>
              <a:gd name="connsiteX567" fmla="*/ 3815615 w 6558522"/>
              <a:gd name="connsiteY567" fmla="*/ 75287 h 109617"/>
              <a:gd name="connsiteX568" fmla="*/ 3814538 w 6558522"/>
              <a:gd name="connsiteY568" fmla="*/ 97267 h 109617"/>
              <a:gd name="connsiteX569" fmla="*/ 3810969 w 6558522"/>
              <a:gd name="connsiteY569" fmla="*/ 96984 h 109617"/>
              <a:gd name="connsiteX570" fmla="*/ 3808194 w 6558522"/>
              <a:gd name="connsiteY570" fmla="*/ 48888 h 109617"/>
              <a:gd name="connsiteX571" fmla="*/ 3809440 w 6558522"/>
              <a:gd name="connsiteY571" fmla="*/ 11670 h 109617"/>
              <a:gd name="connsiteX572" fmla="*/ 2970067 w 6558522"/>
              <a:gd name="connsiteY572" fmla="*/ 11670 h 109617"/>
              <a:gd name="connsiteX573" fmla="*/ 2971993 w 6558522"/>
              <a:gd name="connsiteY573" fmla="*/ 12010 h 109617"/>
              <a:gd name="connsiteX574" fmla="*/ 2974373 w 6558522"/>
              <a:gd name="connsiteY574" fmla="*/ 51268 h 109617"/>
              <a:gd name="connsiteX575" fmla="*/ 2976243 w 6558522"/>
              <a:gd name="connsiteY575" fmla="*/ 75287 h 109617"/>
              <a:gd name="connsiteX576" fmla="*/ 2975166 w 6558522"/>
              <a:gd name="connsiteY576" fmla="*/ 97267 h 109617"/>
              <a:gd name="connsiteX577" fmla="*/ 2971597 w 6558522"/>
              <a:gd name="connsiteY577" fmla="*/ 96984 h 109617"/>
              <a:gd name="connsiteX578" fmla="*/ 2968821 w 6558522"/>
              <a:gd name="connsiteY578" fmla="*/ 48888 h 109617"/>
              <a:gd name="connsiteX579" fmla="*/ 2970067 w 6558522"/>
              <a:gd name="connsiteY579" fmla="*/ 11670 h 109617"/>
              <a:gd name="connsiteX580" fmla="*/ 2130693 w 6558522"/>
              <a:gd name="connsiteY580" fmla="*/ 11670 h 109617"/>
              <a:gd name="connsiteX581" fmla="*/ 2132620 w 6558522"/>
              <a:gd name="connsiteY581" fmla="*/ 12010 h 109617"/>
              <a:gd name="connsiteX582" fmla="*/ 2134999 w 6558522"/>
              <a:gd name="connsiteY582" fmla="*/ 51268 h 109617"/>
              <a:gd name="connsiteX583" fmla="*/ 2136868 w 6558522"/>
              <a:gd name="connsiteY583" fmla="*/ 75287 h 109617"/>
              <a:gd name="connsiteX584" fmla="*/ 2135792 w 6558522"/>
              <a:gd name="connsiteY584" fmla="*/ 97267 h 109617"/>
              <a:gd name="connsiteX585" fmla="*/ 2132224 w 6558522"/>
              <a:gd name="connsiteY585" fmla="*/ 96984 h 109617"/>
              <a:gd name="connsiteX586" fmla="*/ 2129447 w 6558522"/>
              <a:gd name="connsiteY586" fmla="*/ 48888 h 109617"/>
              <a:gd name="connsiteX587" fmla="*/ 2130693 w 6558522"/>
              <a:gd name="connsiteY587" fmla="*/ 11670 h 109617"/>
              <a:gd name="connsiteX588" fmla="*/ 1291327 w 6558522"/>
              <a:gd name="connsiteY588" fmla="*/ 11670 h 109617"/>
              <a:gd name="connsiteX589" fmla="*/ 1293252 w 6558522"/>
              <a:gd name="connsiteY589" fmla="*/ 12010 h 109617"/>
              <a:gd name="connsiteX590" fmla="*/ 1295634 w 6558522"/>
              <a:gd name="connsiteY590" fmla="*/ 51268 h 109617"/>
              <a:gd name="connsiteX591" fmla="*/ 1297502 w 6558522"/>
              <a:gd name="connsiteY591" fmla="*/ 75287 h 109617"/>
              <a:gd name="connsiteX592" fmla="*/ 1296427 w 6558522"/>
              <a:gd name="connsiteY592" fmla="*/ 97267 h 109617"/>
              <a:gd name="connsiteX593" fmla="*/ 1292858 w 6558522"/>
              <a:gd name="connsiteY593" fmla="*/ 96984 h 109617"/>
              <a:gd name="connsiteX594" fmla="*/ 1290081 w 6558522"/>
              <a:gd name="connsiteY594" fmla="*/ 48888 h 109617"/>
              <a:gd name="connsiteX595" fmla="*/ 1291327 w 6558522"/>
              <a:gd name="connsiteY595" fmla="*/ 11670 h 109617"/>
              <a:gd name="connsiteX596" fmla="*/ 200089 w 6558522"/>
              <a:gd name="connsiteY596" fmla="*/ 11670 h 109617"/>
              <a:gd name="connsiteX597" fmla="*/ 202015 w 6558522"/>
              <a:gd name="connsiteY597" fmla="*/ 12010 h 109617"/>
              <a:gd name="connsiteX598" fmla="*/ 204396 w 6558522"/>
              <a:gd name="connsiteY598" fmla="*/ 51268 h 109617"/>
              <a:gd name="connsiteX599" fmla="*/ 206265 w 6558522"/>
              <a:gd name="connsiteY599" fmla="*/ 75287 h 109617"/>
              <a:gd name="connsiteX600" fmla="*/ 205188 w 6558522"/>
              <a:gd name="connsiteY600" fmla="*/ 97267 h 109617"/>
              <a:gd name="connsiteX601" fmla="*/ 201619 w 6558522"/>
              <a:gd name="connsiteY601" fmla="*/ 96984 h 109617"/>
              <a:gd name="connsiteX602" fmla="*/ 198844 w 6558522"/>
              <a:gd name="connsiteY602" fmla="*/ 48888 h 109617"/>
              <a:gd name="connsiteX603" fmla="*/ 200089 w 6558522"/>
              <a:gd name="connsiteY603" fmla="*/ 11670 h 109617"/>
              <a:gd name="connsiteX604" fmla="*/ 5905186 w 6558522"/>
              <a:gd name="connsiteY604" fmla="*/ 11500 h 109617"/>
              <a:gd name="connsiteX605" fmla="*/ 5907111 w 6558522"/>
              <a:gd name="connsiteY605" fmla="*/ 11670 h 109617"/>
              <a:gd name="connsiteX606" fmla="*/ 5912493 w 6558522"/>
              <a:gd name="connsiteY606" fmla="*/ 51041 h 109617"/>
              <a:gd name="connsiteX607" fmla="*/ 5915269 w 6558522"/>
              <a:gd name="connsiteY607" fmla="*/ 75287 h 109617"/>
              <a:gd name="connsiteX608" fmla="*/ 5914363 w 6558522"/>
              <a:gd name="connsiteY608" fmla="*/ 97551 h 109617"/>
              <a:gd name="connsiteX609" fmla="*/ 5910794 w 6558522"/>
              <a:gd name="connsiteY609" fmla="*/ 97211 h 109617"/>
              <a:gd name="connsiteX610" fmla="*/ 5906885 w 6558522"/>
              <a:gd name="connsiteY610" fmla="*/ 48945 h 109617"/>
              <a:gd name="connsiteX611" fmla="*/ 5905186 w 6558522"/>
              <a:gd name="connsiteY611" fmla="*/ 11500 h 109617"/>
              <a:gd name="connsiteX612" fmla="*/ 5065811 w 6558522"/>
              <a:gd name="connsiteY612" fmla="*/ 11500 h 109617"/>
              <a:gd name="connsiteX613" fmla="*/ 5067737 w 6558522"/>
              <a:gd name="connsiteY613" fmla="*/ 11670 h 109617"/>
              <a:gd name="connsiteX614" fmla="*/ 5073119 w 6558522"/>
              <a:gd name="connsiteY614" fmla="*/ 51041 h 109617"/>
              <a:gd name="connsiteX615" fmla="*/ 5075895 w 6558522"/>
              <a:gd name="connsiteY615" fmla="*/ 75287 h 109617"/>
              <a:gd name="connsiteX616" fmla="*/ 5074988 w 6558522"/>
              <a:gd name="connsiteY616" fmla="*/ 97551 h 109617"/>
              <a:gd name="connsiteX617" fmla="*/ 5071419 w 6558522"/>
              <a:gd name="connsiteY617" fmla="*/ 97211 h 109617"/>
              <a:gd name="connsiteX618" fmla="*/ 5067511 w 6558522"/>
              <a:gd name="connsiteY618" fmla="*/ 48945 h 109617"/>
              <a:gd name="connsiteX619" fmla="*/ 5065811 w 6558522"/>
              <a:gd name="connsiteY619" fmla="*/ 11500 h 109617"/>
              <a:gd name="connsiteX620" fmla="*/ 3862691 w 6558522"/>
              <a:gd name="connsiteY620" fmla="*/ 11500 h 109617"/>
              <a:gd name="connsiteX621" fmla="*/ 3864617 w 6558522"/>
              <a:gd name="connsiteY621" fmla="*/ 11670 h 109617"/>
              <a:gd name="connsiteX622" fmla="*/ 3869999 w 6558522"/>
              <a:gd name="connsiteY622" fmla="*/ 51041 h 109617"/>
              <a:gd name="connsiteX623" fmla="*/ 3872775 w 6558522"/>
              <a:gd name="connsiteY623" fmla="*/ 75287 h 109617"/>
              <a:gd name="connsiteX624" fmla="*/ 3871868 w 6558522"/>
              <a:gd name="connsiteY624" fmla="*/ 97551 h 109617"/>
              <a:gd name="connsiteX625" fmla="*/ 3868299 w 6558522"/>
              <a:gd name="connsiteY625" fmla="*/ 97211 h 109617"/>
              <a:gd name="connsiteX626" fmla="*/ 3864391 w 6558522"/>
              <a:gd name="connsiteY626" fmla="*/ 48945 h 109617"/>
              <a:gd name="connsiteX627" fmla="*/ 3862691 w 6558522"/>
              <a:gd name="connsiteY627" fmla="*/ 11500 h 109617"/>
              <a:gd name="connsiteX628" fmla="*/ 3023317 w 6558522"/>
              <a:gd name="connsiteY628" fmla="*/ 11500 h 109617"/>
              <a:gd name="connsiteX629" fmla="*/ 3025245 w 6558522"/>
              <a:gd name="connsiteY629" fmla="*/ 11670 h 109617"/>
              <a:gd name="connsiteX630" fmla="*/ 3030625 w 6558522"/>
              <a:gd name="connsiteY630" fmla="*/ 51041 h 109617"/>
              <a:gd name="connsiteX631" fmla="*/ 3033401 w 6558522"/>
              <a:gd name="connsiteY631" fmla="*/ 75287 h 109617"/>
              <a:gd name="connsiteX632" fmla="*/ 3032495 w 6558522"/>
              <a:gd name="connsiteY632" fmla="*/ 97551 h 109617"/>
              <a:gd name="connsiteX633" fmla="*/ 3028926 w 6558522"/>
              <a:gd name="connsiteY633" fmla="*/ 97211 h 109617"/>
              <a:gd name="connsiteX634" fmla="*/ 3025017 w 6558522"/>
              <a:gd name="connsiteY634" fmla="*/ 48945 h 109617"/>
              <a:gd name="connsiteX635" fmla="*/ 3023317 w 6558522"/>
              <a:gd name="connsiteY635" fmla="*/ 11500 h 109617"/>
              <a:gd name="connsiteX636" fmla="*/ 2183945 w 6558522"/>
              <a:gd name="connsiteY636" fmla="*/ 11500 h 109617"/>
              <a:gd name="connsiteX637" fmla="*/ 2185870 w 6558522"/>
              <a:gd name="connsiteY637" fmla="*/ 11670 h 109617"/>
              <a:gd name="connsiteX638" fmla="*/ 2191251 w 6558522"/>
              <a:gd name="connsiteY638" fmla="*/ 51041 h 109617"/>
              <a:gd name="connsiteX639" fmla="*/ 2194028 w 6558522"/>
              <a:gd name="connsiteY639" fmla="*/ 75287 h 109617"/>
              <a:gd name="connsiteX640" fmla="*/ 2193122 w 6558522"/>
              <a:gd name="connsiteY640" fmla="*/ 97551 h 109617"/>
              <a:gd name="connsiteX641" fmla="*/ 2189553 w 6558522"/>
              <a:gd name="connsiteY641" fmla="*/ 97211 h 109617"/>
              <a:gd name="connsiteX642" fmla="*/ 2185644 w 6558522"/>
              <a:gd name="connsiteY642" fmla="*/ 48945 h 109617"/>
              <a:gd name="connsiteX643" fmla="*/ 2183945 w 6558522"/>
              <a:gd name="connsiteY643" fmla="*/ 11500 h 109617"/>
              <a:gd name="connsiteX644" fmla="*/ 1344577 w 6558522"/>
              <a:gd name="connsiteY644" fmla="*/ 11500 h 109617"/>
              <a:gd name="connsiteX645" fmla="*/ 1346503 w 6558522"/>
              <a:gd name="connsiteY645" fmla="*/ 11670 h 109617"/>
              <a:gd name="connsiteX646" fmla="*/ 1351886 w 6558522"/>
              <a:gd name="connsiteY646" fmla="*/ 51041 h 109617"/>
              <a:gd name="connsiteX647" fmla="*/ 1354660 w 6558522"/>
              <a:gd name="connsiteY647" fmla="*/ 75287 h 109617"/>
              <a:gd name="connsiteX648" fmla="*/ 1353754 w 6558522"/>
              <a:gd name="connsiteY648" fmla="*/ 97551 h 109617"/>
              <a:gd name="connsiteX649" fmla="*/ 1350186 w 6558522"/>
              <a:gd name="connsiteY649" fmla="*/ 97211 h 109617"/>
              <a:gd name="connsiteX650" fmla="*/ 1346277 w 6558522"/>
              <a:gd name="connsiteY650" fmla="*/ 48945 h 109617"/>
              <a:gd name="connsiteX651" fmla="*/ 1344577 w 6558522"/>
              <a:gd name="connsiteY651" fmla="*/ 11500 h 109617"/>
              <a:gd name="connsiteX652" fmla="*/ 253396 w 6558522"/>
              <a:gd name="connsiteY652" fmla="*/ 11500 h 109617"/>
              <a:gd name="connsiteX653" fmla="*/ 255323 w 6558522"/>
              <a:gd name="connsiteY653" fmla="*/ 11670 h 109617"/>
              <a:gd name="connsiteX654" fmla="*/ 260704 w 6558522"/>
              <a:gd name="connsiteY654" fmla="*/ 51041 h 109617"/>
              <a:gd name="connsiteX655" fmla="*/ 263480 w 6558522"/>
              <a:gd name="connsiteY655" fmla="*/ 75287 h 109617"/>
              <a:gd name="connsiteX656" fmla="*/ 262573 w 6558522"/>
              <a:gd name="connsiteY656" fmla="*/ 97551 h 109617"/>
              <a:gd name="connsiteX657" fmla="*/ 259005 w 6558522"/>
              <a:gd name="connsiteY657" fmla="*/ 97211 h 109617"/>
              <a:gd name="connsiteX658" fmla="*/ 255096 w 6558522"/>
              <a:gd name="connsiteY658" fmla="*/ 48945 h 109617"/>
              <a:gd name="connsiteX659" fmla="*/ 253396 w 6558522"/>
              <a:gd name="connsiteY659" fmla="*/ 11500 h 109617"/>
              <a:gd name="connsiteX660" fmla="*/ 6102156 w 6558522"/>
              <a:gd name="connsiteY660" fmla="*/ 11103 h 109617"/>
              <a:gd name="connsiteX661" fmla="*/ 6102212 w 6558522"/>
              <a:gd name="connsiteY661" fmla="*/ 11103 h 109617"/>
              <a:gd name="connsiteX662" fmla="*/ 6105781 w 6558522"/>
              <a:gd name="connsiteY662" fmla="*/ 11500 h 109617"/>
              <a:gd name="connsiteX663" fmla="*/ 6107311 w 6558522"/>
              <a:gd name="connsiteY663" fmla="*/ 60955 h 109617"/>
              <a:gd name="connsiteX664" fmla="*/ 6105158 w 6558522"/>
              <a:gd name="connsiteY664" fmla="*/ 99136 h 109617"/>
              <a:gd name="connsiteX665" fmla="*/ 6103232 w 6558522"/>
              <a:gd name="connsiteY665" fmla="*/ 98740 h 109617"/>
              <a:gd name="connsiteX666" fmla="*/ 6101816 w 6558522"/>
              <a:gd name="connsiteY666" fmla="*/ 58405 h 109617"/>
              <a:gd name="connsiteX667" fmla="*/ 6100513 w 6558522"/>
              <a:gd name="connsiteY667" fmla="*/ 33650 h 109617"/>
              <a:gd name="connsiteX668" fmla="*/ 6102156 w 6558522"/>
              <a:gd name="connsiteY668" fmla="*/ 11103 h 109617"/>
              <a:gd name="connsiteX669" fmla="*/ 5262782 w 6558522"/>
              <a:gd name="connsiteY669" fmla="*/ 11103 h 109617"/>
              <a:gd name="connsiteX670" fmla="*/ 5262839 w 6558522"/>
              <a:gd name="connsiteY670" fmla="*/ 11103 h 109617"/>
              <a:gd name="connsiteX671" fmla="*/ 5266407 w 6558522"/>
              <a:gd name="connsiteY671" fmla="*/ 11500 h 109617"/>
              <a:gd name="connsiteX672" fmla="*/ 5267937 w 6558522"/>
              <a:gd name="connsiteY672" fmla="*/ 60955 h 109617"/>
              <a:gd name="connsiteX673" fmla="*/ 5265784 w 6558522"/>
              <a:gd name="connsiteY673" fmla="*/ 99136 h 109617"/>
              <a:gd name="connsiteX674" fmla="*/ 5263858 w 6558522"/>
              <a:gd name="connsiteY674" fmla="*/ 98740 h 109617"/>
              <a:gd name="connsiteX675" fmla="*/ 5262442 w 6558522"/>
              <a:gd name="connsiteY675" fmla="*/ 58405 h 109617"/>
              <a:gd name="connsiteX676" fmla="*/ 5261139 w 6558522"/>
              <a:gd name="connsiteY676" fmla="*/ 33650 h 109617"/>
              <a:gd name="connsiteX677" fmla="*/ 5262782 w 6558522"/>
              <a:gd name="connsiteY677" fmla="*/ 11103 h 109617"/>
              <a:gd name="connsiteX678" fmla="*/ 4059718 w 6558522"/>
              <a:gd name="connsiteY678" fmla="*/ 11103 h 109617"/>
              <a:gd name="connsiteX679" fmla="*/ 4059775 w 6558522"/>
              <a:gd name="connsiteY679" fmla="*/ 11103 h 109617"/>
              <a:gd name="connsiteX680" fmla="*/ 4063343 w 6558522"/>
              <a:gd name="connsiteY680" fmla="*/ 11500 h 109617"/>
              <a:gd name="connsiteX681" fmla="*/ 4064873 w 6558522"/>
              <a:gd name="connsiteY681" fmla="*/ 60955 h 109617"/>
              <a:gd name="connsiteX682" fmla="*/ 4062720 w 6558522"/>
              <a:gd name="connsiteY682" fmla="*/ 99136 h 109617"/>
              <a:gd name="connsiteX683" fmla="*/ 4060794 w 6558522"/>
              <a:gd name="connsiteY683" fmla="*/ 98740 h 109617"/>
              <a:gd name="connsiteX684" fmla="*/ 4059378 w 6558522"/>
              <a:gd name="connsiteY684" fmla="*/ 58405 h 109617"/>
              <a:gd name="connsiteX685" fmla="*/ 4058075 w 6558522"/>
              <a:gd name="connsiteY685" fmla="*/ 33650 h 109617"/>
              <a:gd name="connsiteX686" fmla="*/ 4059718 w 6558522"/>
              <a:gd name="connsiteY686" fmla="*/ 11103 h 109617"/>
              <a:gd name="connsiteX687" fmla="*/ 3220343 w 6558522"/>
              <a:gd name="connsiteY687" fmla="*/ 11103 h 109617"/>
              <a:gd name="connsiteX688" fmla="*/ 3220400 w 6558522"/>
              <a:gd name="connsiteY688" fmla="*/ 11103 h 109617"/>
              <a:gd name="connsiteX689" fmla="*/ 3223968 w 6558522"/>
              <a:gd name="connsiteY689" fmla="*/ 11500 h 109617"/>
              <a:gd name="connsiteX690" fmla="*/ 3225499 w 6558522"/>
              <a:gd name="connsiteY690" fmla="*/ 60955 h 109617"/>
              <a:gd name="connsiteX691" fmla="*/ 3223345 w 6558522"/>
              <a:gd name="connsiteY691" fmla="*/ 99136 h 109617"/>
              <a:gd name="connsiteX692" fmla="*/ 3221419 w 6558522"/>
              <a:gd name="connsiteY692" fmla="*/ 98740 h 109617"/>
              <a:gd name="connsiteX693" fmla="*/ 3220003 w 6558522"/>
              <a:gd name="connsiteY693" fmla="*/ 58405 h 109617"/>
              <a:gd name="connsiteX694" fmla="*/ 3218700 w 6558522"/>
              <a:gd name="connsiteY694" fmla="*/ 33650 h 109617"/>
              <a:gd name="connsiteX695" fmla="*/ 3220343 w 6558522"/>
              <a:gd name="connsiteY695" fmla="*/ 11103 h 109617"/>
              <a:gd name="connsiteX696" fmla="*/ 2380971 w 6558522"/>
              <a:gd name="connsiteY696" fmla="*/ 11103 h 109617"/>
              <a:gd name="connsiteX697" fmla="*/ 2381027 w 6558522"/>
              <a:gd name="connsiteY697" fmla="*/ 11103 h 109617"/>
              <a:gd name="connsiteX698" fmla="*/ 2384596 w 6558522"/>
              <a:gd name="connsiteY698" fmla="*/ 11500 h 109617"/>
              <a:gd name="connsiteX699" fmla="*/ 2386126 w 6558522"/>
              <a:gd name="connsiteY699" fmla="*/ 60955 h 109617"/>
              <a:gd name="connsiteX700" fmla="*/ 2383973 w 6558522"/>
              <a:gd name="connsiteY700" fmla="*/ 99136 h 109617"/>
              <a:gd name="connsiteX701" fmla="*/ 2382047 w 6558522"/>
              <a:gd name="connsiteY701" fmla="*/ 98740 h 109617"/>
              <a:gd name="connsiteX702" fmla="*/ 2380630 w 6558522"/>
              <a:gd name="connsiteY702" fmla="*/ 58405 h 109617"/>
              <a:gd name="connsiteX703" fmla="*/ 2379328 w 6558522"/>
              <a:gd name="connsiteY703" fmla="*/ 33650 h 109617"/>
              <a:gd name="connsiteX704" fmla="*/ 2380971 w 6558522"/>
              <a:gd name="connsiteY704" fmla="*/ 11103 h 109617"/>
              <a:gd name="connsiteX705" fmla="*/ 1541596 w 6558522"/>
              <a:gd name="connsiteY705" fmla="*/ 11103 h 109617"/>
              <a:gd name="connsiteX706" fmla="*/ 1541652 w 6558522"/>
              <a:gd name="connsiteY706" fmla="*/ 11103 h 109617"/>
              <a:gd name="connsiteX707" fmla="*/ 1545220 w 6558522"/>
              <a:gd name="connsiteY707" fmla="*/ 11500 h 109617"/>
              <a:gd name="connsiteX708" fmla="*/ 1546751 w 6558522"/>
              <a:gd name="connsiteY708" fmla="*/ 60955 h 109617"/>
              <a:gd name="connsiteX709" fmla="*/ 1544597 w 6558522"/>
              <a:gd name="connsiteY709" fmla="*/ 99136 h 109617"/>
              <a:gd name="connsiteX710" fmla="*/ 1542672 w 6558522"/>
              <a:gd name="connsiteY710" fmla="*/ 98740 h 109617"/>
              <a:gd name="connsiteX711" fmla="*/ 1541256 w 6558522"/>
              <a:gd name="connsiteY711" fmla="*/ 58405 h 109617"/>
              <a:gd name="connsiteX712" fmla="*/ 1539953 w 6558522"/>
              <a:gd name="connsiteY712" fmla="*/ 33650 h 109617"/>
              <a:gd name="connsiteX713" fmla="*/ 1541596 w 6558522"/>
              <a:gd name="connsiteY713" fmla="*/ 11103 h 109617"/>
              <a:gd name="connsiteX714" fmla="*/ 450365 w 6558522"/>
              <a:gd name="connsiteY714" fmla="*/ 11103 h 109617"/>
              <a:gd name="connsiteX715" fmla="*/ 450423 w 6558522"/>
              <a:gd name="connsiteY715" fmla="*/ 11103 h 109617"/>
              <a:gd name="connsiteX716" fmla="*/ 453991 w 6558522"/>
              <a:gd name="connsiteY716" fmla="*/ 11500 h 109617"/>
              <a:gd name="connsiteX717" fmla="*/ 455522 w 6558522"/>
              <a:gd name="connsiteY717" fmla="*/ 60955 h 109617"/>
              <a:gd name="connsiteX718" fmla="*/ 453369 w 6558522"/>
              <a:gd name="connsiteY718" fmla="*/ 99136 h 109617"/>
              <a:gd name="connsiteX719" fmla="*/ 451443 w 6558522"/>
              <a:gd name="connsiteY719" fmla="*/ 98740 h 109617"/>
              <a:gd name="connsiteX720" fmla="*/ 450026 w 6558522"/>
              <a:gd name="connsiteY720" fmla="*/ 58405 h 109617"/>
              <a:gd name="connsiteX721" fmla="*/ 448724 w 6558522"/>
              <a:gd name="connsiteY721" fmla="*/ 33650 h 109617"/>
              <a:gd name="connsiteX722" fmla="*/ 450365 w 6558522"/>
              <a:gd name="connsiteY722" fmla="*/ 11103 h 109617"/>
              <a:gd name="connsiteX723" fmla="*/ 6043637 w 6558522"/>
              <a:gd name="connsiteY723" fmla="*/ 10823 h 109617"/>
              <a:gd name="connsiteX724" fmla="*/ 6047206 w 6558522"/>
              <a:gd name="connsiteY724" fmla="*/ 10990 h 109617"/>
              <a:gd name="connsiteX725" fmla="*/ 6051738 w 6558522"/>
              <a:gd name="connsiteY725" fmla="*/ 60898 h 109617"/>
              <a:gd name="connsiteX726" fmla="*/ 6051851 w 6558522"/>
              <a:gd name="connsiteY726" fmla="*/ 99646 h 109617"/>
              <a:gd name="connsiteX727" fmla="*/ 6049925 w 6558522"/>
              <a:gd name="connsiteY727" fmla="*/ 99363 h 109617"/>
              <a:gd name="connsiteX728" fmla="*/ 6046130 w 6558522"/>
              <a:gd name="connsiteY728" fmla="*/ 58632 h 109617"/>
              <a:gd name="connsiteX729" fmla="*/ 6043354 w 6558522"/>
              <a:gd name="connsiteY729" fmla="*/ 33706 h 109617"/>
              <a:gd name="connsiteX730" fmla="*/ 5204263 w 6558522"/>
              <a:gd name="connsiteY730" fmla="*/ 10823 h 109617"/>
              <a:gd name="connsiteX731" fmla="*/ 5207832 w 6558522"/>
              <a:gd name="connsiteY731" fmla="*/ 10990 h 109617"/>
              <a:gd name="connsiteX732" fmla="*/ 5212364 w 6558522"/>
              <a:gd name="connsiteY732" fmla="*/ 60898 h 109617"/>
              <a:gd name="connsiteX733" fmla="*/ 5212477 w 6558522"/>
              <a:gd name="connsiteY733" fmla="*/ 99646 h 109617"/>
              <a:gd name="connsiteX734" fmla="*/ 5210551 w 6558522"/>
              <a:gd name="connsiteY734" fmla="*/ 99363 h 109617"/>
              <a:gd name="connsiteX735" fmla="*/ 5206755 w 6558522"/>
              <a:gd name="connsiteY735" fmla="*/ 58632 h 109617"/>
              <a:gd name="connsiteX736" fmla="*/ 5203980 w 6558522"/>
              <a:gd name="connsiteY736" fmla="*/ 33706 h 109617"/>
              <a:gd name="connsiteX737" fmla="*/ 4001199 w 6558522"/>
              <a:gd name="connsiteY737" fmla="*/ 10823 h 109617"/>
              <a:gd name="connsiteX738" fmla="*/ 4004768 w 6558522"/>
              <a:gd name="connsiteY738" fmla="*/ 10990 h 109617"/>
              <a:gd name="connsiteX739" fmla="*/ 4009300 w 6558522"/>
              <a:gd name="connsiteY739" fmla="*/ 60898 h 109617"/>
              <a:gd name="connsiteX740" fmla="*/ 4009413 w 6558522"/>
              <a:gd name="connsiteY740" fmla="*/ 99646 h 109617"/>
              <a:gd name="connsiteX741" fmla="*/ 4007487 w 6558522"/>
              <a:gd name="connsiteY741" fmla="*/ 99363 h 109617"/>
              <a:gd name="connsiteX742" fmla="*/ 4003691 w 6558522"/>
              <a:gd name="connsiteY742" fmla="*/ 58632 h 109617"/>
              <a:gd name="connsiteX743" fmla="*/ 4000916 w 6558522"/>
              <a:gd name="connsiteY743" fmla="*/ 33706 h 109617"/>
              <a:gd name="connsiteX744" fmla="*/ 3161827 w 6558522"/>
              <a:gd name="connsiteY744" fmla="*/ 10823 h 109617"/>
              <a:gd name="connsiteX745" fmla="*/ 3165395 w 6558522"/>
              <a:gd name="connsiteY745" fmla="*/ 10990 h 109617"/>
              <a:gd name="connsiteX746" fmla="*/ 3169927 w 6558522"/>
              <a:gd name="connsiteY746" fmla="*/ 60898 h 109617"/>
              <a:gd name="connsiteX747" fmla="*/ 3170039 w 6558522"/>
              <a:gd name="connsiteY747" fmla="*/ 99646 h 109617"/>
              <a:gd name="connsiteX748" fmla="*/ 3168114 w 6558522"/>
              <a:gd name="connsiteY748" fmla="*/ 99363 h 109617"/>
              <a:gd name="connsiteX749" fmla="*/ 3164319 w 6558522"/>
              <a:gd name="connsiteY749" fmla="*/ 58632 h 109617"/>
              <a:gd name="connsiteX750" fmla="*/ 3161544 w 6558522"/>
              <a:gd name="connsiteY750" fmla="*/ 33706 h 109617"/>
              <a:gd name="connsiteX751" fmla="*/ 2322452 w 6558522"/>
              <a:gd name="connsiteY751" fmla="*/ 10823 h 109617"/>
              <a:gd name="connsiteX752" fmla="*/ 2326021 w 6558522"/>
              <a:gd name="connsiteY752" fmla="*/ 10990 h 109617"/>
              <a:gd name="connsiteX753" fmla="*/ 2330553 w 6558522"/>
              <a:gd name="connsiteY753" fmla="*/ 60898 h 109617"/>
              <a:gd name="connsiteX754" fmla="*/ 2330665 w 6558522"/>
              <a:gd name="connsiteY754" fmla="*/ 99646 h 109617"/>
              <a:gd name="connsiteX755" fmla="*/ 2328740 w 6558522"/>
              <a:gd name="connsiteY755" fmla="*/ 99363 h 109617"/>
              <a:gd name="connsiteX756" fmla="*/ 2324944 w 6558522"/>
              <a:gd name="connsiteY756" fmla="*/ 58632 h 109617"/>
              <a:gd name="connsiteX757" fmla="*/ 2322169 w 6558522"/>
              <a:gd name="connsiteY757" fmla="*/ 33706 h 109617"/>
              <a:gd name="connsiteX758" fmla="*/ 1483076 w 6558522"/>
              <a:gd name="connsiteY758" fmla="*/ 10823 h 109617"/>
              <a:gd name="connsiteX759" fmla="*/ 1486646 w 6558522"/>
              <a:gd name="connsiteY759" fmla="*/ 10990 h 109617"/>
              <a:gd name="connsiteX760" fmla="*/ 1491178 w 6558522"/>
              <a:gd name="connsiteY760" fmla="*/ 60898 h 109617"/>
              <a:gd name="connsiteX761" fmla="*/ 1491291 w 6558522"/>
              <a:gd name="connsiteY761" fmla="*/ 99646 h 109617"/>
              <a:gd name="connsiteX762" fmla="*/ 1489364 w 6558522"/>
              <a:gd name="connsiteY762" fmla="*/ 99363 h 109617"/>
              <a:gd name="connsiteX763" fmla="*/ 1485569 w 6558522"/>
              <a:gd name="connsiteY763" fmla="*/ 58632 h 109617"/>
              <a:gd name="connsiteX764" fmla="*/ 1482794 w 6558522"/>
              <a:gd name="connsiteY764" fmla="*/ 33706 h 109617"/>
              <a:gd name="connsiteX765" fmla="*/ 391848 w 6558522"/>
              <a:gd name="connsiteY765" fmla="*/ 10823 h 109617"/>
              <a:gd name="connsiteX766" fmla="*/ 395416 w 6558522"/>
              <a:gd name="connsiteY766" fmla="*/ 10990 h 109617"/>
              <a:gd name="connsiteX767" fmla="*/ 399949 w 6558522"/>
              <a:gd name="connsiteY767" fmla="*/ 60898 h 109617"/>
              <a:gd name="connsiteX768" fmla="*/ 400061 w 6558522"/>
              <a:gd name="connsiteY768" fmla="*/ 99646 h 109617"/>
              <a:gd name="connsiteX769" fmla="*/ 398135 w 6558522"/>
              <a:gd name="connsiteY769" fmla="*/ 99363 h 109617"/>
              <a:gd name="connsiteX770" fmla="*/ 394340 w 6558522"/>
              <a:gd name="connsiteY770" fmla="*/ 58632 h 109617"/>
              <a:gd name="connsiteX771" fmla="*/ 391565 w 6558522"/>
              <a:gd name="connsiteY771" fmla="*/ 33706 h 109617"/>
              <a:gd name="connsiteX772" fmla="*/ 6043580 w 6558522"/>
              <a:gd name="connsiteY772" fmla="*/ 10820 h 109617"/>
              <a:gd name="connsiteX773" fmla="*/ 6043637 w 6558522"/>
              <a:gd name="connsiteY773" fmla="*/ 10820 h 109617"/>
              <a:gd name="connsiteX774" fmla="*/ 6043637 w 6558522"/>
              <a:gd name="connsiteY774" fmla="*/ 10823 h 109617"/>
              <a:gd name="connsiteX775" fmla="*/ 5204206 w 6558522"/>
              <a:gd name="connsiteY775" fmla="*/ 10820 h 109617"/>
              <a:gd name="connsiteX776" fmla="*/ 5204263 w 6558522"/>
              <a:gd name="connsiteY776" fmla="*/ 10820 h 109617"/>
              <a:gd name="connsiteX777" fmla="*/ 5204263 w 6558522"/>
              <a:gd name="connsiteY777" fmla="*/ 10823 h 109617"/>
              <a:gd name="connsiteX778" fmla="*/ 4001142 w 6558522"/>
              <a:gd name="connsiteY778" fmla="*/ 10820 h 109617"/>
              <a:gd name="connsiteX779" fmla="*/ 4001199 w 6558522"/>
              <a:gd name="connsiteY779" fmla="*/ 10820 h 109617"/>
              <a:gd name="connsiteX780" fmla="*/ 4001199 w 6558522"/>
              <a:gd name="connsiteY780" fmla="*/ 10823 h 109617"/>
              <a:gd name="connsiteX781" fmla="*/ 3161769 w 6558522"/>
              <a:gd name="connsiteY781" fmla="*/ 10820 h 109617"/>
              <a:gd name="connsiteX782" fmla="*/ 3161827 w 6558522"/>
              <a:gd name="connsiteY782" fmla="*/ 10820 h 109617"/>
              <a:gd name="connsiteX783" fmla="*/ 3161827 w 6558522"/>
              <a:gd name="connsiteY783" fmla="*/ 10823 h 109617"/>
              <a:gd name="connsiteX784" fmla="*/ 2322395 w 6558522"/>
              <a:gd name="connsiteY784" fmla="*/ 10820 h 109617"/>
              <a:gd name="connsiteX785" fmla="*/ 2322452 w 6558522"/>
              <a:gd name="connsiteY785" fmla="*/ 10820 h 109617"/>
              <a:gd name="connsiteX786" fmla="*/ 2322452 w 6558522"/>
              <a:gd name="connsiteY786" fmla="*/ 10823 h 109617"/>
              <a:gd name="connsiteX787" fmla="*/ 1483020 w 6558522"/>
              <a:gd name="connsiteY787" fmla="*/ 10820 h 109617"/>
              <a:gd name="connsiteX788" fmla="*/ 1483076 w 6558522"/>
              <a:gd name="connsiteY788" fmla="*/ 10820 h 109617"/>
              <a:gd name="connsiteX789" fmla="*/ 1483076 w 6558522"/>
              <a:gd name="connsiteY789" fmla="*/ 10823 h 109617"/>
              <a:gd name="connsiteX790" fmla="*/ 391791 w 6558522"/>
              <a:gd name="connsiteY790" fmla="*/ 10820 h 109617"/>
              <a:gd name="connsiteX791" fmla="*/ 391848 w 6558522"/>
              <a:gd name="connsiteY791" fmla="*/ 10820 h 109617"/>
              <a:gd name="connsiteX792" fmla="*/ 391848 w 6558522"/>
              <a:gd name="connsiteY792" fmla="*/ 10823 h 109617"/>
              <a:gd name="connsiteX793" fmla="*/ 5741016 w 6558522"/>
              <a:gd name="connsiteY793" fmla="*/ 10480 h 109617"/>
              <a:gd name="connsiteX794" fmla="*/ 5742942 w 6558522"/>
              <a:gd name="connsiteY794" fmla="*/ 10877 h 109617"/>
              <a:gd name="connsiteX795" fmla="*/ 5744358 w 6558522"/>
              <a:gd name="connsiteY795" fmla="*/ 51211 h 109617"/>
              <a:gd name="connsiteX796" fmla="*/ 5745661 w 6558522"/>
              <a:gd name="connsiteY796" fmla="*/ 75967 h 109617"/>
              <a:gd name="connsiteX797" fmla="*/ 5744018 w 6558522"/>
              <a:gd name="connsiteY797" fmla="*/ 98513 h 109617"/>
              <a:gd name="connsiteX798" fmla="*/ 5743962 w 6558522"/>
              <a:gd name="connsiteY798" fmla="*/ 98513 h 109617"/>
              <a:gd name="connsiteX799" fmla="*/ 5740393 w 6558522"/>
              <a:gd name="connsiteY799" fmla="*/ 98117 h 109617"/>
              <a:gd name="connsiteX800" fmla="*/ 5738863 w 6558522"/>
              <a:gd name="connsiteY800" fmla="*/ 48662 h 109617"/>
              <a:gd name="connsiteX801" fmla="*/ 5741016 w 6558522"/>
              <a:gd name="connsiteY801" fmla="*/ 10480 h 109617"/>
              <a:gd name="connsiteX802" fmla="*/ 4901641 w 6558522"/>
              <a:gd name="connsiteY802" fmla="*/ 10480 h 109617"/>
              <a:gd name="connsiteX803" fmla="*/ 4903567 w 6558522"/>
              <a:gd name="connsiteY803" fmla="*/ 10877 h 109617"/>
              <a:gd name="connsiteX804" fmla="*/ 4904983 w 6558522"/>
              <a:gd name="connsiteY804" fmla="*/ 51211 h 109617"/>
              <a:gd name="connsiteX805" fmla="*/ 4906286 w 6558522"/>
              <a:gd name="connsiteY805" fmla="*/ 75967 h 109617"/>
              <a:gd name="connsiteX806" fmla="*/ 4904643 w 6558522"/>
              <a:gd name="connsiteY806" fmla="*/ 98513 h 109617"/>
              <a:gd name="connsiteX807" fmla="*/ 4904587 w 6558522"/>
              <a:gd name="connsiteY807" fmla="*/ 98513 h 109617"/>
              <a:gd name="connsiteX808" fmla="*/ 4901018 w 6558522"/>
              <a:gd name="connsiteY808" fmla="*/ 98117 h 109617"/>
              <a:gd name="connsiteX809" fmla="*/ 4899488 w 6558522"/>
              <a:gd name="connsiteY809" fmla="*/ 48662 h 109617"/>
              <a:gd name="connsiteX810" fmla="*/ 4901641 w 6558522"/>
              <a:gd name="connsiteY810" fmla="*/ 10480 h 109617"/>
              <a:gd name="connsiteX811" fmla="*/ 4537896 w 6558522"/>
              <a:gd name="connsiteY811" fmla="*/ 10480 h 109617"/>
              <a:gd name="connsiteX812" fmla="*/ 4539822 w 6558522"/>
              <a:gd name="connsiteY812" fmla="*/ 10877 h 109617"/>
              <a:gd name="connsiteX813" fmla="*/ 4541238 w 6558522"/>
              <a:gd name="connsiteY813" fmla="*/ 51211 h 109617"/>
              <a:gd name="connsiteX814" fmla="*/ 4542541 w 6558522"/>
              <a:gd name="connsiteY814" fmla="*/ 75967 h 109617"/>
              <a:gd name="connsiteX815" fmla="*/ 4540898 w 6558522"/>
              <a:gd name="connsiteY815" fmla="*/ 98513 h 109617"/>
              <a:gd name="connsiteX816" fmla="*/ 4540842 w 6558522"/>
              <a:gd name="connsiteY816" fmla="*/ 98513 h 109617"/>
              <a:gd name="connsiteX817" fmla="*/ 4537273 w 6558522"/>
              <a:gd name="connsiteY817" fmla="*/ 98117 h 109617"/>
              <a:gd name="connsiteX818" fmla="*/ 4535743 w 6558522"/>
              <a:gd name="connsiteY818" fmla="*/ 48662 h 109617"/>
              <a:gd name="connsiteX819" fmla="*/ 4537896 w 6558522"/>
              <a:gd name="connsiteY819" fmla="*/ 10480 h 109617"/>
              <a:gd name="connsiteX820" fmla="*/ 3698521 w 6558522"/>
              <a:gd name="connsiteY820" fmla="*/ 10480 h 109617"/>
              <a:gd name="connsiteX821" fmla="*/ 3700447 w 6558522"/>
              <a:gd name="connsiteY821" fmla="*/ 10877 h 109617"/>
              <a:gd name="connsiteX822" fmla="*/ 3701863 w 6558522"/>
              <a:gd name="connsiteY822" fmla="*/ 51211 h 109617"/>
              <a:gd name="connsiteX823" fmla="*/ 3703166 w 6558522"/>
              <a:gd name="connsiteY823" fmla="*/ 75967 h 109617"/>
              <a:gd name="connsiteX824" fmla="*/ 3701523 w 6558522"/>
              <a:gd name="connsiteY824" fmla="*/ 98513 h 109617"/>
              <a:gd name="connsiteX825" fmla="*/ 3701467 w 6558522"/>
              <a:gd name="connsiteY825" fmla="*/ 98513 h 109617"/>
              <a:gd name="connsiteX826" fmla="*/ 3697898 w 6558522"/>
              <a:gd name="connsiteY826" fmla="*/ 98117 h 109617"/>
              <a:gd name="connsiteX827" fmla="*/ 3696368 w 6558522"/>
              <a:gd name="connsiteY827" fmla="*/ 48662 h 109617"/>
              <a:gd name="connsiteX828" fmla="*/ 3698521 w 6558522"/>
              <a:gd name="connsiteY828" fmla="*/ 10480 h 109617"/>
              <a:gd name="connsiteX829" fmla="*/ 2859147 w 6558522"/>
              <a:gd name="connsiteY829" fmla="*/ 10480 h 109617"/>
              <a:gd name="connsiteX830" fmla="*/ 2861073 w 6558522"/>
              <a:gd name="connsiteY830" fmla="*/ 10877 h 109617"/>
              <a:gd name="connsiteX831" fmla="*/ 2862489 w 6558522"/>
              <a:gd name="connsiteY831" fmla="*/ 51211 h 109617"/>
              <a:gd name="connsiteX832" fmla="*/ 2863792 w 6558522"/>
              <a:gd name="connsiteY832" fmla="*/ 75967 h 109617"/>
              <a:gd name="connsiteX833" fmla="*/ 2862149 w 6558522"/>
              <a:gd name="connsiteY833" fmla="*/ 98513 h 109617"/>
              <a:gd name="connsiteX834" fmla="*/ 2862093 w 6558522"/>
              <a:gd name="connsiteY834" fmla="*/ 98513 h 109617"/>
              <a:gd name="connsiteX835" fmla="*/ 2858523 w 6558522"/>
              <a:gd name="connsiteY835" fmla="*/ 98117 h 109617"/>
              <a:gd name="connsiteX836" fmla="*/ 2856994 w 6558522"/>
              <a:gd name="connsiteY836" fmla="*/ 48662 h 109617"/>
              <a:gd name="connsiteX837" fmla="*/ 2859147 w 6558522"/>
              <a:gd name="connsiteY837" fmla="*/ 10480 h 109617"/>
              <a:gd name="connsiteX838" fmla="*/ 2019773 w 6558522"/>
              <a:gd name="connsiteY838" fmla="*/ 10480 h 109617"/>
              <a:gd name="connsiteX839" fmla="*/ 2021701 w 6558522"/>
              <a:gd name="connsiteY839" fmla="*/ 10877 h 109617"/>
              <a:gd name="connsiteX840" fmla="*/ 2023117 w 6558522"/>
              <a:gd name="connsiteY840" fmla="*/ 51211 h 109617"/>
              <a:gd name="connsiteX841" fmla="*/ 2024420 w 6558522"/>
              <a:gd name="connsiteY841" fmla="*/ 75967 h 109617"/>
              <a:gd name="connsiteX842" fmla="*/ 2022775 w 6558522"/>
              <a:gd name="connsiteY842" fmla="*/ 98513 h 109617"/>
              <a:gd name="connsiteX843" fmla="*/ 2022719 w 6558522"/>
              <a:gd name="connsiteY843" fmla="*/ 98513 h 109617"/>
              <a:gd name="connsiteX844" fmla="*/ 2019151 w 6558522"/>
              <a:gd name="connsiteY844" fmla="*/ 98117 h 109617"/>
              <a:gd name="connsiteX845" fmla="*/ 2017620 w 6558522"/>
              <a:gd name="connsiteY845" fmla="*/ 48662 h 109617"/>
              <a:gd name="connsiteX846" fmla="*/ 2019773 w 6558522"/>
              <a:gd name="connsiteY846" fmla="*/ 10480 h 109617"/>
              <a:gd name="connsiteX847" fmla="*/ 1180408 w 6558522"/>
              <a:gd name="connsiteY847" fmla="*/ 10480 h 109617"/>
              <a:gd name="connsiteX848" fmla="*/ 1182334 w 6558522"/>
              <a:gd name="connsiteY848" fmla="*/ 10877 h 109617"/>
              <a:gd name="connsiteX849" fmla="*/ 1183750 w 6558522"/>
              <a:gd name="connsiteY849" fmla="*/ 51211 h 109617"/>
              <a:gd name="connsiteX850" fmla="*/ 1185053 w 6558522"/>
              <a:gd name="connsiteY850" fmla="*/ 75967 h 109617"/>
              <a:gd name="connsiteX851" fmla="*/ 1183409 w 6558522"/>
              <a:gd name="connsiteY851" fmla="*/ 98513 h 109617"/>
              <a:gd name="connsiteX852" fmla="*/ 1183355 w 6558522"/>
              <a:gd name="connsiteY852" fmla="*/ 98513 h 109617"/>
              <a:gd name="connsiteX853" fmla="*/ 1179785 w 6558522"/>
              <a:gd name="connsiteY853" fmla="*/ 98117 h 109617"/>
              <a:gd name="connsiteX854" fmla="*/ 1178255 w 6558522"/>
              <a:gd name="connsiteY854" fmla="*/ 48662 h 109617"/>
              <a:gd name="connsiteX855" fmla="*/ 1180408 w 6558522"/>
              <a:gd name="connsiteY855" fmla="*/ 10480 h 109617"/>
              <a:gd name="connsiteX856" fmla="*/ 928601 w 6558522"/>
              <a:gd name="connsiteY856" fmla="*/ 10480 h 109617"/>
              <a:gd name="connsiteX857" fmla="*/ 930526 w 6558522"/>
              <a:gd name="connsiteY857" fmla="*/ 10877 h 109617"/>
              <a:gd name="connsiteX858" fmla="*/ 931944 w 6558522"/>
              <a:gd name="connsiteY858" fmla="*/ 51211 h 109617"/>
              <a:gd name="connsiteX859" fmla="*/ 933246 w 6558522"/>
              <a:gd name="connsiteY859" fmla="*/ 75967 h 109617"/>
              <a:gd name="connsiteX860" fmla="*/ 931602 w 6558522"/>
              <a:gd name="connsiteY860" fmla="*/ 98513 h 109617"/>
              <a:gd name="connsiteX861" fmla="*/ 931546 w 6558522"/>
              <a:gd name="connsiteY861" fmla="*/ 98513 h 109617"/>
              <a:gd name="connsiteX862" fmla="*/ 927977 w 6558522"/>
              <a:gd name="connsiteY862" fmla="*/ 98117 h 109617"/>
              <a:gd name="connsiteX863" fmla="*/ 926449 w 6558522"/>
              <a:gd name="connsiteY863" fmla="*/ 48662 h 109617"/>
              <a:gd name="connsiteX864" fmla="*/ 928601 w 6558522"/>
              <a:gd name="connsiteY864" fmla="*/ 10480 h 109617"/>
              <a:gd name="connsiteX865" fmla="*/ 89227 w 6558522"/>
              <a:gd name="connsiteY865" fmla="*/ 10480 h 109617"/>
              <a:gd name="connsiteX866" fmla="*/ 91152 w 6558522"/>
              <a:gd name="connsiteY866" fmla="*/ 10877 h 109617"/>
              <a:gd name="connsiteX867" fmla="*/ 92568 w 6558522"/>
              <a:gd name="connsiteY867" fmla="*/ 51211 h 109617"/>
              <a:gd name="connsiteX868" fmla="*/ 93872 w 6558522"/>
              <a:gd name="connsiteY868" fmla="*/ 75967 h 109617"/>
              <a:gd name="connsiteX869" fmla="*/ 92228 w 6558522"/>
              <a:gd name="connsiteY869" fmla="*/ 98513 h 109617"/>
              <a:gd name="connsiteX870" fmla="*/ 92173 w 6558522"/>
              <a:gd name="connsiteY870" fmla="*/ 98513 h 109617"/>
              <a:gd name="connsiteX871" fmla="*/ 88604 w 6558522"/>
              <a:gd name="connsiteY871" fmla="*/ 98117 h 109617"/>
              <a:gd name="connsiteX872" fmla="*/ 87074 w 6558522"/>
              <a:gd name="connsiteY872" fmla="*/ 48662 h 109617"/>
              <a:gd name="connsiteX873" fmla="*/ 89227 w 6558522"/>
              <a:gd name="connsiteY873" fmla="*/ 10480 h 109617"/>
              <a:gd name="connsiteX874" fmla="*/ 5794323 w 6558522"/>
              <a:gd name="connsiteY874" fmla="*/ 10027 h 109617"/>
              <a:gd name="connsiteX875" fmla="*/ 5796249 w 6558522"/>
              <a:gd name="connsiteY875" fmla="*/ 10310 h 109617"/>
              <a:gd name="connsiteX876" fmla="*/ 5800044 w 6558522"/>
              <a:gd name="connsiteY876" fmla="*/ 51041 h 109617"/>
              <a:gd name="connsiteX877" fmla="*/ 5802820 w 6558522"/>
              <a:gd name="connsiteY877" fmla="*/ 75967 h 109617"/>
              <a:gd name="connsiteX878" fmla="*/ 5802537 w 6558522"/>
              <a:gd name="connsiteY878" fmla="*/ 98850 h 109617"/>
              <a:gd name="connsiteX879" fmla="*/ 5798968 w 6558522"/>
              <a:gd name="connsiteY879" fmla="*/ 98683 h 109617"/>
              <a:gd name="connsiteX880" fmla="*/ 5794436 w 6558522"/>
              <a:gd name="connsiteY880" fmla="*/ 48775 h 109617"/>
              <a:gd name="connsiteX881" fmla="*/ 5794323 w 6558522"/>
              <a:gd name="connsiteY881" fmla="*/ 10027 h 109617"/>
              <a:gd name="connsiteX882" fmla="*/ 4954948 w 6558522"/>
              <a:gd name="connsiteY882" fmla="*/ 10027 h 109617"/>
              <a:gd name="connsiteX883" fmla="*/ 4956874 w 6558522"/>
              <a:gd name="connsiteY883" fmla="*/ 10310 h 109617"/>
              <a:gd name="connsiteX884" fmla="*/ 4960670 w 6558522"/>
              <a:gd name="connsiteY884" fmla="*/ 51041 h 109617"/>
              <a:gd name="connsiteX885" fmla="*/ 4963445 w 6558522"/>
              <a:gd name="connsiteY885" fmla="*/ 75967 h 109617"/>
              <a:gd name="connsiteX886" fmla="*/ 4963162 w 6558522"/>
              <a:gd name="connsiteY886" fmla="*/ 98850 h 109617"/>
              <a:gd name="connsiteX887" fmla="*/ 4959593 w 6558522"/>
              <a:gd name="connsiteY887" fmla="*/ 98683 h 109617"/>
              <a:gd name="connsiteX888" fmla="*/ 4955061 w 6558522"/>
              <a:gd name="connsiteY888" fmla="*/ 48775 h 109617"/>
              <a:gd name="connsiteX889" fmla="*/ 4954948 w 6558522"/>
              <a:gd name="connsiteY889" fmla="*/ 10027 h 109617"/>
              <a:gd name="connsiteX890" fmla="*/ 4591203 w 6558522"/>
              <a:gd name="connsiteY890" fmla="*/ 10027 h 109617"/>
              <a:gd name="connsiteX891" fmla="*/ 4593129 w 6558522"/>
              <a:gd name="connsiteY891" fmla="*/ 10310 h 109617"/>
              <a:gd name="connsiteX892" fmla="*/ 4596924 w 6558522"/>
              <a:gd name="connsiteY892" fmla="*/ 51041 h 109617"/>
              <a:gd name="connsiteX893" fmla="*/ 4599700 w 6558522"/>
              <a:gd name="connsiteY893" fmla="*/ 75967 h 109617"/>
              <a:gd name="connsiteX894" fmla="*/ 4599417 w 6558522"/>
              <a:gd name="connsiteY894" fmla="*/ 98850 h 109617"/>
              <a:gd name="connsiteX895" fmla="*/ 4595848 w 6558522"/>
              <a:gd name="connsiteY895" fmla="*/ 98683 h 109617"/>
              <a:gd name="connsiteX896" fmla="*/ 4591316 w 6558522"/>
              <a:gd name="connsiteY896" fmla="*/ 48775 h 109617"/>
              <a:gd name="connsiteX897" fmla="*/ 4591203 w 6558522"/>
              <a:gd name="connsiteY897" fmla="*/ 10027 h 109617"/>
              <a:gd name="connsiteX898" fmla="*/ 3751828 w 6558522"/>
              <a:gd name="connsiteY898" fmla="*/ 10027 h 109617"/>
              <a:gd name="connsiteX899" fmla="*/ 3753754 w 6558522"/>
              <a:gd name="connsiteY899" fmla="*/ 10310 h 109617"/>
              <a:gd name="connsiteX900" fmla="*/ 3757549 w 6558522"/>
              <a:gd name="connsiteY900" fmla="*/ 51041 h 109617"/>
              <a:gd name="connsiteX901" fmla="*/ 3760325 w 6558522"/>
              <a:gd name="connsiteY901" fmla="*/ 75967 h 109617"/>
              <a:gd name="connsiteX902" fmla="*/ 3760042 w 6558522"/>
              <a:gd name="connsiteY902" fmla="*/ 98850 h 109617"/>
              <a:gd name="connsiteX903" fmla="*/ 3756473 w 6558522"/>
              <a:gd name="connsiteY903" fmla="*/ 98683 h 109617"/>
              <a:gd name="connsiteX904" fmla="*/ 3751941 w 6558522"/>
              <a:gd name="connsiteY904" fmla="*/ 48775 h 109617"/>
              <a:gd name="connsiteX905" fmla="*/ 3751828 w 6558522"/>
              <a:gd name="connsiteY905" fmla="*/ 10027 h 109617"/>
              <a:gd name="connsiteX906" fmla="*/ 2912454 w 6558522"/>
              <a:gd name="connsiteY906" fmla="*/ 10027 h 109617"/>
              <a:gd name="connsiteX907" fmla="*/ 2914381 w 6558522"/>
              <a:gd name="connsiteY907" fmla="*/ 10310 h 109617"/>
              <a:gd name="connsiteX908" fmla="*/ 2918178 w 6558522"/>
              <a:gd name="connsiteY908" fmla="*/ 51041 h 109617"/>
              <a:gd name="connsiteX909" fmla="*/ 2920953 w 6558522"/>
              <a:gd name="connsiteY909" fmla="*/ 75967 h 109617"/>
              <a:gd name="connsiteX910" fmla="*/ 2920669 w 6558522"/>
              <a:gd name="connsiteY910" fmla="*/ 98850 h 109617"/>
              <a:gd name="connsiteX911" fmla="*/ 2917100 w 6558522"/>
              <a:gd name="connsiteY911" fmla="*/ 98683 h 109617"/>
              <a:gd name="connsiteX912" fmla="*/ 2912567 w 6558522"/>
              <a:gd name="connsiteY912" fmla="*/ 48775 h 109617"/>
              <a:gd name="connsiteX913" fmla="*/ 2912454 w 6558522"/>
              <a:gd name="connsiteY913" fmla="*/ 10027 h 109617"/>
              <a:gd name="connsiteX914" fmla="*/ 2073082 w 6558522"/>
              <a:gd name="connsiteY914" fmla="*/ 10027 h 109617"/>
              <a:gd name="connsiteX915" fmla="*/ 2075007 w 6558522"/>
              <a:gd name="connsiteY915" fmla="*/ 10310 h 109617"/>
              <a:gd name="connsiteX916" fmla="*/ 2078802 w 6558522"/>
              <a:gd name="connsiteY916" fmla="*/ 51041 h 109617"/>
              <a:gd name="connsiteX917" fmla="*/ 2081578 w 6558522"/>
              <a:gd name="connsiteY917" fmla="*/ 75967 h 109617"/>
              <a:gd name="connsiteX918" fmla="*/ 2081295 w 6558522"/>
              <a:gd name="connsiteY918" fmla="*/ 98850 h 109617"/>
              <a:gd name="connsiteX919" fmla="*/ 2077726 w 6558522"/>
              <a:gd name="connsiteY919" fmla="*/ 98683 h 109617"/>
              <a:gd name="connsiteX920" fmla="*/ 2073194 w 6558522"/>
              <a:gd name="connsiteY920" fmla="*/ 48775 h 109617"/>
              <a:gd name="connsiteX921" fmla="*/ 2073082 w 6558522"/>
              <a:gd name="connsiteY921" fmla="*/ 10027 h 109617"/>
              <a:gd name="connsiteX922" fmla="*/ 1233715 w 6558522"/>
              <a:gd name="connsiteY922" fmla="*/ 10027 h 109617"/>
              <a:gd name="connsiteX923" fmla="*/ 1235641 w 6558522"/>
              <a:gd name="connsiteY923" fmla="*/ 10310 h 109617"/>
              <a:gd name="connsiteX924" fmla="*/ 1239436 w 6558522"/>
              <a:gd name="connsiteY924" fmla="*/ 51041 h 109617"/>
              <a:gd name="connsiteX925" fmla="*/ 1242212 w 6558522"/>
              <a:gd name="connsiteY925" fmla="*/ 75967 h 109617"/>
              <a:gd name="connsiteX926" fmla="*/ 1241929 w 6558522"/>
              <a:gd name="connsiteY926" fmla="*/ 98850 h 109617"/>
              <a:gd name="connsiteX927" fmla="*/ 1238361 w 6558522"/>
              <a:gd name="connsiteY927" fmla="*/ 98683 h 109617"/>
              <a:gd name="connsiteX928" fmla="*/ 1233828 w 6558522"/>
              <a:gd name="connsiteY928" fmla="*/ 48775 h 109617"/>
              <a:gd name="connsiteX929" fmla="*/ 1233715 w 6558522"/>
              <a:gd name="connsiteY929" fmla="*/ 10027 h 109617"/>
              <a:gd name="connsiteX930" fmla="*/ 142534 w 6558522"/>
              <a:gd name="connsiteY930" fmla="*/ 10027 h 109617"/>
              <a:gd name="connsiteX931" fmla="*/ 144461 w 6558522"/>
              <a:gd name="connsiteY931" fmla="*/ 10310 h 109617"/>
              <a:gd name="connsiteX932" fmla="*/ 148255 w 6558522"/>
              <a:gd name="connsiteY932" fmla="*/ 51041 h 109617"/>
              <a:gd name="connsiteX933" fmla="*/ 151032 w 6558522"/>
              <a:gd name="connsiteY933" fmla="*/ 75967 h 109617"/>
              <a:gd name="connsiteX934" fmla="*/ 150748 w 6558522"/>
              <a:gd name="connsiteY934" fmla="*/ 98850 h 109617"/>
              <a:gd name="connsiteX935" fmla="*/ 147179 w 6558522"/>
              <a:gd name="connsiteY935" fmla="*/ 98683 h 109617"/>
              <a:gd name="connsiteX936" fmla="*/ 142648 w 6558522"/>
              <a:gd name="connsiteY936" fmla="*/ 48775 h 109617"/>
              <a:gd name="connsiteX937" fmla="*/ 142534 w 6558522"/>
              <a:gd name="connsiteY937" fmla="*/ 10027 h 109617"/>
              <a:gd name="connsiteX938" fmla="*/ 6185034 w 6558522"/>
              <a:gd name="connsiteY938" fmla="*/ 8554 h 109617"/>
              <a:gd name="connsiteX939" fmla="*/ 6185090 w 6558522"/>
              <a:gd name="connsiteY939" fmla="*/ 8554 h 109617"/>
              <a:gd name="connsiteX940" fmla="*/ 6188659 w 6558522"/>
              <a:gd name="connsiteY940" fmla="*/ 8894 h 109617"/>
              <a:gd name="connsiteX941" fmla="*/ 6191492 w 6558522"/>
              <a:gd name="connsiteY941" fmla="*/ 61238 h 109617"/>
              <a:gd name="connsiteX942" fmla="*/ 6190302 w 6558522"/>
              <a:gd name="connsiteY942" fmla="*/ 101742 h 109617"/>
              <a:gd name="connsiteX943" fmla="*/ 6188376 w 6558522"/>
              <a:gd name="connsiteY943" fmla="*/ 101346 h 109617"/>
              <a:gd name="connsiteX944" fmla="*/ 6185940 w 6558522"/>
              <a:gd name="connsiteY944" fmla="*/ 58632 h 109617"/>
              <a:gd name="connsiteX945" fmla="*/ 6184014 w 6558522"/>
              <a:gd name="connsiteY945" fmla="*/ 32460 h 109617"/>
              <a:gd name="connsiteX946" fmla="*/ 6185034 w 6558522"/>
              <a:gd name="connsiteY946" fmla="*/ 8554 h 109617"/>
              <a:gd name="connsiteX947" fmla="*/ 5345603 w 6558522"/>
              <a:gd name="connsiteY947" fmla="*/ 8554 h 109617"/>
              <a:gd name="connsiteX948" fmla="*/ 5345660 w 6558522"/>
              <a:gd name="connsiteY948" fmla="*/ 8554 h 109617"/>
              <a:gd name="connsiteX949" fmla="*/ 5349229 w 6558522"/>
              <a:gd name="connsiteY949" fmla="*/ 8894 h 109617"/>
              <a:gd name="connsiteX950" fmla="*/ 5352061 w 6558522"/>
              <a:gd name="connsiteY950" fmla="*/ 61238 h 109617"/>
              <a:gd name="connsiteX951" fmla="*/ 5350872 w 6558522"/>
              <a:gd name="connsiteY951" fmla="*/ 101742 h 109617"/>
              <a:gd name="connsiteX952" fmla="*/ 5348945 w 6558522"/>
              <a:gd name="connsiteY952" fmla="*/ 101346 h 109617"/>
              <a:gd name="connsiteX953" fmla="*/ 5346509 w 6558522"/>
              <a:gd name="connsiteY953" fmla="*/ 58632 h 109617"/>
              <a:gd name="connsiteX954" fmla="*/ 5344584 w 6558522"/>
              <a:gd name="connsiteY954" fmla="*/ 32460 h 109617"/>
              <a:gd name="connsiteX955" fmla="*/ 5345603 w 6558522"/>
              <a:gd name="connsiteY955" fmla="*/ 8554 h 109617"/>
              <a:gd name="connsiteX956" fmla="*/ 4142539 w 6558522"/>
              <a:gd name="connsiteY956" fmla="*/ 8554 h 109617"/>
              <a:gd name="connsiteX957" fmla="*/ 4142596 w 6558522"/>
              <a:gd name="connsiteY957" fmla="*/ 8554 h 109617"/>
              <a:gd name="connsiteX958" fmla="*/ 4146165 w 6558522"/>
              <a:gd name="connsiteY958" fmla="*/ 8894 h 109617"/>
              <a:gd name="connsiteX959" fmla="*/ 4148997 w 6558522"/>
              <a:gd name="connsiteY959" fmla="*/ 61238 h 109617"/>
              <a:gd name="connsiteX960" fmla="*/ 4147808 w 6558522"/>
              <a:gd name="connsiteY960" fmla="*/ 101742 h 109617"/>
              <a:gd name="connsiteX961" fmla="*/ 4145881 w 6558522"/>
              <a:gd name="connsiteY961" fmla="*/ 101346 h 109617"/>
              <a:gd name="connsiteX962" fmla="*/ 4143445 w 6558522"/>
              <a:gd name="connsiteY962" fmla="*/ 58632 h 109617"/>
              <a:gd name="connsiteX963" fmla="*/ 4141520 w 6558522"/>
              <a:gd name="connsiteY963" fmla="*/ 32460 h 109617"/>
              <a:gd name="connsiteX964" fmla="*/ 4142539 w 6558522"/>
              <a:gd name="connsiteY964" fmla="*/ 8554 h 109617"/>
              <a:gd name="connsiteX965" fmla="*/ 3303164 w 6558522"/>
              <a:gd name="connsiteY965" fmla="*/ 8554 h 109617"/>
              <a:gd name="connsiteX966" fmla="*/ 3303221 w 6558522"/>
              <a:gd name="connsiteY966" fmla="*/ 8554 h 109617"/>
              <a:gd name="connsiteX967" fmla="*/ 3306790 w 6558522"/>
              <a:gd name="connsiteY967" fmla="*/ 8894 h 109617"/>
              <a:gd name="connsiteX968" fmla="*/ 3309622 w 6558522"/>
              <a:gd name="connsiteY968" fmla="*/ 61238 h 109617"/>
              <a:gd name="connsiteX969" fmla="*/ 3308433 w 6558522"/>
              <a:gd name="connsiteY969" fmla="*/ 101742 h 109617"/>
              <a:gd name="connsiteX970" fmla="*/ 3306506 w 6558522"/>
              <a:gd name="connsiteY970" fmla="*/ 101346 h 109617"/>
              <a:gd name="connsiteX971" fmla="*/ 3304071 w 6558522"/>
              <a:gd name="connsiteY971" fmla="*/ 58632 h 109617"/>
              <a:gd name="connsiteX972" fmla="*/ 3302144 w 6558522"/>
              <a:gd name="connsiteY972" fmla="*/ 32460 h 109617"/>
              <a:gd name="connsiteX973" fmla="*/ 3303164 w 6558522"/>
              <a:gd name="connsiteY973" fmla="*/ 8554 h 109617"/>
              <a:gd name="connsiteX974" fmla="*/ 2463793 w 6558522"/>
              <a:gd name="connsiteY974" fmla="*/ 8554 h 109617"/>
              <a:gd name="connsiteX975" fmla="*/ 2463849 w 6558522"/>
              <a:gd name="connsiteY975" fmla="*/ 8554 h 109617"/>
              <a:gd name="connsiteX976" fmla="*/ 2467418 w 6558522"/>
              <a:gd name="connsiteY976" fmla="*/ 8894 h 109617"/>
              <a:gd name="connsiteX977" fmla="*/ 2470250 w 6558522"/>
              <a:gd name="connsiteY977" fmla="*/ 61238 h 109617"/>
              <a:gd name="connsiteX978" fmla="*/ 2469061 w 6558522"/>
              <a:gd name="connsiteY978" fmla="*/ 101742 h 109617"/>
              <a:gd name="connsiteX979" fmla="*/ 2467135 w 6558522"/>
              <a:gd name="connsiteY979" fmla="*/ 101346 h 109617"/>
              <a:gd name="connsiteX980" fmla="*/ 2464697 w 6558522"/>
              <a:gd name="connsiteY980" fmla="*/ 58632 h 109617"/>
              <a:gd name="connsiteX981" fmla="*/ 2462771 w 6558522"/>
              <a:gd name="connsiteY981" fmla="*/ 32460 h 109617"/>
              <a:gd name="connsiteX982" fmla="*/ 2463793 w 6558522"/>
              <a:gd name="connsiteY982" fmla="*/ 8554 h 109617"/>
              <a:gd name="connsiteX983" fmla="*/ 1624419 w 6558522"/>
              <a:gd name="connsiteY983" fmla="*/ 8554 h 109617"/>
              <a:gd name="connsiteX984" fmla="*/ 1624473 w 6558522"/>
              <a:gd name="connsiteY984" fmla="*/ 8554 h 109617"/>
              <a:gd name="connsiteX985" fmla="*/ 1628043 w 6558522"/>
              <a:gd name="connsiteY985" fmla="*/ 8894 h 109617"/>
              <a:gd name="connsiteX986" fmla="*/ 1630875 w 6558522"/>
              <a:gd name="connsiteY986" fmla="*/ 61238 h 109617"/>
              <a:gd name="connsiteX987" fmla="*/ 1629685 w 6558522"/>
              <a:gd name="connsiteY987" fmla="*/ 101742 h 109617"/>
              <a:gd name="connsiteX988" fmla="*/ 1627757 w 6558522"/>
              <a:gd name="connsiteY988" fmla="*/ 101346 h 109617"/>
              <a:gd name="connsiteX989" fmla="*/ 1625323 w 6558522"/>
              <a:gd name="connsiteY989" fmla="*/ 58632 h 109617"/>
              <a:gd name="connsiteX990" fmla="*/ 1623397 w 6558522"/>
              <a:gd name="connsiteY990" fmla="*/ 32460 h 109617"/>
              <a:gd name="connsiteX991" fmla="*/ 1624419 w 6558522"/>
              <a:gd name="connsiteY991" fmla="*/ 8554 h 109617"/>
              <a:gd name="connsiteX992" fmla="*/ 533244 w 6558522"/>
              <a:gd name="connsiteY992" fmla="*/ 8554 h 109617"/>
              <a:gd name="connsiteX993" fmla="*/ 533301 w 6558522"/>
              <a:gd name="connsiteY993" fmla="*/ 8554 h 109617"/>
              <a:gd name="connsiteX994" fmla="*/ 536870 w 6558522"/>
              <a:gd name="connsiteY994" fmla="*/ 8894 h 109617"/>
              <a:gd name="connsiteX995" fmla="*/ 539701 w 6558522"/>
              <a:gd name="connsiteY995" fmla="*/ 61238 h 109617"/>
              <a:gd name="connsiteX996" fmla="*/ 538511 w 6558522"/>
              <a:gd name="connsiteY996" fmla="*/ 101742 h 109617"/>
              <a:gd name="connsiteX997" fmla="*/ 536588 w 6558522"/>
              <a:gd name="connsiteY997" fmla="*/ 101346 h 109617"/>
              <a:gd name="connsiteX998" fmla="*/ 534150 w 6558522"/>
              <a:gd name="connsiteY998" fmla="*/ 58632 h 109617"/>
              <a:gd name="connsiteX999" fmla="*/ 532224 w 6558522"/>
              <a:gd name="connsiteY999" fmla="*/ 32460 h 109617"/>
              <a:gd name="connsiteX1000" fmla="*/ 533244 w 6558522"/>
              <a:gd name="connsiteY1000" fmla="*/ 8554 h 109617"/>
              <a:gd name="connsiteX1001" fmla="*/ 6155010 w 6558522"/>
              <a:gd name="connsiteY1001" fmla="*/ 7992 h 109617"/>
              <a:gd name="connsiteX1002" fmla="*/ 6158522 w 6558522"/>
              <a:gd name="connsiteY1002" fmla="*/ 8157 h 109617"/>
              <a:gd name="connsiteX1003" fmla="*/ 6163734 w 6558522"/>
              <a:gd name="connsiteY1003" fmla="*/ 61238 h 109617"/>
              <a:gd name="connsiteX1004" fmla="*/ 6164414 w 6558522"/>
              <a:gd name="connsiteY1004" fmla="*/ 102422 h 109617"/>
              <a:gd name="connsiteX1005" fmla="*/ 6162487 w 6558522"/>
              <a:gd name="connsiteY1005" fmla="*/ 102139 h 109617"/>
              <a:gd name="connsiteX1006" fmla="*/ 6158126 w 6558522"/>
              <a:gd name="connsiteY1006" fmla="*/ 58859 h 109617"/>
              <a:gd name="connsiteX1007" fmla="*/ 6155010 w 6558522"/>
              <a:gd name="connsiteY1007" fmla="*/ 32347 h 109617"/>
              <a:gd name="connsiteX1008" fmla="*/ 5315636 w 6558522"/>
              <a:gd name="connsiteY1008" fmla="*/ 7992 h 109617"/>
              <a:gd name="connsiteX1009" fmla="*/ 5319148 w 6558522"/>
              <a:gd name="connsiteY1009" fmla="*/ 8157 h 109617"/>
              <a:gd name="connsiteX1010" fmla="*/ 5324360 w 6558522"/>
              <a:gd name="connsiteY1010" fmla="*/ 61238 h 109617"/>
              <a:gd name="connsiteX1011" fmla="*/ 5325040 w 6558522"/>
              <a:gd name="connsiteY1011" fmla="*/ 102422 h 109617"/>
              <a:gd name="connsiteX1012" fmla="*/ 5323113 w 6558522"/>
              <a:gd name="connsiteY1012" fmla="*/ 102139 h 109617"/>
              <a:gd name="connsiteX1013" fmla="*/ 5318752 w 6558522"/>
              <a:gd name="connsiteY1013" fmla="*/ 58859 h 109617"/>
              <a:gd name="connsiteX1014" fmla="*/ 5315636 w 6558522"/>
              <a:gd name="connsiteY1014" fmla="*/ 32347 h 109617"/>
              <a:gd name="connsiteX1015" fmla="*/ 4112515 w 6558522"/>
              <a:gd name="connsiteY1015" fmla="*/ 7992 h 109617"/>
              <a:gd name="connsiteX1016" fmla="*/ 4116027 w 6558522"/>
              <a:gd name="connsiteY1016" fmla="*/ 8157 h 109617"/>
              <a:gd name="connsiteX1017" fmla="*/ 4121239 w 6558522"/>
              <a:gd name="connsiteY1017" fmla="*/ 61238 h 109617"/>
              <a:gd name="connsiteX1018" fmla="*/ 4121919 w 6558522"/>
              <a:gd name="connsiteY1018" fmla="*/ 102422 h 109617"/>
              <a:gd name="connsiteX1019" fmla="*/ 4119993 w 6558522"/>
              <a:gd name="connsiteY1019" fmla="*/ 102139 h 109617"/>
              <a:gd name="connsiteX1020" fmla="*/ 4115631 w 6558522"/>
              <a:gd name="connsiteY1020" fmla="*/ 58859 h 109617"/>
              <a:gd name="connsiteX1021" fmla="*/ 4112515 w 6558522"/>
              <a:gd name="connsiteY1021" fmla="*/ 32347 h 109617"/>
              <a:gd name="connsiteX1022" fmla="*/ 3273141 w 6558522"/>
              <a:gd name="connsiteY1022" fmla="*/ 7992 h 109617"/>
              <a:gd name="connsiteX1023" fmla="*/ 3276653 w 6558522"/>
              <a:gd name="connsiteY1023" fmla="*/ 8157 h 109617"/>
              <a:gd name="connsiteX1024" fmla="*/ 3281865 w 6558522"/>
              <a:gd name="connsiteY1024" fmla="*/ 61238 h 109617"/>
              <a:gd name="connsiteX1025" fmla="*/ 3282545 w 6558522"/>
              <a:gd name="connsiteY1025" fmla="*/ 102422 h 109617"/>
              <a:gd name="connsiteX1026" fmla="*/ 3280618 w 6558522"/>
              <a:gd name="connsiteY1026" fmla="*/ 102139 h 109617"/>
              <a:gd name="connsiteX1027" fmla="*/ 3276257 w 6558522"/>
              <a:gd name="connsiteY1027" fmla="*/ 58859 h 109617"/>
              <a:gd name="connsiteX1028" fmla="*/ 3273141 w 6558522"/>
              <a:gd name="connsiteY1028" fmla="*/ 32347 h 109617"/>
              <a:gd name="connsiteX1029" fmla="*/ 2433768 w 6558522"/>
              <a:gd name="connsiteY1029" fmla="*/ 7992 h 109617"/>
              <a:gd name="connsiteX1030" fmla="*/ 2437281 w 6558522"/>
              <a:gd name="connsiteY1030" fmla="*/ 8157 h 109617"/>
              <a:gd name="connsiteX1031" fmla="*/ 2442492 w 6558522"/>
              <a:gd name="connsiteY1031" fmla="*/ 61238 h 109617"/>
              <a:gd name="connsiteX1032" fmla="*/ 2443172 w 6558522"/>
              <a:gd name="connsiteY1032" fmla="*/ 102422 h 109617"/>
              <a:gd name="connsiteX1033" fmla="*/ 2441246 w 6558522"/>
              <a:gd name="connsiteY1033" fmla="*/ 102139 h 109617"/>
              <a:gd name="connsiteX1034" fmla="*/ 2436884 w 6558522"/>
              <a:gd name="connsiteY1034" fmla="*/ 58859 h 109617"/>
              <a:gd name="connsiteX1035" fmla="*/ 2433768 w 6558522"/>
              <a:gd name="connsiteY1035" fmla="*/ 32347 h 109617"/>
              <a:gd name="connsiteX1036" fmla="*/ 1594395 w 6558522"/>
              <a:gd name="connsiteY1036" fmla="*/ 7992 h 109617"/>
              <a:gd name="connsiteX1037" fmla="*/ 1597905 w 6558522"/>
              <a:gd name="connsiteY1037" fmla="*/ 8157 h 109617"/>
              <a:gd name="connsiteX1038" fmla="*/ 1603117 w 6558522"/>
              <a:gd name="connsiteY1038" fmla="*/ 61238 h 109617"/>
              <a:gd name="connsiteX1039" fmla="*/ 1603797 w 6558522"/>
              <a:gd name="connsiteY1039" fmla="*/ 102422 h 109617"/>
              <a:gd name="connsiteX1040" fmla="*/ 1601871 w 6558522"/>
              <a:gd name="connsiteY1040" fmla="*/ 102139 h 109617"/>
              <a:gd name="connsiteX1041" fmla="*/ 1597509 w 6558522"/>
              <a:gd name="connsiteY1041" fmla="*/ 58859 h 109617"/>
              <a:gd name="connsiteX1042" fmla="*/ 1594395 w 6558522"/>
              <a:gd name="connsiteY1042" fmla="*/ 32347 h 109617"/>
              <a:gd name="connsiteX1043" fmla="*/ 503219 w 6558522"/>
              <a:gd name="connsiteY1043" fmla="*/ 7992 h 109617"/>
              <a:gd name="connsiteX1044" fmla="*/ 506733 w 6558522"/>
              <a:gd name="connsiteY1044" fmla="*/ 8157 h 109617"/>
              <a:gd name="connsiteX1045" fmla="*/ 511944 w 6558522"/>
              <a:gd name="connsiteY1045" fmla="*/ 61238 h 109617"/>
              <a:gd name="connsiteX1046" fmla="*/ 512623 w 6558522"/>
              <a:gd name="connsiteY1046" fmla="*/ 102422 h 109617"/>
              <a:gd name="connsiteX1047" fmla="*/ 510697 w 6558522"/>
              <a:gd name="connsiteY1047" fmla="*/ 102139 h 109617"/>
              <a:gd name="connsiteX1048" fmla="*/ 506336 w 6558522"/>
              <a:gd name="connsiteY1048" fmla="*/ 58859 h 109617"/>
              <a:gd name="connsiteX1049" fmla="*/ 503219 w 6558522"/>
              <a:gd name="connsiteY1049" fmla="*/ 32347 h 109617"/>
              <a:gd name="connsiteX1050" fmla="*/ 6154896 w 6558522"/>
              <a:gd name="connsiteY1050" fmla="*/ 7987 h 109617"/>
              <a:gd name="connsiteX1051" fmla="*/ 6155010 w 6558522"/>
              <a:gd name="connsiteY1051" fmla="*/ 7987 h 109617"/>
              <a:gd name="connsiteX1052" fmla="*/ 6155010 w 6558522"/>
              <a:gd name="connsiteY1052" fmla="*/ 7992 h 109617"/>
              <a:gd name="connsiteX1053" fmla="*/ 5315522 w 6558522"/>
              <a:gd name="connsiteY1053" fmla="*/ 7987 h 109617"/>
              <a:gd name="connsiteX1054" fmla="*/ 5315636 w 6558522"/>
              <a:gd name="connsiteY1054" fmla="*/ 7987 h 109617"/>
              <a:gd name="connsiteX1055" fmla="*/ 5315636 w 6558522"/>
              <a:gd name="connsiteY1055" fmla="*/ 7992 h 109617"/>
              <a:gd name="connsiteX1056" fmla="*/ 4112401 w 6558522"/>
              <a:gd name="connsiteY1056" fmla="*/ 7987 h 109617"/>
              <a:gd name="connsiteX1057" fmla="*/ 4112515 w 6558522"/>
              <a:gd name="connsiteY1057" fmla="*/ 7987 h 109617"/>
              <a:gd name="connsiteX1058" fmla="*/ 4112515 w 6558522"/>
              <a:gd name="connsiteY1058" fmla="*/ 7992 h 109617"/>
              <a:gd name="connsiteX1059" fmla="*/ 3273028 w 6558522"/>
              <a:gd name="connsiteY1059" fmla="*/ 7987 h 109617"/>
              <a:gd name="connsiteX1060" fmla="*/ 3273141 w 6558522"/>
              <a:gd name="connsiteY1060" fmla="*/ 7987 h 109617"/>
              <a:gd name="connsiteX1061" fmla="*/ 3273141 w 6558522"/>
              <a:gd name="connsiteY1061" fmla="*/ 7992 h 109617"/>
              <a:gd name="connsiteX1062" fmla="*/ 2433655 w 6558522"/>
              <a:gd name="connsiteY1062" fmla="*/ 7987 h 109617"/>
              <a:gd name="connsiteX1063" fmla="*/ 2433768 w 6558522"/>
              <a:gd name="connsiteY1063" fmla="*/ 7987 h 109617"/>
              <a:gd name="connsiteX1064" fmla="*/ 2433768 w 6558522"/>
              <a:gd name="connsiteY1064" fmla="*/ 7992 h 109617"/>
              <a:gd name="connsiteX1065" fmla="*/ 1594280 w 6558522"/>
              <a:gd name="connsiteY1065" fmla="*/ 7987 h 109617"/>
              <a:gd name="connsiteX1066" fmla="*/ 1594395 w 6558522"/>
              <a:gd name="connsiteY1066" fmla="*/ 7987 h 109617"/>
              <a:gd name="connsiteX1067" fmla="*/ 1594395 w 6558522"/>
              <a:gd name="connsiteY1067" fmla="*/ 7992 h 109617"/>
              <a:gd name="connsiteX1068" fmla="*/ 503107 w 6558522"/>
              <a:gd name="connsiteY1068" fmla="*/ 7987 h 109617"/>
              <a:gd name="connsiteX1069" fmla="*/ 503219 w 6558522"/>
              <a:gd name="connsiteY1069" fmla="*/ 7987 h 109617"/>
              <a:gd name="connsiteX1070" fmla="*/ 503219 w 6558522"/>
              <a:gd name="connsiteY1070" fmla="*/ 7992 h 109617"/>
              <a:gd name="connsiteX1071" fmla="*/ 6495303 w 6558522"/>
              <a:gd name="connsiteY1071" fmla="*/ 7874 h 109617"/>
              <a:gd name="connsiteX1072" fmla="*/ 6497230 w 6558522"/>
              <a:gd name="connsiteY1072" fmla="*/ 8271 h 109617"/>
              <a:gd name="connsiteX1073" fmla="*/ 6499665 w 6558522"/>
              <a:gd name="connsiteY1073" fmla="*/ 50985 h 109617"/>
              <a:gd name="connsiteX1074" fmla="*/ 6501591 w 6558522"/>
              <a:gd name="connsiteY1074" fmla="*/ 77157 h 109617"/>
              <a:gd name="connsiteX1075" fmla="*/ 6500572 w 6558522"/>
              <a:gd name="connsiteY1075" fmla="*/ 101063 h 109617"/>
              <a:gd name="connsiteX1076" fmla="*/ 6500515 w 6558522"/>
              <a:gd name="connsiteY1076" fmla="*/ 101063 h 109617"/>
              <a:gd name="connsiteX1077" fmla="*/ 6496946 w 6558522"/>
              <a:gd name="connsiteY1077" fmla="*/ 100723 h 109617"/>
              <a:gd name="connsiteX1078" fmla="*/ 6494114 w 6558522"/>
              <a:gd name="connsiteY1078" fmla="*/ 48379 h 109617"/>
              <a:gd name="connsiteX1079" fmla="*/ 6495303 w 6558522"/>
              <a:gd name="connsiteY1079" fmla="*/ 7874 h 109617"/>
              <a:gd name="connsiteX1080" fmla="*/ 5655928 w 6558522"/>
              <a:gd name="connsiteY1080" fmla="*/ 7874 h 109617"/>
              <a:gd name="connsiteX1081" fmla="*/ 5657854 w 6558522"/>
              <a:gd name="connsiteY1081" fmla="*/ 8271 h 109617"/>
              <a:gd name="connsiteX1082" fmla="*/ 5660290 w 6558522"/>
              <a:gd name="connsiteY1082" fmla="*/ 50985 h 109617"/>
              <a:gd name="connsiteX1083" fmla="*/ 5662217 w 6558522"/>
              <a:gd name="connsiteY1083" fmla="*/ 77157 h 109617"/>
              <a:gd name="connsiteX1084" fmla="*/ 5661197 w 6558522"/>
              <a:gd name="connsiteY1084" fmla="*/ 101063 h 109617"/>
              <a:gd name="connsiteX1085" fmla="*/ 5661140 w 6558522"/>
              <a:gd name="connsiteY1085" fmla="*/ 101063 h 109617"/>
              <a:gd name="connsiteX1086" fmla="*/ 5657571 w 6558522"/>
              <a:gd name="connsiteY1086" fmla="*/ 100723 h 109617"/>
              <a:gd name="connsiteX1087" fmla="*/ 5654739 w 6558522"/>
              <a:gd name="connsiteY1087" fmla="*/ 48379 h 109617"/>
              <a:gd name="connsiteX1088" fmla="*/ 5655928 w 6558522"/>
              <a:gd name="connsiteY1088" fmla="*/ 7874 h 109617"/>
              <a:gd name="connsiteX1089" fmla="*/ 4816554 w 6558522"/>
              <a:gd name="connsiteY1089" fmla="*/ 7874 h 109617"/>
              <a:gd name="connsiteX1090" fmla="*/ 4818480 w 6558522"/>
              <a:gd name="connsiteY1090" fmla="*/ 8271 h 109617"/>
              <a:gd name="connsiteX1091" fmla="*/ 4820916 w 6558522"/>
              <a:gd name="connsiteY1091" fmla="*/ 50985 h 109617"/>
              <a:gd name="connsiteX1092" fmla="*/ 4822842 w 6558522"/>
              <a:gd name="connsiteY1092" fmla="*/ 77157 h 109617"/>
              <a:gd name="connsiteX1093" fmla="*/ 4821823 w 6558522"/>
              <a:gd name="connsiteY1093" fmla="*/ 101063 h 109617"/>
              <a:gd name="connsiteX1094" fmla="*/ 4821766 w 6558522"/>
              <a:gd name="connsiteY1094" fmla="*/ 101063 h 109617"/>
              <a:gd name="connsiteX1095" fmla="*/ 4818197 w 6558522"/>
              <a:gd name="connsiteY1095" fmla="*/ 100723 h 109617"/>
              <a:gd name="connsiteX1096" fmla="*/ 4815365 w 6558522"/>
              <a:gd name="connsiteY1096" fmla="*/ 48379 h 109617"/>
              <a:gd name="connsiteX1097" fmla="*/ 4816554 w 6558522"/>
              <a:gd name="connsiteY1097" fmla="*/ 7874 h 109617"/>
              <a:gd name="connsiteX1098" fmla="*/ 4452809 w 6558522"/>
              <a:gd name="connsiteY1098" fmla="*/ 7874 h 109617"/>
              <a:gd name="connsiteX1099" fmla="*/ 4454734 w 6558522"/>
              <a:gd name="connsiteY1099" fmla="*/ 8271 h 109617"/>
              <a:gd name="connsiteX1100" fmla="*/ 4457170 w 6558522"/>
              <a:gd name="connsiteY1100" fmla="*/ 50985 h 109617"/>
              <a:gd name="connsiteX1101" fmla="*/ 4459097 w 6558522"/>
              <a:gd name="connsiteY1101" fmla="*/ 77157 h 109617"/>
              <a:gd name="connsiteX1102" fmla="*/ 4458077 w 6558522"/>
              <a:gd name="connsiteY1102" fmla="*/ 101063 h 109617"/>
              <a:gd name="connsiteX1103" fmla="*/ 4458020 w 6558522"/>
              <a:gd name="connsiteY1103" fmla="*/ 101063 h 109617"/>
              <a:gd name="connsiteX1104" fmla="*/ 4454451 w 6558522"/>
              <a:gd name="connsiteY1104" fmla="*/ 100723 h 109617"/>
              <a:gd name="connsiteX1105" fmla="*/ 4451619 w 6558522"/>
              <a:gd name="connsiteY1105" fmla="*/ 48379 h 109617"/>
              <a:gd name="connsiteX1106" fmla="*/ 4452809 w 6558522"/>
              <a:gd name="connsiteY1106" fmla="*/ 7874 h 109617"/>
              <a:gd name="connsiteX1107" fmla="*/ 3613433 w 6558522"/>
              <a:gd name="connsiteY1107" fmla="*/ 7874 h 109617"/>
              <a:gd name="connsiteX1108" fmla="*/ 3615359 w 6558522"/>
              <a:gd name="connsiteY1108" fmla="*/ 8271 h 109617"/>
              <a:gd name="connsiteX1109" fmla="*/ 3617795 w 6558522"/>
              <a:gd name="connsiteY1109" fmla="*/ 50985 h 109617"/>
              <a:gd name="connsiteX1110" fmla="*/ 3619721 w 6558522"/>
              <a:gd name="connsiteY1110" fmla="*/ 77157 h 109617"/>
              <a:gd name="connsiteX1111" fmla="*/ 3618702 w 6558522"/>
              <a:gd name="connsiteY1111" fmla="*/ 101063 h 109617"/>
              <a:gd name="connsiteX1112" fmla="*/ 3618645 w 6558522"/>
              <a:gd name="connsiteY1112" fmla="*/ 101063 h 109617"/>
              <a:gd name="connsiteX1113" fmla="*/ 3615076 w 6558522"/>
              <a:gd name="connsiteY1113" fmla="*/ 100723 h 109617"/>
              <a:gd name="connsiteX1114" fmla="*/ 3612244 w 6558522"/>
              <a:gd name="connsiteY1114" fmla="*/ 48379 h 109617"/>
              <a:gd name="connsiteX1115" fmla="*/ 3613433 w 6558522"/>
              <a:gd name="connsiteY1115" fmla="*/ 7874 h 109617"/>
              <a:gd name="connsiteX1116" fmla="*/ 2774060 w 6558522"/>
              <a:gd name="connsiteY1116" fmla="*/ 7874 h 109617"/>
              <a:gd name="connsiteX1117" fmla="*/ 2775986 w 6558522"/>
              <a:gd name="connsiteY1117" fmla="*/ 8271 h 109617"/>
              <a:gd name="connsiteX1118" fmla="*/ 2778422 w 6558522"/>
              <a:gd name="connsiteY1118" fmla="*/ 50985 h 109617"/>
              <a:gd name="connsiteX1119" fmla="*/ 2780348 w 6558522"/>
              <a:gd name="connsiteY1119" fmla="*/ 77157 h 109617"/>
              <a:gd name="connsiteX1120" fmla="*/ 2779328 w 6558522"/>
              <a:gd name="connsiteY1120" fmla="*/ 101063 h 109617"/>
              <a:gd name="connsiteX1121" fmla="*/ 2779272 w 6558522"/>
              <a:gd name="connsiteY1121" fmla="*/ 101063 h 109617"/>
              <a:gd name="connsiteX1122" fmla="*/ 2775703 w 6558522"/>
              <a:gd name="connsiteY1122" fmla="*/ 100723 h 109617"/>
              <a:gd name="connsiteX1123" fmla="*/ 2772870 w 6558522"/>
              <a:gd name="connsiteY1123" fmla="*/ 48379 h 109617"/>
              <a:gd name="connsiteX1124" fmla="*/ 2774060 w 6558522"/>
              <a:gd name="connsiteY1124" fmla="*/ 7874 h 109617"/>
              <a:gd name="connsiteX1125" fmla="*/ 1934687 w 6558522"/>
              <a:gd name="connsiteY1125" fmla="*/ 7874 h 109617"/>
              <a:gd name="connsiteX1126" fmla="*/ 1936613 w 6558522"/>
              <a:gd name="connsiteY1126" fmla="*/ 8271 h 109617"/>
              <a:gd name="connsiteX1127" fmla="*/ 1939048 w 6558522"/>
              <a:gd name="connsiteY1127" fmla="*/ 50985 h 109617"/>
              <a:gd name="connsiteX1128" fmla="*/ 1940974 w 6558522"/>
              <a:gd name="connsiteY1128" fmla="*/ 77157 h 109617"/>
              <a:gd name="connsiteX1129" fmla="*/ 1939956 w 6558522"/>
              <a:gd name="connsiteY1129" fmla="*/ 101063 h 109617"/>
              <a:gd name="connsiteX1130" fmla="*/ 1939899 w 6558522"/>
              <a:gd name="connsiteY1130" fmla="*/ 101063 h 109617"/>
              <a:gd name="connsiteX1131" fmla="*/ 1936329 w 6558522"/>
              <a:gd name="connsiteY1131" fmla="*/ 100723 h 109617"/>
              <a:gd name="connsiteX1132" fmla="*/ 1933499 w 6558522"/>
              <a:gd name="connsiteY1132" fmla="*/ 48379 h 109617"/>
              <a:gd name="connsiteX1133" fmla="*/ 1934687 w 6558522"/>
              <a:gd name="connsiteY1133" fmla="*/ 7874 h 109617"/>
              <a:gd name="connsiteX1134" fmla="*/ 1095320 w 6558522"/>
              <a:gd name="connsiteY1134" fmla="*/ 7874 h 109617"/>
              <a:gd name="connsiteX1135" fmla="*/ 1097246 w 6558522"/>
              <a:gd name="connsiteY1135" fmla="*/ 8271 h 109617"/>
              <a:gd name="connsiteX1136" fmla="*/ 1099681 w 6558522"/>
              <a:gd name="connsiteY1136" fmla="*/ 50985 h 109617"/>
              <a:gd name="connsiteX1137" fmla="*/ 1101608 w 6558522"/>
              <a:gd name="connsiteY1137" fmla="*/ 77157 h 109617"/>
              <a:gd name="connsiteX1138" fmla="*/ 1100590 w 6558522"/>
              <a:gd name="connsiteY1138" fmla="*/ 101063 h 109617"/>
              <a:gd name="connsiteX1139" fmla="*/ 1100532 w 6558522"/>
              <a:gd name="connsiteY1139" fmla="*/ 101063 h 109617"/>
              <a:gd name="connsiteX1140" fmla="*/ 1096962 w 6558522"/>
              <a:gd name="connsiteY1140" fmla="*/ 100723 h 109617"/>
              <a:gd name="connsiteX1141" fmla="*/ 1094131 w 6558522"/>
              <a:gd name="connsiteY1141" fmla="*/ 48379 h 109617"/>
              <a:gd name="connsiteX1142" fmla="*/ 1095320 w 6558522"/>
              <a:gd name="connsiteY1142" fmla="*/ 7874 h 109617"/>
              <a:gd name="connsiteX1143" fmla="*/ 843513 w 6558522"/>
              <a:gd name="connsiteY1143" fmla="*/ 7874 h 109617"/>
              <a:gd name="connsiteX1144" fmla="*/ 845438 w 6558522"/>
              <a:gd name="connsiteY1144" fmla="*/ 8271 h 109617"/>
              <a:gd name="connsiteX1145" fmla="*/ 847875 w 6558522"/>
              <a:gd name="connsiteY1145" fmla="*/ 50985 h 109617"/>
              <a:gd name="connsiteX1146" fmla="*/ 849801 w 6558522"/>
              <a:gd name="connsiteY1146" fmla="*/ 77157 h 109617"/>
              <a:gd name="connsiteX1147" fmla="*/ 848783 w 6558522"/>
              <a:gd name="connsiteY1147" fmla="*/ 101063 h 109617"/>
              <a:gd name="connsiteX1148" fmla="*/ 848725 w 6558522"/>
              <a:gd name="connsiteY1148" fmla="*/ 101063 h 109617"/>
              <a:gd name="connsiteX1149" fmla="*/ 845156 w 6558522"/>
              <a:gd name="connsiteY1149" fmla="*/ 100723 h 109617"/>
              <a:gd name="connsiteX1150" fmla="*/ 842324 w 6558522"/>
              <a:gd name="connsiteY1150" fmla="*/ 48379 h 109617"/>
              <a:gd name="connsiteX1151" fmla="*/ 843513 w 6558522"/>
              <a:gd name="connsiteY1151" fmla="*/ 7874 h 109617"/>
              <a:gd name="connsiteX1152" fmla="*/ 4140 w 6558522"/>
              <a:gd name="connsiteY1152" fmla="*/ 7874 h 109617"/>
              <a:gd name="connsiteX1153" fmla="*/ 6066 w 6558522"/>
              <a:gd name="connsiteY1153" fmla="*/ 8271 h 109617"/>
              <a:gd name="connsiteX1154" fmla="*/ 8501 w 6558522"/>
              <a:gd name="connsiteY1154" fmla="*/ 50985 h 109617"/>
              <a:gd name="connsiteX1155" fmla="*/ 10427 w 6558522"/>
              <a:gd name="connsiteY1155" fmla="*/ 77157 h 109617"/>
              <a:gd name="connsiteX1156" fmla="*/ 9409 w 6558522"/>
              <a:gd name="connsiteY1156" fmla="*/ 101063 h 109617"/>
              <a:gd name="connsiteX1157" fmla="*/ 9351 w 6558522"/>
              <a:gd name="connsiteY1157" fmla="*/ 101063 h 109617"/>
              <a:gd name="connsiteX1158" fmla="*/ 5782 w 6558522"/>
              <a:gd name="connsiteY1158" fmla="*/ 100723 h 109617"/>
              <a:gd name="connsiteX1159" fmla="*/ 2950 w 6558522"/>
              <a:gd name="connsiteY1159" fmla="*/ 48379 h 109617"/>
              <a:gd name="connsiteX1160" fmla="*/ 4140 w 6558522"/>
              <a:gd name="connsiteY1160" fmla="*/ 7874 h 109617"/>
              <a:gd name="connsiteX1161" fmla="*/ 6267459 w 6558522"/>
              <a:gd name="connsiteY1161" fmla="*/ 7364 h 109617"/>
              <a:gd name="connsiteX1162" fmla="*/ 6267516 w 6558522"/>
              <a:gd name="connsiteY1162" fmla="*/ 7421 h 109617"/>
              <a:gd name="connsiteX1163" fmla="*/ 6271141 w 6558522"/>
              <a:gd name="connsiteY1163" fmla="*/ 7478 h 109617"/>
              <a:gd name="connsiteX1164" fmla="*/ 6276240 w 6558522"/>
              <a:gd name="connsiteY1164" fmla="*/ 61408 h 109617"/>
              <a:gd name="connsiteX1165" fmla="*/ 6274767 w 6558522"/>
              <a:gd name="connsiteY1165" fmla="*/ 103272 h 109617"/>
              <a:gd name="connsiteX1166" fmla="*/ 6272841 w 6558522"/>
              <a:gd name="connsiteY1166" fmla="*/ 102819 h 109617"/>
              <a:gd name="connsiteX1167" fmla="*/ 6270632 w 6558522"/>
              <a:gd name="connsiteY1167" fmla="*/ 58802 h 109617"/>
              <a:gd name="connsiteX1168" fmla="*/ 6267856 w 6558522"/>
              <a:gd name="connsiteY1168" fmla="*/ 31950 h 109617"/>
              <a:gd name="connsiteX1169" fmla="*/ 6267459 w 6558522"/>
              <a:gd name="connsiteY1169" fmla="*/ 7364 h 109617"/>
              <a:gd name="connsiteX1170" fmla="*/ 5428084 w 6558522"/>
              <a:gd name="connsiteY1170" fmla="*/ 7364 h 109617"/>
              <a:gd name="connsiteX1171" fmla="*/ 5428141 w 6558522"/>
              <a:gd name="connsiteY1171" fmla="*/ 7421 h 109617"/>
              <a:gd name="connsiteX1172" fmla="*/ 5431766 w 6558522"/>
              <a:gd name="connsiteY1172" fmla="*/ 7478 h 109617"/>
              <a:gd name="connsiteX1173" fmla="*/ 5436865 w 6558522"/>
              <a:gd name="connsiteY1173" fmla="*/ 61408 h 109617"/>
              <a:gd name="connsiteX1174" fmla="*/ 5435392 w 6558522"/>
              <a:gd name="connsiteY1174" fmla="*/ 103272 h 109617"/>
              <a:gd name="connsiteX1175" fmla="*/ 5433466 w 6558522"/>
              <a:gd name="connsiteY1175" fmla="*/ 102819 h 109617"/>
              <a:gd name="connsiteX1176" fmla="*/ 5431256 w 6558522"/>
              <a:gd name="connsiteY1176" fmla="*/ 58802 h 109617"/>
              <a:gd name="connsiteX1177" fmla="*/ 5428481 w 6558522"/>
              <a:gd name="connsiteY1177" fmla="*/ 31950 h 109617"/>
              <a:gd name="connsiteX1178" fmla="*/ 5428084 w 6558522"/>
              <a:gd name="connsiteY1178" fmla="*/ 7364 h 109617"/>
              <a:gd name="connsiteX1179" fmla="*/ 4224964 w 6558522"/>
              <a:gd name="connsiteY1179" fmla="*/ 7364 h 109617"/>
              <a:gd name="connsiteX1180" fmla="*/ 4225021 w 6558522"/>
              <a:gd name="connsiteY1180" fmla="*/ 7421 h 109617"/>
              <a:gd name="connsiteX1181" fmla="*/ 4228646 w 6558522"/>
              <a:gd name="connsiteY1181" fmla="*/ 7478 h 109617"/>
              <a:gd name="connsiteX1182" fmla="*/ 4233745 w 6558522"/>
              <a:gd name="connsiteY1182" fmla="*/ 61408 h 109617"/>
              <a:gd name="connsiteX1183" fmla="*/ 4232272 w 6558522"/>
              <a:gd name="connsiteY1183" fmla="*/ 103272 h 109617"/>
              <a:gd name="connsiteX1184" fmla="*/ 4230346 w 6558522"/>
              <a:gd name="connsiteY1184" fmla="*/ 102819 h 109617"/>
              <a:gd name="connsiteX1185" fmla="*/ 4228136 w 6558522"/>
              <a:gd name="connsiteY1185" fmla="*/ 58802 h 109617"/>
              <a:gd name="connsiteX1186" fmla="*/ 4225361 w 6558522"/>
              <a:gd name="connsiteY1186" fmla="*/ 31950 h 109617"/>
              <a:gd name="connsiteX1187" fmla="*/ 4224964 w 6558522"/>
              <a:gd name="connsiteY1187" fmla="*/ 7364 h 109617"/>
              <a:gd name="connsiteX1188" fmla="*/ 3385589 w 6558522"/>
              <a:gd name="connsiteY1188" fmla="*/ 7364 h 109617"/>
              <a:gd name="connsiteX1189" fmla="*/ 3385646 w 6558522"/>
              <a:gd name="connsiteY1189" fmla="*/ 7421 h 109617"/>
              <a:gd name="connsiteX1190" fmla="*/ 3389271 w 6558522"/>
              <a:gd name="connsiteY1190" fmla="*/ 7478 h 109617"/>
              <a:gd name="connsiteX1191" fmla="*/ 3394370 w 6558522"/>
              <a:gd name="connsiteY1191" fmla="*/ 61408 h 109617"/>
              <a:gd name="connsiteX1192" fmla="*/ 3392897 w 6558522"/>
              <a:gd name="connsiteY1192" fmla="*/ 103272 h 109617"/>
              <a:gd name="connsiteX1193" fmla="*/ 3390971 w 6558522"/>
              <a:gd name="connsiteY1193" fmla="*/ 102819 h 109617"/>
              <a:gd name="connsiteX1194" fmla="*/ 3388762 w 6558522"/>
              <a:gd name="connsiteY1194" fmla="*/ 58802 h 109617"/>
              <a:gd name="connsiteX1195" fmla="*/ 3385986 w 6558522"/>
              <a:gd name="connsiteY1195" fmla="*/ 31950 h 109617"/>
              <a:gd name="connsiteX1196" fmla="*/ 3385589 w 6558522"/>
              <a:gd name="connsiteY1196" fmla="*/ 7364 h 109617"/>
              <a:gd name="connsiteX1197" fmla="*/ 2546216 w 6558522"/>
              <a:gd name="connsiteY1197" fmla="*/ 7364 h 109617"/>
              <a:gd name="connsiteX1198" fmla="*/ 2546274 w 6558522"/>
              <a:gd name="connsiteY1198" fmla="*/ 7421 h 109617"/>
              <a:gd name="connsiteX1199" fmla="*/ 2549899 w 6558522"/>
              <a:gd name="connsiteY1199" fmla="*/ 7478 h 109617"/>
              <a:gd name="connsiteX1200" fmla="*/ 2554997 w 6558522"/>
              <a:gd name="connsiteY1200" fmla="*/ 61408 h 109617"/>
              <a:gd name="connsiteX1201" fmla="*/ 2553525 w 6558522"/>
              <a:gd name="connsiteY1201" fmla="*/ 103272 h 109617"/>
              <a:gd name="connsiteX1202" fmla="*/ 2551598 w 6558522"/>
              <a:gd name="connsiteY1202" fmla="*/ 102819 h 109617"/>
              <a:gd name="connsiteX1203" fmla="*/ 2549389 w 6558522"/>
              <a:gd name="connsiteY1203" fmla="*/ 58802 h 109617"/>
              <a:gd name="connsiteX1204" fmla="*/ 2546613 w 6558522"/>
              <a:gd name="connsiteY1204" fmla="*/ 31950 h 109617"/>
              <a:gd name="connsiteX1205" fmla="*/ 2546216 w 6558522"/>
              <a:gd name="connsiteY1205" fmla="*/ 7364 h 109617"/>
              <a:gd name="connsiteX1206" fmla="*/ 1706842 w 6558522"/>
              <a:gd name="connsiteY1206" fmla="*/ 7364 h 109617"/>
              <a:gd name="connsiteX1207" fmla="*/ 1706899 w 6558522"/>
              <a:gd name="connsiteY1207" fmla="*/ 7421 h 109617"/>
              <a:gd name="connsiteX1208" fmla="*/ 1710523 w 6558522"/>
              <a:gd name="connsiteY1208" fmla="*/ 7478 h 109617"/>
              <a:gd name="connsiteX1209" fmla="*/ 1715622 w 6558522"/>
              <a:gd name="connsiteY1209" fmla="*/ 61408 h 109617"/>
              <a:gd name="connsiteX1210" fmla="*/ 1714152 w 6558522"/>
              <a:gd name="connsiteY1210" fmla="*/ 103272 h 109617"/>
              <a:gd name="connsiteX1211" fmla="*/ 1712227 w 6558522"/>
              <a:gd name="connsiteY1211" fmla="*/ 102819 h 109617"/>
              <a:gd name="connsiteX1212" fmla="*/ 1710015 w 6558522"/>
              <a:gd name="connsiteY1212" fmla="*/ 58802 h 109617"/>
              <a:gd name="connsiteX1213" fmla="*/ 1707238 w 6558522"/>
              <a:gd name="connsiteY1213" fmla="*/ 31950 h 109617"/>
              <a:gd name="connsiteX1214" fmla="*/ 1706842 w 6558522"/>
              <a:gd name="connsiteY1214" fmla="*/ 7364 h 109617"/>
              <a:gd name="connsiteX1215" fmla="*/ 615669 w 6558522"/>
              <a:gd name="connsiteY1215" fmla="*/ 7364 h 109617"/>
              <a:gd name="connsiteX1216" fmla="*/ 615726 w 6558522"/>
              <a:gd name="connsiteY1216" fmla="*/ 7421 h 109617"/>
              <a:gd name="connsiteX1217" fmla="*/ 619351 w 6558522"/>
              <a:gd name="connsiteY1217" fmla="*/ 7478 h 109617"/>
              <a:gd name="connsiteX1218" fmla="*/ 624450 w 6558522"/>
              <a:gd name="connsiteY1218" fmla="*/ 61408 h 109617"/>
              <a:gd name="connsiteX1219" fmla="*/ 622976 w 6558522"/>
              <a:gd name="connsiteY1219" fmla="*/ 103272 h 109617"/>
              <a:gd name="connsiteX1220" fmla="*/ 621050 w 6558522"/>
              <a:gd name="connsiteY1220" fmla="*/ 102819 h 109617"/>
              <a:gd name="connsiteX1221" fmla="*/ 618840 w 6558522"/>
              <a:gd name="connsiteY1221" fmla="*/ 58802 h 109617"/>
              <a:gd name="connsiteX1222" fmla="*/ 616066 w 6558522"/>
              <a:gd name="connsiteY1222" fmla="*/ 31950 h 109617"/>
              <a:gd name="connsiteX1223" fmla="*/ 615669 w 6558522"/>
              <a:gd name="connsiteY1223" fmla="*/ 7364 h 109617"/>
              <a:gd name="connsiteX1224" fmla="*/ 6521191 w 6558522"/>
              <a:gd name="connsiteY1224" fmla="*/ 7195 h 109617"/>
              <a:gd name="connsiteX1225" fmla="*/ 6523117 w 6558522"/>
              <a:gd name="connsiteY1225" fmla="*/ 7478 h 109617"/>
              <a:gd name="connsiteX1226" fmla="*/ 6527479 w 6558522"/>
              <a:gd name="connsiteY1226" fmla="*/ 50758 h 109617"/>
              <a:gd name="connsiteX1227" fmla="*/ 6530595 w 6558522"/>
              <a:gd name="connsiteY1227" fmla="*/ 77270 h 109617"/>
              <a:gd name="connsiteX1228" fmla="*/ 6530595 w 6558522"/>
              <a:gd name="connsiteY1228" fmla="*/ 101624 h 109617"/>
              <a:gd name="connsiteX1229" fmla="*/ 6527082 w 6558522"/>
              <a:gd name="connsiteY1229" fmla="*/ 101459 h 109617"/>
              <a:gd name="connsiteX1230" fmla="*/ 6521871 w 6558522"/>
              <a:gd name="connsiteY1230" fmla="*/ 48379 h 109617"/>
              <a:gd name="connsiteX1231" fmla="*/ 6521191 w 6558522"/>
              <a:gd name="connsiteY1231" fmla="*/ 7195 h 109617"/>
              <a:gd name="connsiteX1232" fmla="*/ 5681817 w 6558522"/>
              <a:gd name="connsiteY1232" fmla="*/ 7195 h 109617"/>
              <a:gd name="connsiteX1233" fmla="*/ 5683743 w 6558522"/>
              <a:gd name="connsiteY1233" fmla="*/ 7478 h 109617"/>
              <a:gd name="connsiteX1234" fmla="*/ 5688105 w 6558522"/>
              <a:gd name="connsiteY1234" fmla="*/ 50758 h 109617"/>
              <a:gd name="connsiteX1235" fmla="*/ 5691221 w 6558522"/>
              <a:gd name="connsiteY1235" fmla="*/ 77270 h 109617"/>
              <a:gd name="connsiteX1236" fmla="*/ 5691221 w 6558522"/>
              <a:gd name="connsiteY1236" fmla="*/ 101624 h 109617"/>
              <a:gd name="connsiteX1237" fmla="*/ 5687709 w 6558522"/>
              <a:gd name="connsiteY1237" fmla="*/ 101459 h 109617"/>
              <a:gd name="connsiteX1238" fmla="*/ 5682497 w 6558522"/>
              <a:gd name="connsiteY1238" fmla="*/ 48379 h 109617"/>
              <a:gd name="connsiteX1239" fmla="*/ 5681817 w 6558522"/>
              <a:gd name="connsiteY1239" fmla="*/ 7195 h 109617"/>
              <a:gd name="connsiteX1240" fmla="*/ 4842442 w 6558522"/>
              <a:gd name="connsiteY1240" fmla="*/ 7195 h 109617"/>
              <a:gd name="connsiteX1241" fmla="*/ 4844368 w 6558522"/>
              <a:gd name="connsiteY1241" fmla="*/ 7478 h 109617"/>
              <a:gd name="connsiteX1242" fmla="*/ 4848730 w 6558522"/>
              <a:gd name="connsiteY1242" fmla="*/ 50758 h 109617"/>
              <a:gd name="connsiteX1243" fmla="*/ 4851846 w 6558522"/>
              <a:gd name="connsiteY1243" fmla="*/ 77270 h 109617"/>
              <a:gd name="connsiteX1244" fmla="*/ 4851846 w 6558522"/>
              <a:gd name="connsiteY1244" fmla="*/ 101624 h 109617"/>
              <a:gd name="connsiteX1245" fmla="*/ 4848334 w 6558522"/>
              <a:gd name="connsiteY1245" fmla="*/ 101459 h 109617"/>
              <a:gd name="connsiteX1246" fmla="*/ 4843122 w 6558522"/>
              <a:gd name="connsiteY1246" fmla="*/ 48379 h 109617"/>
              <a:gd name="connsiteX1247" fmla="*/ 4842442 w 6558522"/>
              <a:gd name="connsiteY1247" fmla="*/ 7195 h 109617"/>
              <a:gd name="connsiteX1248" fmla="*/ 4478697 w 6558522"/>
              <a:gd name="connsiteY1248" fmla="*/ 7195 h 109617"/>
              <a:gd name="connsiteX1249" fmla="*/ 4480623 w 6558522"/>
              <a:gd name="connsiteY1249" fmla="*/ 7478 h 109617"/>
              <a:gd name="connsiteX1250" fmla="*/ 4484985 w 6558522"/>
              <a:gd name="connsiteY1250" fmla="*/ 50758 h 109617"/>
              <a:gd name="connsiteX1251" fmla="*/ 4488101 w 6558522"/>
              <a:gd name="connsiteY1251" fmla="*/ 77270 h 109617"/>
              <a:gd name="connsiteX1252" fmla="*/ 4488101 w 6558522"/>
              <a:gd name="connsiteY1252" fmla="*/ 101624 h 109617"/>
              <a:gd name="connsiteX1253" fmla="*/ 4484589 w 6558522"/>
              <a:gd name="connsiteY1253" fmla="*/ 101459 h 109617"/>
              <a:gd name="connsiteX1254" fmla="*/ 4479377 w 6558522"/>
              <a:gd name="connsiteY1254" fmla="*/ 48379 h 109617"/>
              <a:gd name="connsiteX1255" fmla="*/ 4478697 w 6558522"/>
              <a:gd name="connsiteY1255" fmla="*/ 7195 h 109617"/>
              <a:gd name="connsiteX1256" fmla="*/ 3639322 w 6558522"/>
              <a:gd name="connsiteY1256" fmla="*/ 7195 h 109617"/>
              <a:gd name="connsiteX1257" fmla="*/ 3641248 w 6558522"/>
              <a:gd name="connsiteY1257" fmla="*/ 7478 h 109617"/>
              <a:gd name="connsiteX1258" fmla="*/ 3645610 w 6558522"/>
              <a:gd name="connsiteY1258" fmla="*/ 50758 h 109617"/>
              <a:gd name="connsiteX1259" fmla="*/ 3648726 w 6558522"/>
              <a:gd name="connsiteY1259" fmla="*/ 77270 h 109617"/>
              <a:gd name="connsiteX1260" fmla="*/ 3648726 w 6558522"/>
              <a:gd name="connsiteY1260" fmla="*/ 101624 h 109617"/>
              <a:gd name="connsiteX1261" fmla="*/ 3645214 w 6558522"/>
              <a:gd name="connsiteY1261" fmla="*/ 101459 h 109617"/>
              <a:gd name="connsiteX1262" fmla="*/ 3640002 w 6558522"/>
              <a:gd name="connsiteY1262" fmla="*/ 48379 h 109617"/>
              <a:gd name="connsiteX1263" fmla="*/ 3639322 w 6558522"/>
              <a:gd name="connsiteY1263" fmla="*/ 7195 h 109617"/>
              <a:gd name="connsiteX1264" fmla="*/ 2799949 w 6558522"/>
              <a:gd name="connsiteY1264" fmla="*/ 7195 h 109617"/>
              <a:gd name="connsiteX1265" fmla="*/ 2801875 w 6558522"/>
              <a:gd name="connsiteY1265" fmla="*/ 7478 h 109617"/>
              <a:gd name="connsiteX1266" fmla="*/ 2806237 w 6558522"/>
              <a:gd name="connsiteY1266" fmla="*/ 50758 h 109617"/>
              <a:gd name="connsiteX1267" fmla="*/ 2809353 w 6558522"/>
              <a:gd name="connsiteY1267" fmla="*/ 77270 h 109617"/>
              <a:gd name="connsiteX1268" fmla="*/ 2809353 w 6558522"/>
              <a:gd name="connsiteY1268" fmla="*/ 101624 h 109617"/>
              <a:gd name="connsiteX1269" fmla="*/ 2805841 w 6558522"/>
              <a:gd name="connsiteY1269" fmla="*/ 101459 h 109617"/>
              <a:gd name="connsiteX1270" fmla="*/ 2800629 w 6558522"/>
              <a:gd name="connsiteY1270" fmla="*/ 48379 h 109617"/>
              <a:gd name="connsiteX1271" fmla="*/ 2799949 w 6558522"/>
              <a:gd name="connsiteY1271" fmla="*/ 7195 h 109617"/>
              <a:gd name="connsiteX1272" fmla="*/ 1960574 w 6558522"/>
              <a:gd name="connsiteY1272" fmla="*/ 7195 h 109617"/>
              <a:gd name="connsiteX1273" fmla="*/ 1962500 w 6558522"/>
              <a:gd name="connsiteY1273" fmla="*/ 7478 h 109617"/>
              <a:gd name="connsiteX1274" fmla="*/ 1966863 w 6558522"/>
              <a:gd name="connsiteY1274" fmla="*/ 50758 h 109617"/>
              <a:gd name="connsiteX1275" fmla="*/ 1969979 w 6558522"/>
              <a:gd name="connsiteY1275" fmla="*/ 77270 h 109617"/>
              <a:gd name="connsiteX1276" fmla="*/ 1969979 w 6558522"/>
              <a:gd name="connsiteY1276" fmla="*/ 101624 h 109617"/>
              <a:gd name="connsiteX1277" fmla="*/ 1966467 w 6558522"/>
              <a:gd name="connsiteY1277" fmla="*/ 101459 h 109617"/>
              <a:gd name="connsiteX1278" fmla="*/ 1961255 w 6558522"/>
              <a:gd name="connsiteY1278" fmla="*/ 48379 h 109617"/>
              <a:gd name="connsiteX1279" fmla="*/ 1960574 w 6558522"/>
              <a:gd name="connsiteY1279" fmla="*/ 7195 h 109617"/>
              <a:gd name="connsiteX1280" fmla="*/ 1121208 w 6558522"/>
              <a:gd name="connsiteY1280" fmla="*/ 7195 h 109617"/>
              <a:gd name="connsiteX1281" fmla="*/ 1123134 w 6558522"/>
              <a:gd name="connsiteY1281" fmla="*/ 7478 h 109617"/>
              <a:gd name="connsiteX1282" fmla="*/ 1127496 w 6558522"/>
              <a:gd name="connsiteY1282" fmla="*/ 50758 h 109617"/>
              <a:gd name="connsiteX1283" fmla="*/ 1130613 w 6558522"/>
              <a:gd name="connsiteY1283" fmla="*/ 77270 h 109617"/>
              <a:gd name="connsiteX1284" fmla="*/ 1130613 w 6558522"/>
              <a:gd name="connsiteY1284" fmla="*/ 101624 h 109617"/>
              <a:gd name="connsiteX1285" fmla="*/ 1127102 w 6558522"/>
              <a:gd name="connsiteY1285" fmla="*/ 101459 h 109617"/>
              <a:gd name="connsiteX1286" fmla="*/ 1121888 w 6558522"/>
              <a:gd name="connsiteY1286" fmla="*/ 48379 h 109617"/>
              <a:gd name="connsiteX1287" fmla="*/ 1121208 w 6558522"/>
              <a:gd name="connsiteY1287" fmla="*/ 7195 h 109617"/>
              <a:gd name="connsiteX1288" fmla="*/ 869401 w 6558522"/>
              <a:gd name="connsiteY1288" fmla="*/ 7195 h 109617"/>
              <a:gd name="connsiteX1289" fmla="*/ 871327 w 6558522"/>
              <a:gd name="connsiteY1289" fmla="*/ 7478 h 109617"/>
              <a:gd name="connsiteX1290" fmla="*/ 875689 w 6558522"/>
              <a:gd name="connsiteY1290" fmla="*/ 50758 h 109617"/>
              <a:gd name="connsiteX1291" fmla="*/ 878807 w 6558522"/>
              <a:gd name="connsiteY1291" fmla="*/ 77270 h 109617"/>
              <a:gd name="connsiteX1292" fmla="*/ 878807 w 6558522"/>
              <a:gd name="connsiteY1292" fmla="*/ 101624 h 109617"/>
              <a:gd name="connsiteX1293" fmla="*/ 875295 w 6558522"/>
              <a:gd name="connsiteY1293" fmla="*/ 101459 h 109617"/>
              <a:gd name="connsiteX1294" fmla="*/ 870082 w 6558522"/>
              <a:gd name="connsiteY1294" fmla="*/ 48379 h 109617"/>
              <a:gd name="connsiteX1295" fmla="*/ 869401 w 6558522"/>
              <a:gd name="connsiteY1295" fmla="*/ 7195 h 109617"/>
              <a:gd name="connsiteX1296" fmla="*/ 30028 w 6558522"/>
              <a:gd name="connsiteY1296" fmla="*/ 7195 h 109617"/>
              <a:gd name="connsiteX1297" fmla="*/ 31954 w 6558522"/>
              <a:gd name="connsiteY1297" fmla="*/ 7478 h 109617"/>
              <a:gd name="connsiteX1298" fmla="*/ 36317 w 6558522"/>
              <a:gd name="connsiteY1298" fmla="*/ 50758 h 109617"/>
              <a:gd name="connsiteX1299" fmla="*/ 39432 w 6558522"/>
              <a:gd name="connsiteY1299" fmla="*/ 77270 h 109617"/>
              <a:gd name="connsiteX1300" fmla="*/ 39432 w 6558522"/>
              <a:gd name="connsiteY1300" fmla="*/ 101624 h 109617"/>
              <a:gd name="connsiteX1301" fmla="*/ 35920 w 6558522"/>
              <a:gd name="connsiteY1301" fmla="*/ 101459 h 109617"/>
              <a:gd name="connsiteX1302" fmla="*/ 30708 w 6558522"/>
              <a:gd name="connsiteY1302" fmla="*/ 48379 h 109617"/>
              <a:gd name="connsiteX1303" fmla="*/ 30028 w 6558522"/>
              <a:gd name="connsiteY1303" fmla="*/ 7195 h 109617"/>
              <a:gd name="connsiteX1304" fmla="*/ 6326713 w 6558522"/>
              <a:gd name="connsiteY1304" fmla="*/ 6968 h 109617"/>
              <a:gd name="connsiteX1305" fmla="*/ 6330282 w 6558522"/>
              <a:gd name="connsiteY1305" fmla="*/ 7421 h 109617"/>
              <a:gd name="connsiteX1306" fmla="*/ 6331076 w 6558522"/>
              <a:gd name="connsiteY1306" fmla="*/ 61464 h 109617"/>
              <a:gd name="connsiteX1307" fmla="*/ 6328300 w 6558522"/>
              <a:gd name="connsiteY1307" fmla="*/ 103158 h 109617"/>
              <a:gd name="connsiteX1308" fmla="*/ 6326374 w 6558522"/>
              <a:gd name="connsiteY1308" fmla="*/ 102705 h 109617"/>
              <a:gd name="connsiteX1309" fmla="*/ 6325581 w 6558522"/>
              <a:gd name="connsiteY1309" fmla="*/ 58632 h 109617"/>
              <a:gd name="connsiteX1310" fmla="*/ 6324674 w 6558522"/>
              <a:gd name="connsiteY1310" fmla="*/ 31610 h 109617"/>
              <a:gd name="connsiteX1311" fmla="*/ 6326657 w 6558522"/>
              <a:gd name="connsiteY1311" fmla="*/ 7024 h 109617"/>
              <a:gd name="connsiteX1312" fmla="*/ 5487340 w 6558522"/>
              <a:gd name="connsiteY1312" fmla="*/ 6968 h 109617"/>
              <a:gd name="connsiteX1313" fmla="*/ 5490909 w 6558522"/>
              <a:gd name="connsiteY1313" fmla="*/ 7421 h 109617"/>
              <a:gd name="connsiteX1314" fmla="*/ 5491702 w 6558522"/>
              <a:gd name="connsiteY1314" fmla="*/ 61464 h 109617"/>
              <a:gd name="connsiteX1315" fmla="*/ 5488926 w 6558522"/>
              <a:gd name="connsiteY1315" fmla="*/ 103158 h 109617"/>
              <a:gd name="connsiteX1316" fmla="*/ 5487000 w 6558522"/>
              <a:gd name="connsiteY1316" fmla="*/ 102705 h 109617"/>
              <a:gd name="connsiteX1317" fmla="*/ 5486207 w 6558522"/>
              <a:gd name="connsiteY1317" fmla="*/ 58632 h 109617"/>
              <a:gd name="connsiteX1318" fmla="*/ 5485300 w 6558522"/>
              <a:gd name="connsiteY1318" fmla="*/ 31610 h 109617"/>
              <a:gd name="connsiteX1319" fmla="*/ 5487283 w 6558522"/>
              <a:gd name="connsiteY1319" fmla="*/ 7024 h 109617"/>
              <a:gd name="connsiteX1320" fmla="*/ 4284276 w 6558522"/>
              <a:gd name="connsiteY1320" fmla="*/ 6968 h 109617"/>
              <a:gd name="connsiteX1321" fmla="*/ 4287845 w 6558522"/>
              <a:gd name="connsiteY1321" fmla="*/ 7421 h 109617"/>
              <a:gd name="connsiteX1322" fmla="*/ 4288638 w 6558522"/>
              <a:gd name="connsiteY1322" fmla="*/ 61464 h 109617"/>
              <a:gd name="connsiteX1323" fmla="*/ 4285862 w 6558522"/>
              <a:gd name="connsiteY1323" fmla="*/ 103158 h 109617"/>
              <a:gd name="connsiteX1324" fmla="*/ 4283936 w 6558522"/>
              <a:gd name="connsiteY1324" fmla="*/ 102705 h 109617"/>
              <a:gd name="connsiteX1325" fmla="*/ 4283143 w 6558522"/>
              <a:gd name="connsiteY1325" fmla="*/ 58632 h 109617"/>
              <a:gd name="connsiteX1326" fmla="*/ 4282236 w 6558522"/>
              <a:gd name="connsiteY1326" fmla="*/ 31610 h 109617"/>
              <a:gd name="connsiteX1327" fmla="*/ 4284219 w 6558522"/>
              <a:gd name="connsiteY1327" fmla="*/ 7024 h 109617"/>
              <a:gd name="connsiteX1328" fmla="*/ 3444902 w 6558522"/>
              <a:gd name="connsiteY1328" fmla="*/ 6968 h 109617"/>
              <a:gd name="connsiteX1329" fmla="*/ 3448471 w 6558522"/>
              <a:gd name="connsiteY1329" fmla="*/ 7421 h 109617"/>
              <a:gd name="connsiteX1330" fmla="*/ 3449264 w 6558522"/>
              <a:gd name="connsiteY1330" fmla="*/ 61464 h 109617"/>
              <a:gd name="connsiteX1331" fmla="*/ 3446488 w 6558522"/>
              <a:gd name="connsiteY1331" fmla="*/ 103158 h 109617"/>
              <a:gd name="connsiteX1332" fmla="*/ 3444562 w 6558522"/>
              <a:gd name="connsiteY1332" fmla="*/ 102705 h 109617"/>
              <a:gd name="connsiteX1333" fmla="*/ 3443769 w 6558522"/>
              <a:gd name="connsiteY1333" fmla="*/ 58632 h 109617"/>
              <a:gd name="connsiteX1334" fmla="*/ 3442862 w 6558522"/>
              <a:gd name="connsiteY1334" fmla="*/ 31610 h 109617"/>
              <a:gd name="connsiteX1335" fmla="*/ 3444845 w 6558522"/>
              <a:gd name="connsiteY1335" fmla="*/ 7024 h 109617"/>
              <a:gd name="connsiteX1336" fmla="*/ 2605528 w 6558522"/>
              <a:gd name="connsiteY1336" fmla="*/ 6968 h 109617"/>
              <a:gd name="connsiteX1337" fmla="*/ 2609097 w 6558522"/>
              <a:gd name="connsiteY1337" fmla="*/ 7421 h 109617"/>
              <a:gd name="connsiteX1338" fmla="*/ 2609890 w 6558522"/>
              <a:gd name="connsiteY1338" fmla="*/ 61464 h 109617"/>
              <a:gd name="connsiteX1339" fmla="*/ 2607114 w 6558522"/>
              <a:gd name="connsiteY1339" fmla="*/ 103158 h 109617"/>
              <a:gd name="connsiteX1340" fmla="*/ 2605188 w 6558522"/>
              <a:gd name="connsiteY1340" fmla="*/ 102705 h 109617"/>
              <a:gd name="connsiteX1341" fmla="*/ 2604395 w 6558522"/>
              <a:gd name="connsiteY1341" fmla="*/ 58632 h 109617"/>
              <a:gd name="connsiteX1342" fmla="*/ 2603488 w 6558522"/>
              <a:gd name="connsiteY1342" fmla="*/ 31610 h 109617"/>
              <a:gd name="connsiteX1343" fmla="*/ 2605471 w 6558522"/>
              <a:gd name="connsiteY1343" fmla="*/ 7024 h 109617"/>
              <a:gd name="connsiteX1344" fmla="*/ 1766100 w 6558522"/>
              <a:gd name="connsiteY1344" fmla="*/ 6968 h 109617"/>
              <a:gd name="connsiteX1345" fmla="*/ 1769667 w 6558522"/>
              <a:gd name="connsiteY1345" fmla="*/ 7421 h 109617"/>
              <a:gd name="connsiteX1346" fmla="*/ 1770462 w 6558522"/>
              <a:gd name="connsiteY1346" fmla="*/ 61464 h 109617"/>
              <a:gd name="connsiteX1347" fmla="*/ 1767684 w 6558522"/>
              <a:gd name="connsiteY1347" fmla="*/ 103158 h 109617"/>
              <a:gd name="connsiteX1348" fmla="*/ 1765758 w 6558522"/>
              <a:gd name="connsiteY1348" fmla="*/ 102705 h 109617"/>
              <a:gd name="connsiteX1349" fmla="*/ 1764965 w 6558522"/>
              <a:gd name="connsiteY1349" fmla="*/ 58632 h 109617"/>
              <a:gd name="connsiteX1350" fmla="*/ 1764061 w 6558522"/>
              <a:gd name="connsiteY1350" fmla="*/ 31610 h 109617"/>
              <a:gd name="connsiteX1351" fmla="*/ 1766043 w 6558522"/>
              <a:gd name="connsiteY1351" fmla="*/ 7024 h 109617"/>
              <a:gd name="connsiteX1352" fmla="*/ 674925 w 6558522"/>
              <a:gd name="connsiteY1352" fmla="*/ 6968 h 109617"/>
              <a:gd name="connsiteX1353" fmla="*/ 678495 w 6558522"/>
              <a:gd name="connsiteY1353" fmla="*/ 7421 h 109617"/>
              <a:gd name="connsiteX1354" fmla="*/ 679286 w 6558522"/>
              <a:gd name="connsiteY1354" fmla="*/ 61464 h 109617"/>
              <a:gd name="connsiteX1355" fmla="*/ 676510 w 6558522"/>
              <a:gd name="connsiteY1355" fmla="*/ 103158 h 109617"/>
              <a:gd name="connsiteX1356" fmla="*/ 674585 w 6558522"/>
              <a:gd name="connsiteY1356" fmla="*/ 102705 h 109617"/>
              <a:gd name="connsiteX1357" fmla="*/ 673791 w 6558522"/>
              <a:gd name="connsiteY1357" fmla="*/ 58632 h 109617"/>
              <a:gd name="connsiteX1358" fmla="*/ 672885 w 6558522"/>
              <a:gd name="connsiteY1358" fmla="*/ 31610 h 109617"/>
              <a:gd name="connsiteX1359" fmla="*/ 674868 w 6558522"/>
              <a:gd name="connsiteY1359" fmla="*/ 7024 h 109617"/>
              <a:gd name="connsiteX1360" fmla="*/ 6128214 w 6558522"/>
              <a:gd name="connsiteY1360" fmla="*/ 6798 h 109617"/>
              <a:gd name="connsiteX1361" fmla="*/ 6128214 w 6558522"/>
              <a:gd name="connsiteY1361" fmla="*/ 6855 h 109617"/>
              <a:gd name="connsiteX1362" fmla="*/ 6131840 w 6558522"/>
              <a:gd name="connsiteY1362" fmla="*/ 7025 h 109617"/>
              <a:gd name="connsiteX1363" fmla="*/ 6136032 w 6558522"/>
              <a:gd name="connsiteY1363" fmla="*/ 61521 h 109617"/>
              <a:gd name="connsiteX1364" fmla="*/ 6134446 w 6558522"/>
              <a:gd name="connsiteY1364" fmla="*/ 103725 h 109617"/>
              <a:gd name="connsiteX1365" fmla="*/ 6132520 w 6558522"/>
              <a:gd name="connsiteY1365" fmla="*/ 103272 h 109617"/>
              <a:gd name="connsiteX1366" fmla="*/ 6130424 w 6558522"/>
              <a:gd name="connsiteY1366" fmla="*/ 58802 h 109617"/>
              <a:gd name="connsiteX1367" fmla="*/ 6128044 w 6558522"/>
              <a:gd name="connsiteY1367" fmla="*/ 31667 h 109617"/>
              <a:gd name="connsiteX1368" fmla="*/ 6128214 w 6558522"/>
              <a:gd name="connsiteY1368" fmla="*/ 6798 h 109617"/>
              <a:gd name="connsiteX1369" fmla="*/ 5288840 w 6558522"/>
              <a:gd name="connsiteY1369" fmla="*/ 6798 h 109617"/>
              <a:gd name="connsiteX1370" fmla="*/ 5288840 w 6558522"/>
              <a:gd name="connsiteY1370" fmla="*/ 6855 h 109617"/>
              <a:gd name="connsiteX1371" fmla="*/ 5292466 w 6558522"/>
              <a:gd name="connsiteY1371" fmla="*/ 7025 h 109617"/>
              <a:gd name="connsiteX1372" fmla="*/ 5296658 w 6558522"/>
              <a:gd name="connsiteY1372" fmla="*/ 61521 h 109617"/>
              <a:gd name="connsiteX1373" fmla="*/ 5295072 w 6558522"/>
              <a:gd name="connsiteY1373" fmla="*/ 103725 h 109617"/>
              <a:gd name="connsiteX1374" fmla="*/ 5293146 w 6558522"/>
              <a:gd name="connsiteY1374" fmla="*/ 103272 h 109617"/>
              <a:gd name="connsiteX1375" fmla="*/ 5291050 w 6558522"/>
              <a:gd name="connsiteY1375" fmla="*/ 58802 h 109617"/>
              <a:gd name="connsiteX1376" fmla="*/ 5288670 w 6558522"/>
              <a:gd name="connsiteY1376" fmla="*/ 31667 h 109617"/>
              <a:gd name="connsiteX1377" fmla="*/ 5288840 w 6558522"/>
              <a:gd name="connsiteY1377" fmla="*/ 6798 h 109617"/>
              <a:gd name="connsiteX1378" fmla="*/ 4085719 w 6558522"/>
              <a:gd name="connsiteY1378" fmla="*/ 6798 h 109617"/>
              <a:gd name="connsiteX1379" fmla="*/ 4085719 w 6558522"/>
              <a:gd name="connsiteY1379" fmla="*/ 6855 h 109617"/>
              <a:gd name="connsiteX1380" fmla="*/ 4089345 w 6558522"/>
              <a:gd name="connsiteY1380" fmla="*/ 7025 h 109617"/>
              <a:gd name="connsiteX1381" fmla="*/ 4093537 w 6558522"/>
              <a:gd name="connsiteY1381" fmla="*/ 61521 h 109617"/>
              <a:gd name="connsiteX1382" fmla="*/ 4091951 w 6558522"/>
              <a:gd name="connsiteY1382" fmla="*/ 103725 h 109617"/>
              <a:gd name="connsiteX1383" fmla="*/ 4090025 w 6558522"/>
              <a:gd name="connsiteY1383" fmla="*/ 103272 h 109617"/>
              <a:gd name="connsiteX1384" fmla="*/ 4087929 w 6558522"/>
              <a:gd name="connsiteY1384" fmla="*/ 58802 h 109617"/>
              <a:gd name="connsiteX1385" fmla="*/ 4085549 w 6558522"/>
              <a:gd name="connsiteY1385" fmla="*/ 31667 h 109617"/>
              <a:gd name="connsiteX1386" fmla="*/ 4085719 w 6558522"/>
              <a:gd name="connsiteY1386" fmla="*/ 6798 h 109617"/>
              <a:gd name="connsiteX1387" fmla="*/ 3246345 w 6558522"/>
              <a:gd name="connsiteY1387" fmla="*/ 6798 h 109617"/>
              <a:gd name="connsiteX1388" fmla="*/ 3246345 w 6558522"/>
              <a:gd name="connsiteY1388" fmla="*/ 6855 h 109617"/>
              <a:gd name="connsiteX1389" fmla="*/ 3249972 w 6558522"/>
              <a:gd name="connsiteY1389" fmla="*/ 7025 h 109617"/>
              <a:gd name="connsiteX1390" fmla="*/ 3254163 w 6558522"/>
              <a:gd name="connsiteY1390" fmla="*/ 61521 h 109617"/>
              <a:gd name="connsiteX1391" fmla="*/ 3252576 w 6558522"/>
              <a:gd name="connsiteY1391" fmla="*/ 103725 h 109617"/>
              <a:gd name="connsiteX1392" fmla="*/ 3250651 w 6558522"/>
              <a:gd name="connsiteY1392" fmla="*/ 103272 h 109617"/>
              <a:gd name="connsiteX1393" fmla="*/ 3248555 w 6558522"/>
              <a:gd name="connsiteY1393" fmla="*/ 58802 h 109617"/>
              <a:gd name="connsiteX1394" fmla="*/ 3246175 w 6558522"/>
              <a:gd name="connsiteY1394" fmla="*/ 31667 h 109617"/>
              <a:gd name="connsiteX1395" fmla="*/ 3246345 w 6558522"/>
              <a:gd name="connsiteY1395" fmla="*/ 6798 h 109617"/>
              <a:gd name="connsiteX1396" fmla="*/ 2406972 w 6558522"/>
              <a:gd name="connsiteY1396" fmla="*/ 6798 h 109617"/>
              <a:gd name="connsiteX1397" fmla="*/ 2406972 w 6558522"/>
              <a:gd name="connsiteY1397" fmla="*/ 6855 h 109617"/>
              <a:gd name="connsiteX1398" fmla="*/ 2410599 w 6558522"/>
              <a:gd name="connsiteY1398" fmla="*/ 7025 h 109617"/>
              <a:gd name="connsiteX1399" fmla="*/ 2414791 w 6558522"/>
              <a:gd name="connsiteY1399" fmla="*/ 61521 h 109617"/>
              <a:gd name="connsiteX1400" fmla="*/ 2413204 w 6558522"/>
              <a:gd name="connsiteY1400" fmla="*/ 103725 h 109617"/>
              <a:gd name="connsiteX1401" fmla="*/ 2411278 w 6558522"/>
              <a:gd name="connsiteY1401" fmla="*/ 103272 h 109617"/>
              <a:gd name="connsiteX1402" fmla="*/ 2409184 w 6558522"/>
              <a:gd name="connsiteY1402" fmla="*/ 58802 h 109617"/>
              <a:gd name="connsiteX1403" fmla="*/ 2406803 w 6558522"/>
              <a:gd name="connsiteY1403" fmla="*/ 31667 h 109617"/>
              <a:gd name="connsiteX1404" fmla="*/ 2406972 w 6558522"/>
              <a:gd name="connsiteY1404" fmla="*/ 6798 h 109617"/>
              <a:gd name="connsiteX1405" fmla="*/ 1567597 w 6558522"/>
              <a:gd name="connsiteY1405" fmla="*/ 6798 h 109617"/>
              <a:gd name="connsiteX1406" fmla="*/ 1567597 w 6558522"/>
              <a:gd name="connsiteY1406" fmla="*/ 6855 h 109617"/>
              <a:gd name="connsiteX1407" fmla="*/ 1571224 w 6558522"/>
              <a:gd name="connsiteY1407" fmla="*/ 7025 h 109617"/>
              <a:gd name="connsiteX1408" fmla="*/ 1575415 w 6558522"/>
              <a:gd name="connsiteY1408" fmla="*/ 61521 h 109617"/>
              <a:gd name="connsiteX1409" fmla="*/ 1573829 w 6558522"/>
              <a:gd name="connsiteY1409" fmla="*/ 103725 h 109617"/>
              <a:gd name="connsiteX1410" fmla="*/ 1571905 w 6558522"/>
              <a:gd name="connsiteY1410" fmla="*/ 103272 h 109617"/>
              <a:gd name="connsiteX1411" fmla="*/ 1569808 w 6558522"/>
              <a:gd name="connsiteY1411" fmla="*/ 58802 h 109617"/>
              <a:gd name="connsiteX1412" fmla="*/ 1567428 w 6558522"/>
              <a:gd name="connsiteY1412" fmla="*/ 31667 h 109617"/>
              <a:gd name="connsiteX1413" fmla="*/ 1567597 w 6558522"/>
              <a:gd name="connsiteY1413" fmla="*/ 6798 h 109617"/>
              <a:gd name="connsiteX1414" fmla="*/ 476426 w 6558522"/>
              <a:gd name="connsiteY1414" fmla="*/ 6798 h 109617"/>
              <a:gd name="connsiteX1415" fmla="*/ 476426 w 6558522"/>
              <a:gd name="connsiteY1415" fmla="*/ 6855 h 109617"/>
              <a:gd name="connsiteX1416" fmla="*/ 480050 w 6558522"/>
              <a:gd name="connsiteY1416" fmla="*/ 7025 h 109617"/>
              <a:gd name="connsiteX1417" fmla="*/ 484242 w 6558522"/>
              <a:gd name="connsiteY1417" fmla="*/ 61521 h 109617"/>
              <a:gd name="connsiteX1418" fmla="*/ 482656 w 6558522"/>
              <a:gd name="connsiteY1418" fmla="*/ 103725 h 109617"/>
              <a:gd name="connsiteX1419" fmla="*/ 480730 w 6558522"/>
              <a:gd name="connsiteY1419" fmla="*/ 103272 h 109617"/>
              <a:gd name="connsiteX1420" fmla="*/ 478634 w 6558522"/>
              <a:gd name="connsiteY1420" fmla="*/ 58802 h 109617"/>
              <a:gd name="connsiteX1421" fmla="*/ 476255 w 6558522"/>
              <a:gd name="connsiteY1421" fmla="*/ 31667 h 109617"/>
              <a:gd name="connsiteX1422" fmla="*/ 476426 w 6558522"/>
              <a:gd name="connsiteY1422" fmla="*/ 6798 h 109617"/>
              <a:gd name="connsiteX1423" fmla="*/ 6015766 w 6558522"/>
              <a:gd name="connsiteY1423" fmla="*/ 6515 h 109617"/>
              <a:gd name="connsiteX1424" fmla="*/ 6019391 w 6558522"/>
              <a:gd name="connsiteY1424" fmla="*/ 6741 h 109617"/>
              <a:gd name="connsiteX1425" fmla="*/ 6023809 w 6558522"/>
              <a:gd name="connsiteY1425" fmla="*/ 61465 h 109617"/>
              <a:gd name="connsiteX1426" fmla="*/ 6023809 w 6558522"/>
              <a:gd name="connsiteY1426" fmla="*/ 103895 h 109617"/>
              <a:gd name="connsiteX1427" fmla="*/ 6021884 w 6558522"/>
              <a:gd name="connsiteY1427" fmla="*/ 103555 h 109617"/>
              <a:gd name="connsiteX1428" fmla="*/ 6018144 w 6558522"/>
              <a:gd name="connsiteY1428" fmla="*/ 58916 h 109617"/>
              <a:gd name="connsiteX1429" fmla="*/ 6015425 w 6558522"/>
              <a:gd name="connsiteY1429" fmla="*/ 31554 h 109617"/>
              <a:gd name="connsiteX1430" fmla="*/ 6015766 w 6558522"/>
              <a:gd name="connsiteY1430" fmla="*/ 6515 h 109617"/>
              <a:gd name="connsiteX1431" fmla="*/ 5176391 w 6558522"/>
              <a:gd name="connsiteY1431" fmla="*/ 6515 h 109617"/>
              <a:gd name="connsiteX1432" fmla="*/ 5180016 w 6558522"/>
              <a:gd name="connsiteY1432" fmla="*/ 6741 h 109617"/>
              <a:gd name="connsiteX1433" fmla="*/ 5184435 w 6558522"/>
              <a:gd name="connsiteY1433" fmla="*/ 61465 h 109617"/>
              <a:gd name="connsiteX1434" fmla="*/ 5184435 w 6558522"/>
              <a:gd name="connsiteY1434" fmla="*/ 103895 h 109617"/>
              <a:gd name="connsiteX1435" fmla="*/ 5182509 w 6558522"/>
              <a:gd name="connsiteY1435" fmla="*/ 103555 h 109617"/>
              <a:gd name="connsiteX1436" fmla="*/ 5178770 w 6558522"/>
              <a:gd name="connsiteY1436" fmla="*/ 58916 h 109617"/>
              <a:gd name="connsiteX1437" fmla="*/ 5176051 w 6558522"/>
              <a:gd name="connsiteY1437" fmla="*/ 31554 h 109617"/>
              <a:gd name="connsiteX1438" fmla="*/ 5176391 w 6558522"/>
              <a:gd name="connsiteY1438" fmla="*/ 6515 h 109617"/>
              <a:gd name="connsiteX1439" fmla="*/ 3973328 w 6558522"/>
              <a:gd name="connsiteY1439" fmla="*/ 6515 h 109617"/>
              <a:gd name="connsiteX1440" fmla="*/ 3976953 w 6558522"/>
              <a:gd name="connsiteY1440" fmla="*/ 6741 h 109617"/>
              <a:gd name="connsiteX1441" fmla="*/ 3981372 w 6558522"/>
              <a:gd name="connsiteY1441" fmla="*/ 61465 h 109617"/>
              <a:gd name="connsiteX1442" fmla="*/ 3981372 w 6558522"/>
              <a:gd name="connsiteY1442" fmla="*/ 103895 h 109617"/>
              <a:gd name="connsiteX1443" fmla="*/ 3979445 w 6558522"/>
              <a:gd name="connsiteY1443" fmla="*/ 103555 h 109617"/>
              <a:gd name="connsiteX1444" fmla="*/ 3975707 w 6558522"/>
              <a:gd name="connsiteY1444" fmla="*/ 58916 h 109617"/>
              <a:gd name="connsiteX1445" fmla="*/ 3972988 w 6558522"/>
              <a:gd name="connsiteY1445" fmla="*/ 31554 h 109617"/>
              <a:gd name="connsiteX1446" fmla="*/ 3973328 w 6558522"/>
              <a:gd name="connsiteY1446" fmla="*/ 6515 h 109617"/>
              <a:gd name="connsiteX1447" fmla="*/ 3133953 w 6558522"/>
              <a:gd name="connsiteY1447" fmla="*/ 6515 h 109617"/>
              <a:gd name="connsiteX1448" fmla="*/ 3137580 w 6558522"/>
              <a:gd name="connsiteY1448" fmla="*/ 6741 h 109617"/>
              <a:gd name="connsiteX1449" fmla="*/ 3141998 w 6558522"/>
              <a:gd name="connsiteY1449" fmla="*/ 61465 h 109617"/>
              <a:gd name="connsiteX1450" fmla="*/ 3141998 w 6558522"/>
              <a:gd name="connsiteY1450" fmla="*/ 103895 h 109617"/>
              <a:gd name="connsiteX1451" fmla="*/ 3140072 w 6558522"/>
              <a:gd name="connsiteY1451" fmla="*/ 103555 h 109617"/>
              <a:gd name="connsiteX1452" fmla="*/ 3136334 w 6558522"/>
              <a:gd name="connsiteY1452" fmla="*/ 58916 h 109617"/>
              <a:gd name="connsiteX1453" fmla="*/ 3133614 w 6558522"/>
              <a:gd name="connsiteY1453" fmla="*/ 31554 h 109617"/>
              <a:gd name="connsiteX1454" fmla="*/ 3133953 w 6558522"/>
              <a:gd name="connsiteY1454" fmla="*/ 6515 h 109617"/>
              <a:gd name="connsiteX1455" fmla="*/ 2294580 w 6558522"/>
              <a:gd name="connsiteY1455" fmla="*/ 6515 h 109617"/>
              <a:gd name="connsiteX1456" fmla="*/ 2298206 w 6558522"/>
              <a:gd name="connsiteY1456" fmla="*/ 6741 h 109617"/>
              <a:gd name="connsiteX1457" fmla="*/ 2302626 w 6558522"/>
              <a:gd name="connsiteY1457" fmla="*/ 61465 h 109617"/>
              <a:gd name="connsiteX1458" fmla="*/ 2302626 w 6558522"/>
              <a:gd name="connsiteY1458" fmla="*/ 103895 h 109617"/>
              <a:gd name="connsiteX1459" fmla="*/ 2300700 w 6558522"/>
              <a:gd name="connsiteY1459" fmla="*/ 103555 h 109617"/>
              <a:gd name="connsiteX1460" fmla="*/ 2296960 w 6558522"/>
              <a:gd name="connsiteY1460" fmla="*/ 58916 h 109617"/>
              <a:gd name="connsiteX1461" fmla="*/ 2294241 w 6558522"/>
              <a:gd name="connsiteY1461" fmla="*/ 31554 h 109617"/>
              <a:gd name="connsiteX1462" fmla="*/ 2294580 w 6558522"/>
              <a:gd name="connsiteY1462" fmla="*/ 6515 h 109617"/>
              <a:gd name="connsiteX1463" fmla="*/ 1455205 w 6558522"/>
              <a:gd name="connsiteY1463" fmla="*/ 6515 h 109617"/>
              <a:gd name="connsiteX1464" fmla="*/ 1458832 w 6558522"/>
              <a:gd name="connsiteY1464" fmla="*/ 6741 h 109617"/>
              <a:gd name="connsiteX1465" fmla="*/ 1463250 w 6558522"/>
              <a:gd name="connsiteY1465" fmla="*/ 61465 h 109617"/>
              <a:gd name="connsiteX1466" fmla="*/ 1463250 w 6558522"/>
              <a:gd name="connsiteY1466" fmla="*/ 103895 h 109617"/>
              <a:gd name="connsiteX1467" fmla="*/ 1461324 w 6558522"/>
              <a:gd name="connsiteY1467" fmla="*/ 103555 h 109617"/>
              <a:gd name="connsiteX1468" fmla="*/ 1457585 w 6558522"/>
              <a:gd name="connsiteY1468" fmla="*/ 58916 h 109617"/>
              <a:gd name="connsiteX1469" fmla="*/ 1454865 w 6558522"/>
              <a:gd name="connsiteY1469" fmla="*/ 31554 h 109617"/>
              <a:gd name="connsiteX1470" fmla="*/ 1455205 w 6558522"/>
              <a:gd name="connsiteY1470" fmla="*/ 6515 h 109617"/>
              <a:gd name="connsiteX1471" fmla="*/ 363975 w 6558522"/>
              <a:gd name="connsiteY1471" fmla="*/ 6515 h 109617"/>
              <a:gd name="connsiteX1472" fmla="*/ 367600 w 6558522"/>
              <a:gd name="connsiteY1472" fmla="*/ 6741 h 109617"/>
              <a:gd name="connsiteX1473" fmla="*/ 372019 w 6558522"/>
              <a:gd name="connsiteY1473" fmla="*/ 61465 h 109617"/>
              <a:gd name="connsiteX1474" fmla="*/ 372019 w 6558522"/>
              <a:gd name="connsiteY1474" fmla="*/ 103895 h 109617"/>
              <a:gd name="connsiteX1475" fmla="*/ 370093 w 6558522"/>
              <a:gd name="connsiteY1475" fmla="*/ 103555 h 109617"/>
              <a:gd name="connsiteX1476" fmla="*/ 366355 w 6558522"/>
              <a:gd name="connsiteY1476" fmla="*/ 58916 h 109617"/>
              <a:gd name="connsiteX1477" fmla="*/ 363636 w 6558522"/>
              <a:gd name="connsiteY1477" fmla="*/ 31554 h 109617"/>
              <a:gd name="connsiteX1478" fmla="*/ 363975 w 6558522"/>
              <a:gd name="connsiteY1478" fmla="*/ 6515 h 109617"/>
              <a:gd name="connsiteX1479" fmla="*/ 6357248 w 6558522"/>
              <a:gd name="connsiteY1479" fmla="*/ 6459 h 109617"/>
              <a:gd name="connsiteX1480" fmla="*/ 6359174 w 6558522"/>
              <a:gd name="connsiteY1480" fmla="*/ 6912 h 109617"/>
              <a:gd name="connsiteX1481" fmla="*/ 6359967 w 6558522"/>
              <a:gd name="connsiteY1481" fmla="*/ 50985 h 109617"/>
              <a:gd name="connsiteX1482" fmla="*/ 6360873 w 6558522"/>
              <a:gd name="connsiteY1482" fmla="*/ 78007 h 109617"/>
              <a:gd name="connsiteX1483" fmla="*/ 6358891 w 6558522"/>
              <a:gd name="connsiteY1483" fmla="*/ 102593 h 109617"/>
              <a:gd name="connsiteX1484" fmla="*/ 6358834 w 6558522"/>
              <a:gd name="connsiteY1484" fmla="*/ 102649 h 109617"/>
              <a:gd name="connsiteX1485" fmla="*/ 6355265 w 6558522"/>
              <a:gd name="connsiteY1485" fmla="*/ 102196 h 109617"/>
              <a:gd name="connsiteX1486" fmla="*/ 6354472 w 6558522"/>
              <a:gd name="connsiteY1486" fmla="*/ 48153 h 109617"/>
              <a:gd name="connsiteX1487" fmla="*/ 6357248 w 6558522"/>
              <a:gd name="connsiteY1487" fmla="*/ 6459 h 109617"/>
              <a:gd name="connsiteX1488" fmla="*/ 5517874 w 6558522"/>
              <a:gd name="connsiteY1488" fmla="*/ 6459 h 109617"/>
              <a:gd name="connsiteX1489" fmla="*/ 5519800 w 6558522"/>
              <a:gd name="connsiteY1489" fmla="*/ 6912 h 109617"/>
              <a:gd name="connsiteX1490" fmla="*/ 5520593 w 6558522"/>
              <a:gd name="connsiteY1490" fmla="*/ 50985 h 109617"/>
              <a:gd name="connsiteX1491" fmla="*/ 5521499 w 6558522"/>
              <a:gd name="connsiteY1491" fmla="*/ 78007 h 109617"/>
              <a:gd name="connsiteX1492" fmla="*/ 5519517 w 6558522"/>
              <a:gd name="connsiteY1492" fmla="*/ 102593 h 109617"/>
              <a:gd name="connsiteX1493" fmla="*/ 5519460 w 6558522"/>
              <a:gd name="connsiteY1493" fmla="*/ 102649 h 109617"/>
              <a:gd name="connsiteX1494" fmla="*/ 5515891 w 6558522"/>
              <a:gd name="connsiteY1494" fmla="*/ 102196 h 109617"/>
              <a:gd name="connsiteX1495" fmla="*/ 5515098 w 6558522"/>
              <a:gd name="connsiteY1495" fmla="*/ 48153 h 109617"/>
              <a:gd name="connsiteX1496" fmla="*/ 5517874 w 6558522"/>
              <a:gd name="connsiteY1496" fmla="*/ 6459 h 109617"/>
              <a:gd name="connsiteX1497" fmla="*/ 4678500 w 6558522"/>
              <a:gd name="connsiteY1497" fmla="*/ 6459 h 109617"/>
              <a:gd name="connsiteX1498" fmla="*/ 4680426 w 6558522"/>
              <a:gd name="connsiteY1498" fmla="*/ 6912 h 109617"/>
              <a:gd name="connsiteX1499" fmla="*/ 4681219 w 6558522"/>
              <a:gd name="connsiteY1499" fmla="*/ 50985 h 109617"/>
              <a:gd name="connsiteX1500" fmla="*/ 4682125 w 6558522"/>
              <a:gd name="connsiteY1500" fmla="*/ 78007 h 109617"/>
              <a:gd name="connsiteX1501" fmla="*/ 4680142 w 6558522"/>
              <a:gd name="connsiteY1501" fmla="*/ 102593 h 109617"/>
              <a:gd name="connsiteX1502" fmla="*/ 4680086 w 6558522"/>
              <a:gd name="connsiteY1502" fmla="*/ 102649 h 109617"/>
              <a:gd name="connsiteX1503" fmla="*/ 4676517 w 6558522"/>
              <a:gd name="connsiteY1503" fmla="*/ 102196 h 109617"/>
              <a:gd name="connsiteX1504" fmla="*/ 4675724 w 6558522"/>
              <a:gd name="connsiteY1504" fmla="*/ 48153 h 109617"/>
              <a:gd name="connsiteX1505" fmla="*/ 4678500 w 6558522"/>
              <a:gd name="connsiteY1505" fmla="*/ 6459 h 109617"/>
              <a:gd name="connsiteX1506" fmla="*/ 4314810 w 6558522"/>
              <a:gd name="connsiteY1506" fmla="*/ 6459 h 109617"/>
              <a:gd name="connsiteX1507" fmla="*/ 4316736 w 6558522"/>
              <a:gd name="connsiteY1507" fmla="*/ 6912 h 109617"/>
              <a:gd name="connsiteX1508" fmla="*/ 4317529 w 6558522"/>
              <a:gd name="connsiteY1508" fmla="*/ 50985 h 109617"/>
              <a:gd name="connsiteX1509" fmla="*/ 4318435 w 6558522"/>
              <a:gd name="connsiteY1509" fmla="*/ 78007 h 109617"/>
              <a:gd name="connsiteX1510" fmla="*/ 4316453 w 6558522"/>
              <a:gd name="connsiteY1510" fmla="*/ 102593 h 109617"/>
              <a:gd name="connsiteX1511" fmla="*/ 4316396 w 6558522"/>
              <a:gd name="connsiteY1511" fmla="*/ 102649 h 109617"/>
              <a:gd name="connsiteX1512" fmla="*/ 4312827 w 6558522"/>
              <a:gd name="connsiteY1512" fmla="*/ 102196 h 109617"/>
              <a:gd name="connsiteX1513" fmla="*/ 4312034 w 6558522"/>
              <a:gd name="connsiteY1513" fmla="*/ 48153 h 109617"/>
              <a:gd name="connsiteX1514" fmla="*/ 4314810 w 6558522"/>
              <a:gd name="connsiteY1514" fmla="*/ 6459 h 109617"/>
              <a:gd name="connsiteX1515" fmla="*/ 3475379 w 6558522"/>
              <a:gd name="connsiteY1515" fmla="*/ 6459 h 109617"/>
              <a:gd name="connsiteX1516" fmla="*/ 3477305 w 6558522"/>
              <a:gd name="connsiteY1516" fmla="*/ 6912 h 109617"/>
              <a:gd name="connsiteX1517" fmla="*/ 3478098 w 6558522"/>
              <a:gd name="connsiteY1517" fmla="*/ 50985 h 109617"/>
              <a:gd name="connsiteX1518" fmla="*/ 3479004 w 6558522"/>
              <a:gd name="connsiteY1518" fmla="*/ 78007 h 109617"/>
              <a:gd name="connsiteX1519" fmla="*/ 3477022 w 6558522"/>
              <a:gd name="connsiteY1519" fmla="*/ 102593 h 109617"/>
              <a:gd name="connsiteX1520" fmla="*/ 3476965 w 6558522"/>
              <a:gd name="connsiteY1520" fmla="*/ 102649 h 109617"/>
              <a:gd name="connsiteX1521" fmla="*/ 3473396 w 6558522"/>
              <a:gd name="connsiteY1521" fmla="*/ 102196 h 109617"/>
              <a:gd name="connsiteX1522" fmla="*/ 3472603 w 6558522"/>
              <a:gd name="connsiteY1522" fmla="*/ 48153 h 109617"/>
              <a:gd name="connsiteX1523" fmla="*/ 3475379 w 6558522"/>
              <a:gd name="connsiteY1523" fmla="*/ 6459 h 109617"/>
              <a:gd name="connsiteX1524" fmla="*/ 2636006 w 6558522"/>
              <a:gd name="connsiteY1524" fmla="*/ 6459 h 109617"/>
              <a:gd name="connsiteX1525" fmla="*/ 2637932 w 6558522"/>
              <a:gd name="connsiteY1525" fmla="*/ 6912 h 109617"/>
              <a:gd name="connsiteX1526" fmla="*/ 2638725 w 6558522"/>
              <a:gd name="connsiteY1526" fmla="*/ 50985 h 109617"/>
              <a:gd name="connsiteX1527" fmla="*/ 2639631 w 6558522"/>
              <a:gd name="connsiteY1527" fmla="*/ 78007 h 109617"/>
              <a:gd name="connsiteX1528" fmla="*/ 2637649 w 6558522"/>
              <a:gd name="connsiteY1528" fmla="*/ 102593 h 109617"/>
              <a:gd name="connsiteX1529" fmla="*/ 2637592 w 6558522"/>
              <a:gd name="connsiteY1529" fmla="*/ 102649 h 109617"/>
              <a:gd name="connsiteX1530" fmla="*/ 2634023 w 6558522"/>
              <a:gd name="connsiteY1530" fmla="*/ 102196 h 109617"/>
              <a:gd name="connsiteX1531" fmla="*/ 2633230 w 6558522"/>
              <a:gd name="connsiteY1531" fmla="*/ 48153 h 109617"/>
              <a:gd name="connsiteX1532" fmla="*/ 2636006 w 6558522"/>
              <a:gd name="connsiteY1532" fmla="*/ 6459 h 109617"/>
              <a:gd name="connsiteX1533" fmla="*/ 1796633 w 6558522"/>
              <a:gd name="connsiteY1533" fmla="*/ 6459 h 109617"/>
              <a:gd name="connsiteX1534" fmla="*/ 1798559 w 6558522"/>
              <a:gd name="connsiteY1534" fmla="*/ 6912 h 109617"/>
              <a:gd name="connsiteX1535" fmla="*/ 1799351 w 6558522"/>
              <a:gd name="connsiteY1535" fmla="*/ 50985 h 109617"/>
              <a:gd name="connsiteX1536" fmla="*/ 1800258 w 6558522"/>
              <a:gd name="connsiteY1536" fmla="*/ 78007 h 109617"/>
              <a:gd name="connsiteX1537" fmla="*/ 1798275 w 6558522"/>
              <a:gd name="connsiteY1537" fmla="*/ 102593 h 109617"/>
              <a:gd name="connsiteX1538" fmla="*/ 1798218 w 6558522"/>
              <a:gd name="connsiteY1538" fmla="*/ 102649 h 109617"/>
              <a:gd name="connsiteX1539" fmla="*/ 1794650 w 6558522"/>
              <a:gd name="connsiteY1539" fmla="*/ 102196 h 109617"/>
              <a:gd name="connsiteX1540" fmla="*/ 1793856 w 6558522"/>
              <a:gd name="connsiteY1540" fmla="*/ 48153 h 109617"/>
              <a:gd name="connsiteX1541" fmla="*/ 1796633 w 6558522"/>
              <a:gd name="connsiteY1541" fmla="*/ 6459 h 109617"/>
              <a:gd name="connsiteX1542" fmla="*/ 957266 w 6558522"/>
              <a:gd name="connsiteY1542" fmla="*/ 6459 h 109617"/>
              <a:gd name="connsiteX1543" fmla="*/ 959192 w 6558522"/>
              <a:gd name="connsiteY1543" fmla="*/ 6912 h 109617"/>
              <a:gd name="connsiteX1544" fmla="*/ 959986 w 6558522"/>
              <a:gd name="connsiteY1544" fmla="*/ 50985 h 109617"/>
              <a:gd name="connsiteX1545" fmla="*/ 960891 w 6558522"/>
              <a:gd name="connsiteY1545" fmla="*/ 78007 h 109617"/>
              <a:gd name="connsiteX1546" fmla="*/ 958910 w 6558522"/>
              <a:gd name="connsiteY1546" fmla="*/ 102593 h 109617"/>
              <a:gd name="connsiteX1547" fmla="*/ 958852 w 6558522"/>
              <a:gd name="connsiteY1547" fmla="*/ 102649 h 109617"/>
              <a:gd name="connsiteX1548" fmla="*/ 955283 w 6558522"/>
              <a:gd name="connsiteY1548" fmla="*/ 102196 h 109617"/>
              <a:gd name="connsiteX1549" fmla="*/ 954489 w 6558522"/>
              <a:gd name="connsiteY1549" fmla="*/ 48153 h 109617"/>
              <a:gd name="connsiteX1550" fmla="*/ 957266 w 6558522"/>
              <a:gd name="connsiteY1550" fmla="*/ 6459 h 109617"/>
              <a:gd name="connsiteX1551" fmla="*/ 705458 w 6558522"/>
              <a:gd name="connsiteY1551" fmla="*/ 6459 h 109617"/>
              <a:gd name="connsiteX1552" fmla="*/ 707384 w 6558522"/>
              <a:gd name="connsiteY1552" fmla="*/ 6912 h 109617"/>
              <a:gd name="connsiteX1553" fmla="*/ 708178 w 6558522"/>
              <a:gd name="connsiteY1553" fmla="*/ 50985 h 109617"/>
              <a:gd name="connsiteX1554" fmla="*/ 709083 w 6558522"/>
              <a:gd name="connsiteY1554" fmla="*/ 78007 h 109617"/>
              <a:gd name="connsiteX1555" fmla="*/ 707101 w 6558522"/>
              <a:gd name="connsiteY1555" fmla="*/ 102593 h 109617"/>
              <a:gd name="connsiteX1556" fmla="*/ 707044 w 6558522"/>
              <a:gd name="connsiteY1556" fmla="*/ 102649 h 109617"/>
              <a:gd name="connsiteX1557" fmla="*/ 703476 w 6558522"/>
              <a:gd name="connsiteY1557" fmla="*/ 102196 h 109617"/>
              <a:gd name="connsiteX1558" fmla="*/ 702683 w 6558522"/>
              <a:gd name="connsiteY1558" fmla="*/ 48153 h 109617"/>
              <a:gd name="connsiteX1559" fmla="*/ 705458 w 6558522"/>
              <a:gd name="connsiteY1559" fmla="*/ 6459 h 109617"/>
              <a:gd name="connsiteX1560" fmla="*/ 6410839 w 6558522"/>
              <a:gd name="connsiteY1560" fmla="*/ 6402 h 109617"/>
              <a:gd name="connsiteX1561" fmla="*/ 6412765 w 6558522"/>
              <a:gd name="connsiteY1561" fmla="*/ 6855 h 109617"/>
              <a:gd name="connsiteX1562" fmla="*/ 6414974 w 6558522"/>
              <a:gd name="connsiteY1562" fmla="*/ 50871 h 109617"/>
              <a:gd name="connsiteX1563" fmla="*/ 6417750 w 6558522"/>
              <a:gd name="connsiteY1563" fmla="*/ 77723 h 109617"/>
              <a:gd name="connsiteX1564" fmla="*/ 6418146 w 6558522"/>
              <a:gd name="connsiteY1564" fmla="*/ 102309 h 109617"/>
              <a:gd name="connsiteX1565" fmla="*/ 6418090 w 6558522"/>
              <a:gd name="connsiteY1565" fmla="*/ 102252 h 109617"/>
              <a:gd name="connsiteX1566" fmla="*/ 6414465 w 6558522"/>
              <a:gd name="connsiteY1566" fmla="*/ 102196 h 109617"/>
              <a:gd name="connsiteX1567" fmla="*/ 6409366 w 6558522"/>
              <a:gd name="connsiteY1567" fmla="*/ 48266 h 109617"/>
              <a:gd name="connsiteX1568" fmla="*/ 6410839 w 6558522"/>
              <a:gd name="connsiteY1568" fmla="*/ 6402 h 109617"/>
              <a:gd name="connsiteX1569" fmla="*/ 5571464 w 6558522"/>
              <a:gd name="connsiteY1569" fmla="*/ 6402 h 109617"/>
              <a:gd name="connsiteX1570" fmla="*/ 5573390 w 6558522"/>
              <a:gd name="connsiteY1570" fmla="*/ 6855 h 109617"/>
              <a:gd name="connsiteX1571" fmla="*/ 5575599 w 6558522"/>
              <a:gd name="connsiteY1571" fmla="*/ 50871 h 109617"/>
              <a:gd name="connsiteX1572" fmla="*/ 5578375 w 6558522"/>
              <a:gd name="connsiteY1572" fmla="*/ 77723 h 109617"/>
              <a:gd name="connsiteX1573" fmla="*/ 5578772 w 6558522"/>
              <a:gd name="connsiteY1573" fmla="*/ 102309 h 109617"/>
              <a:gd name="connsiteX1574" fmla="*/ 5578715 w 6558522"/>
              <a:gd name="connsiteY1574" fmla="*/ 102252 h 109617"/>
              <a:gd name="connsiteX1575" fmla="*/ 5575090 w 6558522"/>
              <a:gd name="connsiteY1575" fmla="*/ 102196 h 109617"/>
              <a:gd name="connsiteX1576" fmla="*/ 5569991 w 6558522"/>
              <a:gd name="connsiteY1576" fmla="*/ 48266 h 109617"/>
              <a:gd name="connsiteX1577" fmla="*/ 5571464 w 6558522"/>
              <a:gd name="connsiteY1577" fmla="*/ 6402 h 109617"/>
              <a:gd name="connsiteX1578" fmla="*/ 4732090 w 6558522"/>
              <a:gd name="connsiteY1578" fmla="*/ 6402 h 109617"/>
              <a:gd name="connsiteX1579" fmla="*/ 4734016 w 6558522"/>
              <a:gd name="connsiteY1579" fmla="*/ 6855 h 109617"/>
              <a:gd name="connsiteX1580" fmla="*/ 4736225 w 6558522"/>
              <a:gd name="connsiteY1580" fmla="*/ 50871 h 109617"/>
              <a:gd name="connsiteX1581" fmla="*/ 4739001 w 6558522"/>
              <a:gd name="connsiteY1581" fmla="*/ 77723 h 109617"/>
              <a:gd name="connsiteX1582" fmla="*/ 4739398 w 6558522"/>
              <a:gd name="connsiteY1582" fmla="*/ 102309 h 109617"/>
              <a:gd name="connsiteX1583" fmla="*/ 4739341 w 6558522"/>
              <a:gd name="connsiteY1583" fmla="*/ 102252 h 109617"/>
              <a:gd name="connsiteX1584" fmla="*/ 4735715 w 6558522"/>
              <a:gd name="connsiteY1584" fmla="*/ 102196 h 109617"/>
              <a:gd name="connsiteX1585" fmla="*/ 4730617 w 6558522"/>
              <a:gd name="connsiteY1585" fmla="*/ 48266 h 109617"/>
              <a:gd name="connsiteX1586" fmla="*/ 4732090 w 6558522"/>
              <a:gd name="connsiteY1586" fmla="*/ 6402 h 109617"/>
              <a:gd name="connsiteX1587" fmla="*/ 4368344 w 6558522"/>
              <a:gd name="connsiteY1587" fmla="*/ 6402 h 109617"/>
              <a:gd name="connsiteX1588" fmla="*/ 4370270 w 6558522"/>
              <a:gd name="connsiteY1588" fmla="*/ 6855 h 109617"/>
              <a:gd name="connsiteX1589" fmla="*/ 4372479 w 6558522"/>
              <a:gd name="connsiteY1589" fmla="*/ 50871 h 109617"/>
              <a:gd name="connsiteX1590" fmla="*/ 4375255 w 6558522"/>
              <a:gd name="connsiteY1590" fmla="*/ 77723 h 109617"/>
              <a:gd name="connsiteX1591" fmla="*/ 4375652 w 6558522"/>
              <a:gd name="connsiteY1591" fmla="*/ 102309 h 109617"/>
              <a:gd name="connsiteX1592" fmla="*/ 4375595 w 6558522"/>
              <a:gd name="connsiteY1592" fmla="*/ 102252 h 109617"/>
              <a:gd name="connsiteX1593" fmla="*/ 4371970 w 6558522"/>
              <a:gd name="connsiteY1593" fmla="*/ 102196 h 109617"/>
              <a:gd name="connsiteX1594" fmla="*/ 4366871 w 6558522"/>
              <a:gd name="connsiteY1594" fmla="*/ 48266 h 109617"/>
              <a:gd name="connsiteX1595" fmla="*/ 4368344 w 6558522"/>
              <a:gd name="connsiteY1595" fmla="*/ 6402 h 109617"/>
              <a:gd name="connsiteX1596" fmla="*/ 3528969 w 6558522"/>
              <a:gd name="connsiteY1596" fmla="*/ 6402 h 109617"/>
              <a:gd name="connsiteX1597" fmla="*/ 3530895 w 6558522"/>
              <a:gd name="connsiteY1597" fmla="*/ 6855 h 109617"/>
              <a:gd name="connsiteX1598" fmla="*/ 3533104 w 6558522"/>
              <a:gd name="connsiteY1598" fmla="*/ 50871 h 109617"/>
              <a:gd name="connsiteX1599" fmla="*/ 3535880 w 6558522"/>
              <a:gd name="connsiteY1599" fmla="*/ 77723 h 109617"/>
              <a:gd name="connsiteX1600" fmla="*/ 3536277 w 6558522"/>
              <a:gd name="connsiteY1600" fmla="*/ 102309 h 109617"/>
              <a:gd name="connsiteX1601" fmla="*/ 3536220 w 6558522"/>
              <a:gd name="connsiteY1601" fmla="*/ 102252 h 109617"/>
              <a:gd name="connsiteX1602" fmla="*/ 3532595 w 6558522"/>
              <a:gd name="connsiteY1602" fmla="*/ 102196 h 109617"/>
              <a:gd name="connsiteX1603" fmla="*/ 3527496 w 6558522"/>
              <a:gd name="connsiteY1603" fmla="*/ 48266 h 109617"/>
              <a:gd name="connsiteX1604" fmla="*/ 3528969 w 6558522"/>
              <a:gd name="connsiteY1604" fmla="*/ 6402 h 109617"/>
              <a:gd name="connsiteX1605" fmla="*/ 2689596 w 6558522"/>
              <a:gd name="connsiteY1605" fmla="*/ 6402 h 109617"/>
              <a:gd name="connsiteX1606" fmla="*/ 2691523 w 6558522"/>
              <a:gd name="connsiteY1606" fmla="*/ 6855 h 109617"/>
              <a:gd name="connsiteX1607" fmla="*/ 2693731 w 6558522"/>
              <a:gd name="connsiteY1607" fmla="*/ 50871 h 109617"/>
              <a:gd name="connsiteX1608" fmla="*/ 2696507 w 6558522"/>
              <a:gd name="connsiteY1608" fmla="*/ 77723 h 109617"/>
              <a:gd name="connsiteX1609" fmla="*/ 2696904 w 6558522"/>
              <a:gd name="connsiteY1609" fmla="*/ 102309 h 109617"/>
              <a:gd name="connsiteX1610" fmla="*/ 2696847 w 6558522"/>
              <a:gd name="connsiteY1610" fmla="*/ 102252 h 109617"/>
              <a:gd name="connsiteX1611" fmla="*/ 2693222 w 6558522"/>
              <a:gd name="connsiteY1611" fmla="*/ 102196 h 109617"/>
              <a:gd name="connsiteX1612" fmla="*/ 2688123 w 6558522"/>
              <a:gd name="connsiteY1612" fmla="*/ 48266 h 109617"/>
              <a:gd name="connsiteX1613" fmla="*/ 2689596 w 6558522"/>
              <a:gd name="connsiteY1613" fmla="*/ 6402 h 109617"/>
              <a:gd name="connsiteX1614" fmla="*/ 1850223 w 6558522"/>
              <a:gd name="connsiteY1614" fmla="*/ 6402 h 109617"/>
              <a:gd name="connsiteX1615" fmla="*/ 1852148 w 6558522"/>
              <a:gd name="connsiteY1615" fmla="*/ 6855 h 109617"/>
              <a:gd name="connsiteX1616" fmla="*/ 1854358 w 6558522"/>
              <a:gd name="connsiteY1616" fmla="*/ 50871 h 109617"/>
              <a:gd name="connsiteX1617" fmla="*/ 1857133 w 6558522"/>
              <a:gd name="connsiteY1617" fmla="*/ 77723 h 109617"/>
              <a:gd name="connsiteX1618" fmla="*/ 1857530 w 6558522"/>
              <a:gd name="connsiteY1618" fmla="*/ 102309 h 109617"/>
              <a:gd name="connsiteX1619" fmla="*/ 1857473 w 6558522"/>
              <a:gd name="connsiteY1619" fmla="*/ 102252 h 109617"/>
              <a:gd name="connsiteX1620" fmla="*/ 1853848 w 6558522"/>
              <a:gd name="connsiteY1620" fmla="*/ 102196 h 109617"/>
              <a:gd name="connsiteX1621" fmla="*/ 1848749 w 6558522"/>
              <a:gd name="connsiteY1621" fmla="*/ 48266 h 109617"/>
              <a:gd name="connsiteX1622" fmla="*/ 1850223 w 6558522"/>
              <a:gd name="connsiteY1622" fmla="*/ 6402 h 109617"/>
              <a:gd name="connsiteX1623" fmla="*/ 1010855 w 6558522"/>
              <a:gd name="connsiteY1623" fmla="*/ 6402 h 109617"/>
              <a:gd name="connsiteX1624" fmla="*/ 1012783 w 6558522"/>
              <a:gd name="connsiteY1624" fmla="*/ 6855 h 109617"/>
              <a:gd name="connsiteX1625" fmla="*/ 1014991 w 6558522"/>
              <a:gd name="connsiteY1625" fmla="*/ 50871 h 109617"/>
              <a:gd name="connsiteX1626" fmla="*/ 1017767 w 6558522"/>
              <a:gd name="connsiteY1626" fmla="*/ 77723 h 109617"/>
              <a:gd name="connsiteX1627" fmla="*/ 1018164 w 6558522"/>
              <a:gd name="connsiteY1627" fmla="*/ 102309 h 109617"/>
              <a:gd name="connsiteX1628" fmla="*/ 1018107 w 6558522"/>
              <a:gd name="connsiteY1628" fmla="*/ 102252 h 109617"/>
              <a:gd name="connsiteX1629" fmla="*/ 1014481 w 6558522"/>
              <a:gd name="connsiteY1629" fmla="*/ 102196 h 109617"/>
              <a:gd name="connsiteX1630" fmla="*/ 1009383 w 6558522"/>
              <a:gd name="connsiteY1630" fmla="*/ 48266 h 109617"/>
              <a:gd name="connsiteX1631" fmla="*/ 1010855 w 6558522"/>
              <a:gd name="connsiteY1631" fmla="*/ 6402 h 109617"/>
              <a:gd name="connsiteX1632" fmla="*/ 759049 w 6558522"/>
              <a:gd name="connsiteY1632" fmla="*/ 6402 h 109617"/>
              <a:gd name="connsiteX1633" fmla="*/ 760975 w 6558522"/>
              <a:gd name="connsiteY1633" fmla="*/ 6855 h 109617"/>
              <a:gd name="connsiteX1634" fmla="*/ 763183 w 6558522"/>
              <a:gd name="connsiteY1634" fmla="*/ 50871 h 109617"/>
              <a:gd name="connsiteX1635" fmla="*/ 765959 w 6558522"/>
              <a:gd name="connsiteY1635" fmla="*/ 77723 h 109617"/>
              <a:gd name="connsiteX1636" fmla="*/ 766356 w 6558522"/>
              <a:gd name="connsiteY1636" fmla="*/ 102309 h 109617"/>
              <a:gd name="connsiteX1637" fmla="*/ 766300 w 6558522"/>
              <a:gd name="connsiteY1637" fmla="*/ 102252 h 109617"/>
              <a:gd name="connsiteX1638" fmla="*/ 762675 w 6558522"/>
              <a:gd name="connsiteY1638" fmla="*/ 102196 h 109617"/>
              <a:gd name="connsiteX1639" fmla="*/ 757576 w 6558522"/>
              <a:gd name="connsiteY1639" fmla="*/ 48266 h 109617"/>
              <a:gd name="connsiteX1640" fmla="*/ 759049 w 6558522"/>
              <a:gd name="connsiteY1640" fmla="*/ 6402 h 109617"/>
              <a:gd name="connsiteX1641" fmla="*/ 6551159 w 6558522"/>
              <a:gd name="connsiteY1641" fmla="*/ 5892 h 109617"/>
              <a:gd name="connsiteX1642" fmla="*/ 6553086 w 6558522"/>
              <a:gd name="connsiteY1642" fmla="*/ 6345 h 109617"/>
              <a:gd name="connsiteX1643" fmla="*/ 6555182 w 6558522"/>
              <a:gd name="connsiteY1643" fmla="*/ 50815 h 109617"/>
              <a:gd name="connsiteX1644" fmla="*/ 6557560 w 6558522"/>
              <a:gd name="connsiteY1644" fmla="*/ 77950 h 109617"/>
              <a:gd name="connsiteX1645" fmla="*/ 6557391 w 6558522"/>
              <a:gd name="connsiteY1645" fmla="*/ 102819 h 109617"/>
              <a:gd name="connsiteX1646" fmla="*/ 6557391 w 6558522"/>
              <a:gd name="connsiteY1646" fmla="*/ 102762 h 109617"/>
              <a:gd name="connsiteX1647" fmla="*/ 6553765 w 6558522"/>
              <a:gd name="connsiteY1647" fmla="*/ 102592 h 109617"/>
              <a:gd name="connsiteX1648" fmla="*/ 6549573 w 6558522"/>
              <a:gd name="connsiteY1648" fmla="*/ 48095 h 109617"/>
              <a:gd name="connsiteX1649" fmla="*/ 6551159 w 6558522"/>
              <a:gd name="connsiteY1649" fmla="*/ 5892 h 109617"/>
              <a:gd name="connsiteX1650" fmla="*/ 5711785 w 6558522"/>
              <a:gd name="connsiteY1650" fmla="*/ 5892 h 109617"/>
              <a:gd name="connsiteX1651" fmla="*/ 5713711 w 6558522"/>
              <a:gd name="connsiteY1651" fmla="*/ 6345 h 109617"/>
              <a:gd name="connsiteX1652" fmla="*/ 5715807 w 6558522"/>
              <a:gd name="connsiteY1652" fmla="*/ 50815 h 109617"/>
              <a:gd name="connsiteX1653" fmla="*/ 5718187 w 6558522"/>
              <a:gd name="connsiteY1653" fmla="*/ 77950 h 109617"/>
              <a:gd name="connsiteX1654" fmla="*/ 5718017 w 6558522"/>
              <a:gd name="connsiteY1654" fmla="*/ 102819 h 109617"/>
              <a:gd name="connsiteX1655" fmla="*/ 5718017 w 6558522"/>
              <a:gd name="connsiteY1655" fmla="*/ 102762 h 109617"/>
              <a:gd name="connsiteX1656" fmla="*/ 5714391 w 6558522"/>
              <a:gd name="connsiteY1656" fmla="*/ 102592 h 109617"/>
              <a:gd name="connsiteX1657" fmla="*/ 5710199 w 6558522"/>
              <a:gd name="connsiteY1657" fmla="*/ 48095 h 109617"/>
              <a:gd name="connsiteX1658" fmla="*/ 5711785 w 6558522"/>
              <a:gd name="connsiteY1658" fmla="*/ 5892 h 109617"/>
              <a:gd name="connsiteX1659" fmla="*/ 4872410 w 6558522"/>
              <a:gd name="connsiteY1659" fmla="*/ 5892 h 109617"/>
              <a:gd name="connsiteX1660" fmla="*/ 4874336 w 6558522"/>
              <a:gd name="connsiteY1660" fmla="*/ 6345 h 109617"/>
              <a:gd name="connsiteX1661" fmla="*/ 4876432 w 6558522"/>
              <a:gd name="connsiteY1661" fmla="*/ 50815 h 109617"/>
              <a:gd name="connsiteX1662" fmla="*/ 4878811 w 6558522"/>
              <a:gd name="connsiteY1662" fmla="*/ 77950 h 109617"/>
              <a:gd name="connsiteX1663" fmla="*/ 4878642 w 6558522"/>
              <a:gd name="connsiteY1663" fmla="*/ 102819 h 109617"/>
              <a:gd name="connsiteX1664" fmla="*/ 4878642 w 6558522"/>
              <a:gd name="connsiteY1664" fmla="*/ 102762 h 109617"/>
              <a:gd name="connsiteX1665" fmla="*/ 4875016 w 6558522"/>
              <a:gd name="connsiteY1665" fmla="*/ 102592 h 109617"/>
              <a:gd name="connsiteX1666" fmla="*/ 4870824 w 6558522"/>
              <a:gd name="connsiteY1666" fmla="*/ 48095 h 109617"/>
              <a:gd name="connsiteX1667" fmla="*/ 4872410 w 6558522"/>
              <a:gd name="connsiteY1667" fmla="*/ 5892 h 109617"/>
              <a:gd name="connsiteX1668" fmla="*/ 4508664 w 6558522"/>
              <a:gd name="connsiteY1668" fmla="*/ 5892 h 109617"/>
              <a:gd name="connsiteX1669" fmla="*/ 4510590 w 6558522"/>
              <a:gd name="connsiteY1669" fmla="*/ 6345 h 109617"/>
              <a:gd name="connsiteX1670" fmla="*/ 4512686 w 6558522"/>
              <a:gd name="connsiteY1670" fmla="*/ 50815 h 109617"/>
              <a:gd name="connsiteX1671" fmla="*/ 4515066 w 6558522"/>
              <a:gd name="connsiteY1671" fmla="*/ 77950 h 109617"/>
              <a:gd name="connsiteX1672" fmla="*/ 4514896 w 6558522"/>
              <a:gd name="connsiteY1672" fmla="*/ 102819 h 109617"/>
              <a:gd name="connsiteX1673" fmla="*/ 4514896 w 6558522"/>
              <a:gd name="connsiteY1673" fmla="*/ 102762 h 109617"/>
              <a:gd name="connsiteX1674" fmla="*/ 4511270 w 6558522"/>
              <a:gd name="connsiteY1674" fmla="*/ 102592 h 109617"/>
              <a:gd name="connsiteX1675" fmla="*/ 4507078 w 6558522"/>
              <a:gd name="connsiteY1675" fmla="*/ 48095 h 109617"/>
              <a:gd name="connsiteX1676" fmla="*/ 4508664 w 6558522"/>
              <a:gd name="connsiteY1676" fmla="*/ 5892 h 109617"/>
              <a:gd name="connsiteX1677" fmla="*/ 3669290 w 6558522"/>
              <a:gd name="connsiteY1677" fmla="*/ 5892 h 109617"/>
              <a:gd name="connsiteX1678" fmla="*/ 3671216 w 6558522"/>
              <a:gd name="connsiteY1678" fmla="*/ 6345 h 109617"/>
              <a:gd name="connsiteX1679" fmla="*/ 3673312 w 6558522"/>
              <a:gd name="connsiteY1679" fmla="*/ 50815 h 109617"/>
              <a:gd name="connsiteX1680" fmla="*/ 3675691 w 6558522"/>
              <a:gd name="connsiteY1680" fmla="*/ 77950 h 109617"/>
              <a:gd name="connsiteX1681" fmla="*/ 3675522 w 6558522"/>
              <a:gd name="connsiteY1681" fmla="*/ 102819 h 109617"/>
              <a:gd name="connsiteX1682" fmla="*/ 3675522 w 6558522"/>
              <a:gd name="connsiteY1682" fmla="*/ 102762 h 109617"/>
              <a:gd name="connsiteX1683" fmla="*/ 3671896 w 6558522"/>
              <a:gd name="connsiteY1683" fmla="*/ 102592 h 109617"/>
              <a:gd name="connsiteX1684" fmla="*/ 3667704 w 6558522"/>
              <a:gd name="connsiteY1684" fmla="*/ 48095 h 109617"/>
              <a:gd name="connsiteX1685" fmla="*/ 3669290 w 6558522"/>
              <a:gd name="connsiteY1685" fmla="*/ 5892 h 109617"/>
              <a:gd name="connsiteX1686" fmla="*/ 2829916 w 6558522"/>
              <a:gd name="connsiteY1686" fmla="*/ 5892 h 109617"/>
              <a:gd name="connsiteX1687" fmla="*/ 2831842 w 6558522"/>
              <a:gd name="connsiteY1687" fmla="*/ 6345 h 109617"/>
              <a:gd name="connsiteX1688" fmla="*/ 2833937 w 6558522"/>
              <a:gd name="connsiteY1688" fmla="*/ 50815 h 109617"/>
              <a:gd name="connsiteX1689" fmla="*/ 2836316 w 6558522"/>
              <a:gd name="connsiteY1689" fmla="*/ 77950 h 109617"/>
              <a:gd name="connsiteX1690" fmla="*/ 2836147 w 6558522"/>
              <a:gd name="connsiteY1690" fmla="*/ 102819 h 109617"/>
              <a:gd name="connsiteX1691" fmla="*/ 2836147 w 6558522"/>
              <a:gd name="connsiteY1691" fmla="*/ 102762 h 109617"/>
              <a:gd name="connsiteX1692" fmla="*/ 2832522 w 6558522"/>
              <a:gd name="connsiteY1692" fmla="*/ 102592 h 109617"/>
              <a:gd name="connsiteX1693" fmla="*/ 2828329 w 6558522"/>
              <a:gd name="connsiteY1693" fmla="*/ 48095 h 109617"/>
              <a:gd name="connsiteX1694" fmla="*/ 2829916 w 6558522"/>
              <a:gd name="connsiteY1694" fmla="*/ 5892 h 109617"/>
              <a:gd name="connsiteX1695" fmla="*/ 1990545 w 6558522"/>
              <a:gd name="connsiteY1695" fmla="*/ 5892 h 109617"/>
              <a:gd name="connsiteX1696" fmla="*/ 1992470 w 6558522"/>
              <a:gd name="connsiteY1696" fmla="*/ 6345 h 109617"/>
              <a:gd name="connsiteX1697" fmla="*/ 1994565 w 6558522"/>
              <a:gd name="connsiteY1697" fmla="*/ 50815 h 109617"/>
              <a:gd name="connsiteX1698" fmla="*/ 1996946 w 6558522"/>
              <a:gd name="connsiteY1698" fmla="*/ 77950 h 109617"/>
              <a:gd name="connsiteX1699" fmla="*/ 1996775 w 6558522"/>
              <a:gd name="connsiteY1699" fmla="*/ 102819 h 109617"/>
              <a:gd name="connsiteX1700" fmla="*/ 1996775 w 6558522"/>
              <a:gd name="connsiteY1700" fmla="*/ 102762 h 109617"/>
              <a:gd name="connsiteX1701" fmla="*/ 1993150 w 6558522"/>
              <a:gd name="connsiteY1701" fmla="*/ 102592 h 109617"/>
              <a:gd name="connsiteX1702" fmla="*/ 1988957 w 6558522"/>
              <a:gd name="connsiteY1702" fmla="*/ 48095 h 109617"/>
              <a:gd name="connsiteX1703" fmla="*/ 1990545 w 6558522"/>
              <a:gd name="connsiteY1703" fmla="*/ 5892 h 109617"/>
              <a:gd name="connsiteX1704" fmla="*/ 1151176 w 6558522"/>
              <a:gd name="connsiteY1704" fmla="*/ 5892 h 109617"/>
              <a:gd name="connsiteX1705" fmla="*/ 1153102 w 6558522"/>
              <a:gd name="connsiteY1705" fmla="*/ 6345 h 109617"/>
              <a:gd name="connsiteX1706" fmla="*/ 1155198 w 6558522"/>
              <a:gd name="connsiteY1706" fmla="*/ 50815 h 109617"/>
              <a:gd name="connsiteX1707" fmla="*/ 1157578 w 6558522"/>
              <a:gd name="connsiteY1707" fmla="*/ 77950 h 109617"/>
              <a:gd name="connsiteX1708" fmla="*/ 1157407 w 6558522"/>
              <a:gd name="connsiteY1708" fmla="*/ 102819 h 109617"/>
              <a:gd name="connsiteX1709" fmla="*/ 1157407 w 6558522"/>
              <a:gd name="connsiteY1709" fmla="*/ 102762 h 109617"/>
              <a:gd name="connsiteX1710" fmla="*/ 1153782 w 6558522"/>
              <a:gd name="connsiteY1710" fmla="*/ 102592 h 109617"/>
              <a:gd name="connsiteX1711" fmla="*/ 1149591 w 6558522"/>
              <a:gd name="connsiteY1711" fmla="*/ 48095 h 109617"/>
              <a:gd name="connsiteX1712" fmla="*/ 1151176 w 6558522"/>
              <a:gd name="connsiteY1712" fmla="*/ 5892 h 109617"/>
              <a:gd name="connsiteX1713" fmla="*/ 899369 w 6558522"/>
              <a:gd name="connsiteY1713" fmla="*/ 5892 h 109617"/>
              <a:gd name="connsiteX1714" fmla="*/ 901296 w 6558522"/>
              <a:gd name="connsiteY1714" fmla="*/ 6345 h 109617"/>
              <a:gd name="connsiteX1715" fmla="*/ 903393 w 6558522"/>
              <a:gd name="connsiteY1715" fmla="*/ 50815 h 109617"/>
              <a:gd name="connsiteX1716" fmla="*/ 905771 w 6558522"/>
              <a:gd name="connsiteY1716" fmla="*/ 77950 h 109617"/>
              <a:gd name="connsiteX1717" fmla="*/ 905601 w 6558522"/>
              <a:gd name="connsiteY1717" fmla="*/ 102819 h 109617"/>
              <a:gd name="connsiteX1718" fmla="*/ 905601 w 6558522"/>
              <a:gd name="connsiteY1718" fmla="*/ 102762 h 109617"/>
              <a:gd name="connsiteX1719" fmla="*/ 901976 w 6558522"/>
              <a:gd name="connsiteY1719" fmla="*/ 102592 h 109617"/>
              <a:gd name="connsiteX1720" fmla="*/ 897784 w 6558522"/>
              <a:gd name="connsiteY1720" fmla="*/ 48095 h 109617"/>
              <a:gd name="connsiteX1721" fmla="*/ 899369 w 6558522"/>
              <a:gd name="connsiteY1721" fmla="*/ 5892 h 109617"/>
              <a:gd name="connsiteX1722" fmla="*/ 59995 w 6558522"/>
              <a:gd name="connsiteY1722" fmla="*/ 5892 h 109617"/>
              <a:gd name="connsiteX1723" fmla="*/ 61922 w 6558522"/>
              <a:gd name="connsiteY1723" fmla="*/ 6345 h 109617"/>
              <a:gd name="connsiteX1724" fmla="*/ 64017 w 6558522"/>
              <a:gd name="connsiteY1724" fmla="*/ 50815 h 109617"/>
              <a:gd name="connsiteX1725" fmla="*/ 66396 w 6558522"/>
              <a:gd name="connsiteY1725" fmla="*/ 77950 h 109617"/>
              <a:gd name="connsiteX1726" fmla="*/ 66227 w 6558522"/>
              <a:gd name="connsiteY1726" fmla="*/ 102819 h 109617"/>
              <a:gd name="connsiteX1727" fmla="*/ 66227 w 6558522"/>
              <a:gd name="connsiteY1727" fmla="*/ 102762 h 109617"/>
              <a:gd name="connsiteX1728" fmla="*/ 62601 w 6558522"/>
              <a:gd name="connsiteY1728" fmla="*/ 102592 h 109617"/>
              <a:gd name="connsiteX1729" fmla="*/ 58409 w 6558522"/>
              <a:gd name="connsiteY1729" fmla="*/ 48095 h 109617"/>
              <a:gd name="connsiteX1730" fmla="*/ 59995 w 6558522"/>
              <a:gd name="connsiteY1730" fmla="*/ 5892 h 109617"/>
              <a:gd name="connsiteX1731" fmla="*/ 5822364 w 6558522"/>
              <a:gd name="connsiteY1731" fmla="*/ 5721 h 109617"/>
              <a:gd name="connsiteX1732" fmla="*/ 5824290 w 6558522"/>
              <a:gd name="connsiteY1732" fmla="*/ 6061 h 109617"/>
              <a:gd name="connsiteX1733" fmla="*/ 5828029 w 6558522"/>
              <a:gd name="connsiteY1733" fmla="*/ 50701 h 109617"/>
              <a:gd name="connsiteX1734" fmla="*/ 5830748 w 6558522"/>
              <a:gd name="connsiteY1734" fmla="*/ 78063 h 109617"/>
              <a:gd name="connsiteX1735" fmla="*/ 5830408 w 6558522"/>
              <a:gd name="connsiteY1735" fmla="*/ 103102 h 109617"/>
              <a:gd name="connsiteX1736" fmla="*/ 5826782 w 6558522"/>
              <a:gd name="connsiteY1736" fmla="*/ 102875 h 109617"/>
              <a:gd name="connsiteX1737" fmla="*/ 5822364 w 6558522"/>
              <a:gd name="connsiteY1737" fmla="*/ 48152 h 109617"/>
              <a:gd name="connsiteX1738" fmla="*/ 5822364 w 6558522"/>
              <a:gd name="connsiteY1738" fmla="*/ 5721 h 109617"/>
              <a:gd name="connsiteX1739" fmla="*/ 4982990 w 6558522"/>
              <a:gd name="connsiteY1739" fmla="*/ 5721 h 109617"/>
              <a:gd name="connsiteX1740" fmla="*/ 4984916 w 6558522"/>
              <a:gd name="connsiteY1740" fmla="*/ 6061 h 109617"/>
              <a:gd name="connsiteX1741" fmla="*/ 4988655 w 6558522"/>
              <a:gd name="connsiteY1741" fmla="*/ 50701 h 109617"/>
              <a:gd name="connsiteX1742" fmla="*/ 4991374 w 6558522"/>
              <a:gd name="connsiteY1742" fmla="*/ 78063 h 109617"/>
              <a:gd name="connsiteX1743" fmla="*/ 4991034 w 6558522"/>
              <a:gd name="connsiteY1743" fmla="*/ 103102 h 109617"/>
              <a:gd name="connsiteX1744" fmla="*/ 4987409 w 6558522"/>
              <a:gd name="connsiteY1744" fmla="*/ 102875 h 109617"/>
              <a:gd name="connsiteX1745" fmla="*/ 4982990 w 6558522"/>
              <a:gd name="connsiteY1745" fmla="*/ 48152 h 109617"/>
              <a:gd name="connsiteX1746" fmla="*/ 4982990 w 6558522"/>
              <a:gd name="connsiteY1746" fmla="*/ 5721 h 109617"/>
              <a:gd name="connsiteX1747" fmla="*/ 4619244 w 6558522"/>
              <a:gd name="connsiteY1747" fmla="*/ 5721 h 109617"/>
              <a:gd name="connsiteX1748" fmla="*/ 4621170 w 6558522"/>
              <a:gd name="connsiteY1748" fmla="*/ 6061 h 109617"/>
              <a:gd name="connsiteX1749" fmla="*/ 4624909 w 6558522"/>
              <a:gd name="connsiteY1749" fmla="*/ 50701 h 109617"/>
              <a:gd name="connsiteX1750" fmla="*/ 4627628 w 6558522"/>
              <a:gd name="connsiteY1750" fmla="*/ 78063 h 109617"/>
              <a:gd name="connsiteX1751" fmla="*/ 4627289 w 6558522"/>
              <a:gd name="connsiteY1751" fmla="*/ 103102 h 109617"/>
              <a:gd name="connsiteX1752" fmla="*/ 4623663 w 6558522"/>
              <a:gd name="connsiteY1752" fmla="*/ 102875 h 109617"/>
              <a:gd name="connsiteX1753" fmla="*/ 4619244 w 6558522"/>
              <a:gd name="connsiteY1753" fmla="*/ 48152 h 109617"/>
              <a:gd name="connsiteX1754" fmla="*/ 4619244 w 6558522"/>
              <a:gd name="connsiteY1754" fmla="*/ 5721 h 109617"/>
              <a:gd name="connsiteX1755" fmla="*/ 3779869 w 6558522"/>
              <a:gd name="connsiteY1755" fmla="*/ 5721 h 109617"/>
              <a:gd name="connsiteX1756" fmla="*/ 3781795 w 6558522"/>
              <a:gd name="connsiteY1756" fmla="*/ 6061 h 109617"/>
              <a:gd name="connsiteX1757" fmla="*/ 3785534 w 6558522"/>
              <a:gd name="connsiteY1757" fmla="*/ 50701 h 109617"/>
              <a:gd name="connsiteX1758" fmla="*/ 3788253 w 6558522"/>
              <a:gd name="connsiteY1758" fmla="*/ 78063 h 109617"/>
              <a:gd name="connsiteX1759" fmla="*/ 3787913 w 6558522"/>
              <a:gd name="connsiteY1759" fmla="*/ 103102 h 109617"/>
              <a:gd name="connsiteX1760" fmla="*/ 3784288 w 6558522"/>
              <a:gd name="connsiteY1760" fmla="*/ 102875 h 109617"/>
              <a:gd name="connsiteX1761" fmla="*/ 3779869 w 6558522"/>
              <a:gd name="connsiteY1761" fmla="*/ 48152 h 109617"/>
              <a:gd name="connsiteX1762" fmla="*/ 3779869 w 6558522"/>
              <a:gd name="connsiteY1762" fmla="*/ 5721 h 109617"/>
              <a:gd name="connsiteX1763" fmla="*/ 2940496 w 6558522"/>
              <a:gd name="connsiteY1763" fmla="*/ 5721 h 109617"/>
              <a:gd name="connsiteX1764" fmla="*/ 2942422 w 6558522"/>
              <a:gd name="connsiteY1764" fmla="*/ 6061 h 109617"/>
              <a:gd name="connsiteX1765" fmla="*/ 2946162 w 6558522"/>
              <a:gd name="connsiteY1765" fmla="*/ 50701 h 109617"/>
              <a:gd name="connsiteX1766" fmla="*/ 2948879 w 6558522"/>
              <a:gd name="connsiteY1766" fmla="*/ 78063 h 109617"/>
              <a:gd name="connsiteX1767" fmla="*/ 2948540 w 6558522"/>
              <a:gd name="connsiteY1767" fmla="*/ 103102 h 109617"/>
              <a:gd name="connsiteX1768" fmla="*/ 2944915 w 6558522"/>
              <a:gd name="connsiteY1768" fmla="*/ 102875 h 109617"/>
              <a:gd name="connsiteX1769" fmla="*/ 2940496 w 6558522"/>
              <a:gd name="connsiteY1769" fmla="*/ 48152 h 109617"/>
              <a:gd name="connsiteX1770" fmla="*/ 2940496 w 6558522"/>
              <a:gd name="connsiteY1770" fmla="*/ 5721 h 109617"/>
              <a:gd name="connsiteX1771" fmla="*/ 2101122 w 6558522"/>
              <a:gd name="connsiteY1771" fmla="*/ 5721 h 109617"/>
              <a:gd name="connsiteX1772" fmla="*/ 2103048 w 6558522"/>
              <a:gd name="connsiteY1772" fmla="*/ 6061 h 109617"/>
              <a:gd name="connsiteX1773" fmla="*/ 2106787 w 6558522"/>
              <a:gd name="connsiteY1773" fmla="*/ 50701 h 109617"/>
              <a:gd name="connsiteX1774" fmla="*/ 2109506 w 6558522"/>
              <a:gd name="connsiteY1774" fmla="*/ 78063 h 109617"/>
              <a:gd name="connsiteX1775" fmla="*/ 2109165 w 6558522"/>
              <a:gd name="connsiteY1775" fmla="*/ 103102 h 109617"/>
              <a:gd name="connsiteX1776" fmla="*/ 2105540 w 6558522"/>
              <a:gd name="connsiteY1776" fmla="*/ 102875 h 109617"/>
              <a:gd name="connsiteX1777" fmla="*/ 2101122 w 6558522"/>
              <a:gd name="connsiteY1777" fmla="*/ 48152 h 109617"/>
              <a:gd name="connsiteX1778" fmla="*/ 2101122 w 6558522"/>
              <a:gd name="connsiteY1778" fmla="*/ 5721 h 109617"/>
              <a:gd name="connsiteX1779" fmla="*/ 1261755 w 6558522"/>
              <a:gd name="connsiteY1779" fmla="*/ 5721 h 109617"/>
              <a:gd name="connsiteX1780" fmla="*/ 1263682 w 6558522"/>
              <a:gd name="connsiteY1780" fmla="*/ 6061 h 109617"/>
              <a:gd name="connsiteX1781" fmla="*/ 1267420 w 6558522"/>
              <a:gd name="connsiteY1781" fmla="*/ 50701 h 109617"/>
              <a:gd name="connsiteX1782" fmla="*/ 1270140 w 6558522"/>
              <a:gd name="connsiteY1782" fmla="*/ 78063 h 109617"/>
              <a:gd name="connsiteX1783" fmla="*/ 1269800 w 6558522"/>
              <a:gd name="connsiteY1783" fmla="*/ 103102 h 109617"/>
              <a:gd name="connsiteX1784" fmla="*/ 1266175 w 6558522"/>
              <a:gd name="connsiteY1784" fmla="*/ 102875 h 109617"/>
              <a:gd name="connsiteX1785" fmla="*/ 1261755 w 6558522"/>
              <a:gd name="connsiteY1785" fmla="*/ 48152 h 109617"/>
              <a:gd name="connsiteX1786" fmla="*/ 1261755 w 6558522"/>
              <a:gd name="connsiteY1786" fmla="*/ 5721 h 109617"/>
              <a:gd name="connsiteX1787" fmla="*/ 170576 w 6558522"/>
              <a:gd name="connsiteY1787" fmla="*/ 5721 h 109617"/>
              <a:gd name="connsiteX1788" fmla="*/ 172501 w 6558522"/>
              <a:gd name="connsiteY1788" fmla="*/ 6061 h 109617"/>
              <a:gd name="connsiteX1789" fmla="*/ 176241 w 6558522"/>
              <a:gd name="connsiteY1789" fmla="*/ 50701 h 109617"/>
              <a:gd name="connsiteX1790" fmla="*/ 178960 w 6558522"/>
              <a:gd name="connsiteY1790" fmla="*/ 78063 h 109617"/>
              <a:gd name="connsiteX1791" fmla="*/ 178620 w 6558522"/>
              <a:gd name="connsiteY1791" fmla="*/ 103102 h 109617"/>
              <a:gd name="connsiteX1792" fmla="*/ 174994 w 6558522"/>
              <a:gd name="connsiteY1792" fmla="*/ 102875 h 109617"/>
              <a:gd name="connsiteX1793" fmla="*/ 170576 w 6558522"/>
              <a:gd name="connsiteY1793" fmla="*/ 48152 h 109617"/>
              <a:gd name="connsiteX1794" fmla="*/ 170576 w 6558522"/>
              <a:gd name="connsiteY1794" fmla="*/ 5721 h 109617"/>
              <a:gd name="connsiteX1795" fmla="*/ 6239305 w 6558522"/>
              <a:gd name="connsiteY1795" fmla="*/ 5325 h 109617"/>
              <a:gd name="connsiteX1796" fmla="*/ 6242930 w 6558522"/>
              <a:gd name="connsiteY1796" fmla="*/ 5552 h 109617"/>
              <a:gd name="connsiteX1797" fmla="*/ 6247689 w 6558522"/>
              <a:gd name="connsiteY1797" fmla="*/ 61578 h 109617"/>
              <a:gd name="connsiteX1798" fmla="*/ 6247972 w 6558522"/>
              <a:gd name="connsiteY1798" fmla="*/ 105085 h 109617"/>
              <a:gd name="connsiteX1799" fmla="*/ 6246045 w 6558522"/>
              <a:gd name="connsiteY1799" fmla="*/ 104745 h 109617"/>
              <a:gd name="connsiteX1800" fmla="*/ 6242024 w 6558522"/>
              <a:gd name="connsiteY1800" fmla="*/ 59029 h 109617"/>
              <a:gd name="connsiteX1801" fmla="*/ 6239134 w 6558522"/>
              <a:gd name="connsiteY1801" fmla="*/ 31044 h 109617"/>
              <a:gd name="connsiteX1802" fmla="*/ 6239305 w 6558522"/>
              <a:gd name="connsiteY1802" fmla="*/ 5382 h 109617"/>
              <a:gd name="connsiteX1803" fmla="*/ 5399929 w 6558522"/>
              <a:gd name="connsiteY1803" fmla="*/ 5325 h 109617"/>
              <a:gd name="connsiteX1804" fmla="*/ 5403555 w 6558522"/>
              <a:gd name="connsiteY1804" fmla="*/ 5552 h 109617"/>
              <a:gd name="connsiteX1805" fmla="*/ 5408314 w 6558522"/>
              <a:gd name="connsiteY1805" fmla="*/ 61578 h 109617"/>
              <a:gd name="connsiteX1806" fmla="*/ 5408597 w 6558522"/>
              <a:gd name="connsiteY1806" fmla="*/ 105085 h 109617"/>
              <a:gd name="connsiteX1807" fmla="*/ 5406671 w 6558522"/>
              <a:gd name="connsiteY1807" fmla="*/ 104745 h 109617"/>
              <a:gd name="connsiteX1808" fmla="*/ 5402649 w 6558522"/>
              <a:gd name="connsiteY1808" fmla="*/ 59029 h 109617"/>
              <a:gd name="connsiteX1809" fmla="*/ 5399760 w 6558522"/>
              <a:gd name="connsiteY1809" fmla="*/ 31044 h 109617"/>
              <a:gd name="connsiteX1810" fmla="*/ 5399929 w 6558522"/>
              <a:gd name="connsiteY1810" fmla="*/ 5382 h 109617"/>
              <a:gd name="connsiteX1811" fmla="*/ 4196865 w 6558522"/>
              <a:gd name="connsiteY1811" fmla="*/ 5325 h 109617"/>
              <a:gd name="connsiteX1812" fmla="*/ 4200491 w 6558522"/>
              <a:gd name="connsiteY1812" fmla="*/ 5552 h 109617"/>
              <a:gd name="connsiteX1813" fmla="*/ 4205250 w 6558522"/>
              <a:gd name="connsiteY1813" fmla="*/ 61578 h 109617"/>
              <a:gd name="connsiteX1814" fmla="*/ 4205533 w 6558522"/>
              <a:gd name="connsiteY1814" fmla="*/ 105085 h 109617"/>
              <a:gd name="connsiteX1815" fmla="*/ 4203607 w 6558522"/>
              <a:gd name="connsiteY1815" fmla="*/ 104745 h 109617"/>
              <a:gd name="connsiteX1816" fmla="*/ 4199585 w 6558522"/>
              <a:gd name="connsiteY1816" fmla="*/ 59029 h 109617"/>
              <a:gd name="connsiteX1817" fmla="*/ 4196696 w 6558522"/>
              <a:gd name="connsiteY1817" fmla="*/ 31044 h 109617"/>
              <a:gd name="connsiteX1818" fmla="*/ 4196865 w 6558522"/>
              <a:gd name="connsiteY1818" fmla="*/ 5382 h 109617"/>
              <a:gd name="connsiteX1819" fmla="*/ 3357491 w 6558522"/>
              <a:gd name="connsiteY1819" fmla="*/ 5325 h 109617"/>
              <a:gd name="connsiteX1820" fmla="*/ 3361117 w 6558522"/>
              <a:gd name="connsiteY1820" fmla="*/ 5552 h 109617"/>
              <a:gd name="connsiteX1821" fmla="*/ 3365875 w 6558522"/>
              <a:gd name="connsiteY1821" fmla="*/ 61578 h 109617"/>
              <a:gd name="connsiteX1822" fmla="*/ 3366159 w 6558522"/>
              <a:gd name="connsiteY1822" fmla="*/ 105085 h 109617"/>
              <a:gd name="connsiteX1823" fmla="*/ 3364233 w 6558522"/>
              <a:gd name="connsiteY1823" fmla="*/ 104745 h 109617"/>
              <a:gd name="connsiteX1824" fmla="*/ 3360210 w 6558522"/>
              <a:gd name="connsiteY1824" fmla="*/ 59029 h 109617"/>
              <a:gd name="connsiteX1825" fmla="*/ 3357322 w 6558522"/>
              <a:gd name="connsiteY1825" fmla="*/ 31044 h 109617"/>
              <a:gd name="connsiteX1826" fmla="*/ 3357491 w 6558522"/>
              <a:gd name="connsiteY1826" fmla="*/ 5382 h 109617"/>
              <a:gd name="connsiteX1827" fmla="*/ 2518062 w 6558522"/>
              <a:gd name="connsiteY1827" fmla="*/ 5325 h 109617"/>
              <a:gd name="connsiteX1828" fmla="*/ 2521687 w 6558522"/>
              <a:gd name="connsiteY1828" fmla="*/ 5552 h 109617"/>
              <a:gd name="connsiteX1829" fmla="*/ 2526446 w 6558522"/>
              <a:gd name="connsiteY1829" fmla="*/ 61578 h 109617"/>
              <a:gd name="connsiteX1830" fmla="*/ 2526729 w 6558522"/>
              <a:gd name="connsiteY1830" fmla="*/ 105085 h 109617"/>
              <a:gd name="connsiteX1831" fmla="*/ 2524804 w 6558522"/>
              <a:gd name="connsiteY1831" fmla="*/ 104745 h 109617"/>
              <a:gd name="connsiteX1832" fmla="*/ 2520781 w 6558522"/>
              <a:gd name="connsiteY1832" fmla="*/ 59029 h 109617"/>
              <a:gd name="connsiteX1833" fmla="*/ 2517892 w 6558522"/>
              <a:gd name="connsiteY1833" fmla="*/ 31044 h 109617"/>
              <a:gd name="connsiteX1834" fmla="*/ 2518062 w 6558522"/>
              <a:gd name="connsiteY1834" fmla="*/ 5382 h 109617"/>
              <a:gd name="connsiteX1835" fmla="*/ 1678688 w 6558522"/>
              <a:gd name="connsiteY1835" fmla="*/ 5325 h 109617"/>
              <a:gd name="connsiteX1836" fmla="*/ 1682311 w 6558522"/>
              <a:gd name="connsiteY1836" fmla="*/ 5552 h 109617"/>
              <a:gd name="connsiteX1837" fmla="*/ 1687072 w 6558522"/>
              <a:gd name="connsiteY1837" fmla="*/ 61578 h 109617"/>
              <a:gd name="connsiteX1838" fmla="*/ 1687354 w 6558522"/>
              <a:gd name="connsiteY1838" fmla="*/ 105085 h 109617"/>
              <a:gd name="connsiteX1839" fmla="*/ 1685431 w 6558522"/>
              <a:gd name="connsiteY1839" fmla="*/ 104745 h 109617"/>
              <a:gd name="connsiteX1840" fmla="*/ 1681408 w 6558522"/>
              <a:gd name="connsiteY1840" fmla="*/ 59029 h 109617"/>
              <a:gd name="connsiteX1841" fmla="*/ 1678516 w 6558522"/>
              <a:gd name="connsiteY1841" fmla="*/ 31044 h 109617"/>
              <a:gd name="connsiteX1842" fmla="*/ 1678688 w 6558522"/>
              <a:gd name="connsiteY1842" fmla="*/ 5382 h 109617"/>
              <a:gd name="connsiteX1843" fmla="*/ 587513 w 6558522"/>
              <a:gd name="connsiteY1843" fmla="*/ 5325 h 109617"/>
              <a:gd name="connsiteX1844" fmla="*/ 591140 w 6558522"/>
              <a:gd name="connsiteY1844" fmla="*/ 5552 h 109617"/>
              <a:gd name="connsiteX1845" fmla="*/ 595899 w 6558522"/>
              <a:gd name="connsiteY1845" fmla="*/ 61578 h 109617"/>
              <a:gd name="connsiteX1846" fmla="*/ 596182 w 6558522"/>
              <a:gd name="connsiteY1846" fmla="*/ 105085 h 109617"/>
              <a:gd name="connsiteX1847" fmla="*/ 594256 w 6558522"/>
              <a:gd name="connsiteY1847" fmla="*/ 104745 h 109617"/>
              <a:gd name="connsiteX1848" fmla="*/ 590234 w 6558522"/>
              <a:gd name="connsiteY1848" fmla="*/ 59029 h 109617"/>
              <a:gd name="connsiteX1849" fmla="*/ 587344 w 6558522"/>
              <a:gd name="connsiteY1849" fmla="*/ 31044 h 109617"/>
              <a:gd name="connsiteX1850" fmla="*/ 587513 w 6558522"/>
              <a:gd name="connsiteY1850" fmla="*/ 5382 h 109617"/>
              <a:gd name="connsiteX1851" fmla="*/ 3327526 w 6558522"/>
              <a:gd name="connsiteY1851" fmla="*/ 4591 h 109617"/>
              <a:gd name="connsiteX1852" fmla="*/ 3331093 w 6558522"/>
              <a:gd name="connsiteY1852" fmla="*/ 4702 h 109617"/>
              <a:gd name="connsiteX1853" fmla="*/ 3338174 w 6558522"/>
              <a:gd name="connsiteY1853" fmla="*/ 61748 h 109617"/>
              <a:gd name="connsiteX1854" fmla="*/ 3340270 w 6558522"/>
              <a:gd name="connsiteY1854" fmla="*/ 106105 h 109617"/>
              <a:gd name="connsiteX1855" fmla="*/ 3338344 w 6558522"/>
              <a:gd name="connsiteY1855" fmla="*/ 105822 h 109617"/>
              <a:gd name="connsiteX1856" fmla="*/ 3332452 w 6558522"/>
              <a:gd name="connsiteY1856" fmla="*/ 59256 h 109617"/>
              <a:gd name="connsiteX1857" fmla="*/ 3328430 w 6558522"/>
              <a:gd name="connsiteY1857" fmla="*/ 30761 h 109617"/>
              <a:gd name="connsiteX1858" fmla="*/ 6437577 w 6558522"/>
              <a:gd name="connsiteY1858" fmla="*/ 4589 h 109617"/>
              <a:gd name="connsiteX1859" fmla="*/ 6439503 w 6558522"/>
              <a:gd name="connsiteY1859" fmla="*/ 4929 h 109617"/>
              <a:gd name="connsiteX1860" fmla="*/ 6443525 w 6558522"/>
              <a:gd name="connsiteY1860" fmla="*/ 50645 h 109617"/>
              <a:gd name="connsiteX1861" fmla="*/ 6446414 w 6558522"/>
              <a:gd name="connsiteY1861" fmla="*/ 78630 h 109617"/>
              <a:gd name="connsiteX1862" fmla="*/ 6446245 w 6558522"/>
              <a:gd name="connsiteY1862" fmla="*/ 104292 h 109617"/>
              <a:gd name="connsiteX1863" fmla="*/ 6446245 w 6558522"/>
              <a:gd name="connsiteY1863" fmla="*/ 104349 h 109617"/>
              <a:gd name="connsiteX1864" fmla="*/ 6442619 w 6558522"/>
              <a:gd name="connsiteY1864" fmla="*/ 104122 h 109617"/>
              <a:gd name="connsiteX1865" fmla="*/ 6437860 w 6558522"/>
              <a:gd name="connsiteY1865" fmla="*/ 48096 h 109617"/>
              <a:gd name="connsiteX1866" fmla="*/ 6437577 w 6558522"/>
              <a:gd name="connsiteY1866" fmla="*/ 4589 h 109617"/>
              <a:gd name="connsiteX1867" fmla="*/ 6209395 w 6558522"/>
              <a:gd name="connsiteY1867" fmla="*/ 4589 h 109617"/>
              <a:gd name="connsiteX1868" fmla="*/ 6213019 w 6558522"/>
              <a:gd name="connsiteY1868" fmla="*/ 4702 h 109617"/>
              <a:gd name="connsiteX1869" fmla="*/ 6220044 w 6558522"/>
              <a:gd name="connsiteY1869" fmla="*/ 61748 h 109617"/>
              <a:gd name="connsiteX1870" fmla="*/ 6222140 w 6558522"/>
              <a:gd name="connsiteY1870" fmla="*/ 106105 h 109617"/>
              <a:gd name="connsiteX1871" fmla="*/ 6220214 w 6558522"/>
              <a:gd name="connsiteY1871" fmla="*/ 105822 h 109617"/>
              <a:gd name="connsiteX1872" fmla="*/ 6214322 w 6558522"/>
              <a:gd name="connsiteY1872" fmla="*/ 59256 h 109617"/>
              <a:gd name="connsiteX1873" fmla="*/ 6210300 w 6558522"/>
              <a:gd name="connsiteY1873" fmla="*/ 30761 h 109617"/>
              <a:gd name="connsiteX1874" fmla="*/ 5598202 w 6558522"/>
              <a:gd name="connsiteY1874" fmla="*/ 4589 h 109617"/>
              <a:gd name="connsiteX1875" fmla="*/ 5600129 w 6558522"/>
              <a:gd name="connsiteY1875" fmla="*/ 4929 h 109617"/>
              <a:gd name="connsiteX1876" fmla="*/ 5604151 w 6558522"/>
              <a:gd name="connsiteY1876" fmla="*/ 50645 h 109617"/>
              <a:gd name="connsiteX1877" fmla="*/ 5607040 w 6558522"/>
              <a:gd name="connsiteY1877" fmla="*/ 78630 h 109617"/>
              <a:gd name="connsiteX1878" fmla="*/ 5606870 w 6558522"/>
              <a:gd name="connsiteY1878" fmla="*/ 104292 h 109617"/>
              <a:gd name="connsiteX1879" fmla="*/ 5606870 w 6558522"/>
              <a:gd name="connsiteY1879" fmla="*/ 104349 h 109617"/>
              <a:gd name="connsiteX1880" fmla="*/ 5603244 w 6558522"/>
              <a:gd name="connsiteY1880" fmla="*/ 104122 h 109617"/>
              <a:gd name="connsiteX1881" fmla="*/ 5598486 w 6558522"/>
              <a:gd name="connsiteY1881" fmla="*/ 48096 h 109617"/>
              <a:gd name="connsiteX1882" fmla="*/ 5598202 w 6558522"/>
              <a:gd name="connsiteY1882" fmla="*/ 4589 h 109617"/>
              <a:gd name="connsiteX1883" fmla="*/ 5370021 w 6558522"/>
              <a:gd name="connsiteY1883" fmla="*/ 4589 h 109617"/>
              <a:gd name="connsiteX1884" fmla="*/ 5373644 w 6558522"/>
              <a:gd name="connsiteY1884" fmla="*/ 4702 h 109617"/>
              <a:gd name="connsiteX1885" fmla="*/ 5380669 w 6558522"/>
              <a:gd name="connsiteY1885" fmla="*/ 61748 h 109617"/>
              <a:gd name="connsiteX1886" fmla="*/ 5382765 w 6558522"/>
              <a:gd name="connsiteY1886" fmla="*/ 106105 h 109617"/>
              <a:gd name="connsiteX1887" fmla="*/ 5380839 w 6558522"/>
              <a:gd name="connsiteY1887" fmla="*/ 105822 h 109617"/>
              <a:gd name="connsiteX1888" fmla="*/ 5374947 w 6558522"/>
              <a:gd name="connsiteY1888" fmla="*/ 59256 h 109617"/>
              <a:gd name="connsiteX1889" fmla="*/ 5370925 w 6558522"/>
              <a:gd name="connsiteY1889" fmla="*/ 30761 h 109617"/>
              <a:gd name="connsiteX1890" fmla="*/ 4758828 w 6558522"/>
              <a:gd name="connsiteY1890" fmla="*/ 4589 h 109617"/>
              <a:gd name="connsiteX1891" fmla="*/ 4760755 w 6558522"/>
              <a:gd name="connsiteY1891" fmla="*/ 4929 h 109617"/>
              <a:gd name="connsiteX1892" fmla="*/ 4764777 w 6558522"/>
              <a:gd name="connsiteY1892" fmla="*/ 50645 h 109617"/>
              <a:gd name="connsiteX1893" fmla="*/ 4767666 w 6558522"/>
              <a:gd name="connsiteY1893" fmla="*/ 78630 h 109617"/>
              <a:gd name="connsiteX1894" fmla="*/ 4767496 w 6558522"/>
              <a:gd name="connsiteY1894" fmla="*/ 104292 h 109617"/>
              <a:gd name="connsiteX1895" fmla="*/ 4767496 w 6558522"/>
              <a:gd name="connsiteY1895" fmla="*/ 104349 h 109617"/>
              <a:gd name="connsiteX1896" fmla="*/ 4763870 w 6558522"/>
              <a:gd name="connsiteY1896" fmla="*/ 104122 h 109617"/>
              <a:gd name="connsiteX1897" fmla="*/ 4759112 w 6558522"/>
              <a:gd name="connsiteY1897" fmla="*/ 48096 h 109617"/>
              <a:gd name="connsiteX1898" fmla="*/ 4758828 w 6558522"/>
              <a:gd name="connsiteY1898" fmla="*/ 4589 h 109617"/>
              <a:gd name="connsiteX1899" fmla="*/ 4395138 w 6558522"/>
              <a:gd name="connsiteY1899" fmla="*/ 4589 h 109617"/>
              <a:gd name="connsiteX1900" fmla="*/ 4397065 w 6558522"/>
              <a:gd name="connsiteY1900" fmla="*/ 4929 h 109617"/>
              <a:gd name="connsiteX1901" fmla="*/ 4401087 w 6558522"/>
              <a:gd name="connsiteY1901" fmla="*/ 50645 h 109617"/>
              <a:gd name="connsiteX1902" fmla="*/ 4403976 w 6558522"/>
              <a:gd name="connsiteY1902" fmla="*/ 78630 h 109617"/>
              <a:gd name="connsiteX1903" fmla="*/ 4403806 w 6558522"/>
              <a:gd name="connsiteY1903" fmla="*/ 104292 h 109617"/>
              <a:gd name="connsiteX1904" fmla="*/ 4403806 w 6558522"/>
              <a:gd name="connsiteY1904" fmla="*/ 104349 h 109617"/>
              <a:gd name="connsiteX1905" fmla="*/ 4400180 w 6558522"/>
              <a:gd name="connsiteY1905" fmla="*/ 104122 h 109617"/>
              <a:gd name="connsiteX1906" fmla="*/ 4395422 w 6558522"/>
              <a:gd name="connsiteY1906" fmla="*/ 48096 h 109617"/>
              <a:gd name="connsiteX1907" fmla="*/ 4395138 w 6558522"/>
              <a:gd name="connsiteY1907" fmla="*/ 4589 h 109617"/>
              <a:gd name="connsiteX1908" fmla="*/ 4166901 w 6558522"/>
              <a:gd name="connsiteY1908" fmla="*/ 4589 h 109617"/>
              <a:gd name="connsiteX1909" fmla="*/ 4170524 w 6558522"/>
              <a:gd name="connsiteY1909" fmla="*/ 4702 h 109617"/>
              <a:gd name="connsiteX1910" fmla="*/ 4177549 w 6558522"/>
              <a:gd name="connsiteY1910" fmla="*/ 61748 h 109617"/>
              <a:gd name="connsiteX1911" fmla="*/ 4179645 w 6558522"/>
              <a:gd name="connsiteY1911" fmla="*/ 106105 h 109617"/>
              <a:gd name="connsiteX1912" fmla="*/ 4177719 w 6558522"/>
              <a:gd name="connsiteY1912" fmla="*/ 105822 h 109617"/>
              <a:gd name="connsiteX1913" fmla="*/ 4171827 w 6558522"/>
              <a:gd name="connsiteY1913" fmla="*/ 59256 h 109617"/>
              <a:gd name="connsiteX1914" fmla="*/ 4167805 w 6558522"/>
              <a:gd name="connsiteY1914" fmla="*/ 30761 h 109617"/>
              <a:gd name="connsiteX1915" fmla="*/ 3555764 w 6558522"/>
              <a:gd name="connsiteY1915" fmla="*/ 4589 h 109617"/>
              <a:gd name="connsiteX1916" fmla="*/ 3557691 w 6558522"/>
              <a:gd name="connsiteY1916" fmla="*/ 4929 h 109617"/>
              <a:gd name="connsiteX1917" fmla="*/ 3561713 w 6558522"/>
              <a:gd name="connsiteY1917" fmla="*/ 50645 h 109617"/>
              <a:gd name="connsiteX1918" fmla="*/ 3564602 w 6558522"/>
              <a:gd name="connsiteY1918" fmla="*/ 78630 h 109617"/>
              <a:gd name="connsiteX1919" fmla="*/ 3564432 w 6558522"/>
              <a:gd name="connsiteY1919" fmla="*/ 104292 h 109617"/>
              <a:gd name="connsiteX1920" fmla="*/ 3564432 w 6558522"/>
              <a:gd name="connsiteY1920" fmla="*/ 104349 h 109617"/>
              <a:gd name="connsiteX1921" fmla="*/ 3560806 w 6558522"/>
              <a:gd name="connsiteY1921" fmla="*/ 104122 h 109617"/>
              <a:gd name="connsiteX1922" fmla="*/ 3556048 w 6558522"/>
              <a:gd name="connsiteY1922" fmla="*/ 48096 h 109617"/>
              <a:gd name="connsiteX1923" fmla="*/ 3555764 w 6558522"/>
              <a:gd name="connsiteY1923" fmla="*/ 4589 h 109617"/>
              <a:gd name="connsiteX1924" fmla="*/ 2716334 w 6558522"/>
              <a:gd name="connsiteY1924" fmla="*/ 4589 h 109617"/>
              <a:gd name="connsiteX1925" fmla="*/ 2718261 w 6558522"/>
              <a:gd name="connsiteY1925" fmla="*/ 4929 h 109617"/>
              <a:gd name="connsiteX1926" fmla="*/ 2722283 w 6558522"/>
              <a:gd name="connsiteY1926" fmla="*/ 50645 h 109617"/>
              <a:gd name="connsiteX1927" fmla="*/ 2725172 w 6558522"/>
              <a:gd name="connsiteY1927" fmla="*/ 78630 h 109617"/>
              <a:gd name="connsiteX1928" fmla="*/ 2725001 w 6558522"/>
              <a:gd name="connsiteY1928" fmla="*/ 104292 h 109617"/>
              <a:gd name="connsiteX1929" fmla="*/ 2725001 w 6558522"/>
              <a:gd name="connsiteY1929" fmla="*/ 104349 h 109617"/>
              <a:gd name="connsiteX1930" fmla="*/ 2721376 w 6558522"/>
              <a:gd name="connsiteY1930" fmla="*/ 104122 h 109617"/>
              <a:gd name="connsiteX1931" fmla="*/ 2716618 w 6558522"/>
              <a:gd name="connsiteY1931" fmla="*/ 48096 h 109617"/>
              <a:gd name="connsiteX1932" fmla="*/ 2716334 w 6558522"/>
              <a:gd name="connsiteY1932" fmla="*/ 4589 h 109617"/>
              <a:gd name="connsiteX1933" fmla="*/ 2488153 w 6558522"/>
              <a:gd name="connsiteY1933" fmla="*/ 4589 h 109617"/>
              <a:gd name="connsiteX1934" fmla="*/ 2491777 w 6558522"/>
              <a:gd name="connsiteY1934" fmla="*/ 4702 h 109617"/>
              <a:gd name="connsiteX1935" fmla="*/ 2498801 w 6558522"/>
              <a:gd name="connsiteY1935" fmla="*/ 61748 h 109617"/>
              <a:gd name="connsiteX1936" fmla="*/ 2500898 w 6558522"/>
              <a:gd name="connsiteY1936" fmla="*/ 106105 h 109617"/>
              <a:gd name="connsiteX1937" fmla="*/ 2498972 w 6558522"/>
              <a:gd name="connsiteY1937" fmla="*/ 105822 h 109617"/>
              <a:gd name="connsiteX1938" fmla="*/ 2493079 w 6558522"/>
              <a:gd name="connsiteY1938" fmla="*/ 59256 h 109617"/>
              <a:gd name="connsiteX1939" fmla="*/ 2489057 w 6558522"/>
              <a:gd name="connsiteY1939" fmla="*/ 30761 h 109617"/>
              <a:gd name="connsiteX1940" fmla="*/ 1876961 w 6558522"/>
              <a:gd name="connsiteY1940" fmla="*/ 4589 h 109617"/>
              <a:gd name="connsiteX1941" fmla="*/ 1878887 w 6558522"/>
              <a:gd name="connsiteY1941" fmla="*/ 4929 h 109617"/>
              <a:gd name="connsiteX1942" fmla="*/ 1882910 w 6558522"/>
              <a:gd name="connsiteY1942" fmla="*/ 50645 h 109617"/>
              <a:gd name="connsiteX1943" fmla="*/ 1885798 w 6558522"/>
              <a:gd name="connsiteY1943" fmla="*/ 78630 h 109617"/>
              <a:gd name="connsiteX1944" fmla="*/ 1885627 w 6558522"/>
              <a:gd name="connsiteY1944" fmla="*/ 104292 h 109617"/>
              <a:gd name="connsiteX1945" fmla="*/ 1885627 w 6558522"/>
              <a:gd name="connsiteY1945" fmla="*/ 104349 h 109617"/>
              <a:gd name="connsiteX1946" fmla="*/ 1882002 w 6558522"/>
              <a:gd name="connsiteY1946" fmla="*/ 104122 h 109617"/>
              <a:gd name="connsiteX1947" fmla="*/ 1877245 w 6558522"/>
              <a:gd name="connsiteY1947" fmla="*/ 48096 h 109617"/>
              <a:gd name="connsiteX1948" fmla="*/ 1876961 w 6558522"/>
              <a:gd name="connsiteY1948" fmla="*/ 4589 h 109617"/>
              <a:gd name="connsiteX1949" fmla="*/ 1648778 w 6558522"/>
              <a:gd name="connsiteY1949" fmla="*/ 4589 h 109617"/>
              <a:gd name="connsiteX1950" fmla="*/ 1652402 w 6558522"/>
              <a:gd name="connsiteY1950" fmla="*/ 4702 h 109617"/>
              <a:gd name="connsiteX1951" fmla="*/ 1659426 w 6558522"/>
              <a:gd name="connsiteY1951" fmla="*/ 61748 h 109617"/>
              <a:gd name="connsiteX1952" fmla="*/ 1661523 w 6558522"/>
              <a:gd name="connsiteY1952" fmla="*/ 106105 h 109617"/>
              <a:gd name="connsiteX1953" fmla="*/ 1659597 w 6558522"/>
              <a:gd name="connsiteY1953" fmla="*/ 105822 h 109617"/>
              <a:gd name="connsiteX1954" fmla="*/ 1653705 w 6558522"/>
              <a:gd name="connsiteY1954" fmla="*/ 59256 h 109617"/>
              <a:gd name="connsiteX1955" fmla="*/ 1649682 w 6558522"/>
              <a:gd name="connsiteY1955" fmla="*/ 30761 h 109617"/>
              <a:gd name="connsiteX1956" fmla="*/ 1037593 w 6558522"/>
              <a:gd name="connsiteY1956" fmla="*/ 4589 h 109617"/>
              <a:gd name="connsiteX1957" fmla="*/ 1039521 w 6558522"/>
              <a:gd name="connsiteY1957" fmla="*/ 4929 h 109617"/>
              <a:gd name="connsiteX1958" fmla="*/ 1043542 w 6558522"/>
              <a:gd name="connsiteY1958" fmla="*/ 50645 h 109617"/>
              <a:gd name="connsiteX1959" fmla="*/ 1046431 w 6558522"/>
              <a:gd name="connsiteY1959" fmla="*/ 78630 h 109617"/>
              <a:gd name="connsiteX1960" fmla="*/ 1046261 w 6558522"/>
              <a:gd name="connsiteY1960" fmla="*/ 104292 h 109617"/>
              <a:gd name="connsiteX1961" fmla="*/ 1046261 w 6558522"/>
              <a:gd name="connsiteY1961" fmla="*/ 104349 h 109617"/>
              <a:gd name="connsiteX1962" fmla="*/ 1042636 w 6558522"/>
              <a:gd name="connsiteY1962" fmla="*/ 104122 h 109617"/>
              <a:gd name="connsiteX1963" fmla="*/ 1037878 w 6558522"/>
              <a:gd name="connsiteY1963" fmla="*/ 48096 h 109617"/>
              <a:gd name="connsiteX1964" fmla="*/ 1037593 w 6558522"/>
              <a:gd name="connsiteY1964" fmla="*/ 4589 h 109617"/>
              <a:gd name="connsiteX1965" fmla="*/ 785786 w 6558522"/>
              <a:gd name="connsiteY1965" fmla="*/ 4589 h 109617"/>
              <a:gd name="connsiteX1966" fmla="*/ 787714 w 6558522"/>
              <a:gd name="connsiteY1966" fmla="*/ 4929 h 109617"/>
              <a:gd name="connsiteX1967" fmla="*/ 791736 w 6558522"/>
              <a:gd name="connsiteY1967" fmla="*/ 50645 h 109617"/>
              <a:gd name="connsiteX1968" fmla="*/ 794624 w 6558522"/>
              <a:gd name="connsiteY1968" fmla="*/ 78630 h 109617"/>
              <a:gd name="connsiteX1969" fmla="*/ 794454 w 6558522"/>
              <a:gd name="connsiteY1969" fmla="*/ 104292 h 109617"/>
              <a:gd name="connsiteX1970" fmla="*/ 794454 w 6558522"/>
              <a:gd name="connsiteY1970" fmla="*/ 104349 h 109617"/>
              <a:gd name="connsiteX1971" fmla="*/ 790829 w 6558522"/>
              <a:gd name="connsiteY1971" fmla="*/ 104122 h 109617"/>
              <a:gd name="connsiteX1972" fmla="*/ 786072 w 6558522"/>
              <a:gd name="connsiteY1972" fmla="*/ 48096 h 109617"/>
              <a:gd name="connsiteX1973" fmla="*/ 785786 w 6558522"/>
              <a:gd name="connsiteY1973" fmla="*/ 4589 h 109617"/>
              <a:gd name="connsiteX1974" fmla="*/ 557606 w 6558522"/>
              <a:gd name="connsiteY1974" fmla="*/ 4589 h 109617"/>
              <a:gd name="connsiteX1975" fmla="*/ 561228 w 6558522"/>
              <a:gd name="connsiteY1975" fmla="*/ 4702 h 109617"/>
              <a:gd name="connsiteX1976" fmla="*/ 568254 w 6558522"/>
              <a:gd name="connsiteY1976" fmla="*/ 61748 h 109617"/>
              <a:gd name="connsiteX1977" fmla="*/ 570350 w 6558522"/>
              <a:gd name="connsiteY1977" fmla="*/ 106105 h 109617"/>
              <a:gd name="connsiteX1978" fmla="*/ 568424 w 6558522"/>
              <a:gd name="connsiteY1978" fmla="*/ 105822 h 109617"/>
              <a:gd name="connsiteX1979" fmla="*/ 562530 w 6558522"/>
              <a:gd name="connsiteY1979" fmla="*/ 59256 h 109617"/>
              <a:gd name="connsiteX1980" fmla="*/ 558510 w 6558522"/>
              <a:gd name="connsiteY1980" fmla="*/ 30761 h 109617"/>
              <a:gd name="connsiteX1981" fmla="*/ 6209393 w 6558522"/>
              <a:gd name="connsiteY1981" fmla="*/ 4532 h 109617"/>
              <a:gd name="connsiteX1982" fmla="*/ 6209395 w 6558522"/>
              <a:gd name="connsiteY1982" fmla="*/ 4589 h 109617"/>
              <a:gd name="connsiteX1983" fmla="*/ 6209393 w 6558522"/>
              <a:gd name="connsiteY1983" fmla="*/ 4589 h 109617"/>
              <a:gd name="connsiteX1984" fmla="*/ 5370019 w 6558522"/>
              <a:gd name="connsiteY1984" fmla="*/ 4532 h 109617"/>
              <a:gd name="connsiteX1985" fmla="*/ 5370021 w 6558522"/>
              <a:gd name="connsiteY1985" fmla="*/ 4589 h 109617"/>
              <a:gd name="connsiteX1986" fmla="*/ 5370019 w 6558522"/>
              <a:gd name="connsiteY1986" fmla="*/ 4589 h 109617"/>
              <a:gd name="connsiteX1987" fmla="*/ 4166899 w 6558522"/>
              <a:gd name="connsiteY1987" fmla="*/ 4532 h 109617"/>
              <a:gd name="connsiteX1988" fmla="*/ 4166901 w 6558522"/>
              <a:gd name="connsiteY1988" fmla="*/ 4589 h 109617"/>
              <a:gd name="connsiteX1989" fmla="*/ 4166899 w 6558522"/>
              <a:gd name="connsiteY1989" fmla="*/ 4589 h 109617"/>
              <a:gd name="connsiteX1990" fmla="*/ 3327524 w 6558522"/>
              <a:gd name="connsiteY1990" fmla="*/ 4532 h 109617"/>
              <a:gd name="connsiteX1991" fmla="*/ 3327526 w 6558522"/>
              <a:gd name="connsiteY1991" fmla="*/ 4591 h 109617"/>
              <a:gd name="connsiteX1992" fmla="*/ 3327467 w 6558522"/>
              <a:gd name="connsiteY1992" fmla="*/ 4589 h 109617"/>
              <a:gd name="connsiteX1993" fmla="*/ 2488151 w 6558522"/>
              <a:gd name="connsiteY1993" fmla="*/ 4532 h 109617"/>
              <a:gd name="connsiteX1994" fmla="*/ 2488153 w 6558522"/>
              <a:gd name="connsiteY1994" fmla="*/ 4589 h 109617"/>
              <a:gd name="connsiteX1995" fmla="*/ 2488151 w 6558522"/>
              <a:gd name="connsiteY1995" fmla="*/ 4589 h 109617"/>
              <a:gd name="connsiteX1996" fmla="*/ 557604 w 6558522"/>
              <a:gd name="connsiteY1996" fmla="*/ 4532 h 109617"/>
              <a:gd name="connsiteX1997" fmla="*/ 557606 w 6558522"/>
              <a:gd name="connsiteY1997" fmla="*/ 4589 h 109617"/>
              <a:gd name="connsiteX1998" fmla="*/ 557604 w 6558522"/>
              <a:gd name="connsiteY1998" fmla="*/ 4589 h 109617"/>
              <a:gd name="connsiteX1999" fmla="*/ 6302225 w 6558522"/>
              <a:gd name="connsiteY1999" fmla="*/ 3850 h 109617"/>
              <a:gd name="connsiteX2000" fmla="*/ 6303601 w 6558522"/>
              <a:gd name="connsiteY2000" fmla="*/ 4532 h 109617"/>
              <a:gd name="connsiteX2001" fmla="*/ 6302248 w 6558522"/>
              <a:gd name="connsiteY2001" fmla="*/ 5150 h 109617"/>
              <a:gd name="connsiteX2002" fmla="*/ 4259730 w 6558522"/>
              <a:gd name="connsiteY2002" fmla="*/ 3850 h 109617"/>
              <a:gd name="connsiteX2003" fmla="*/ 4261106 w 6558522"/>
              <a:gd name="connsiteY2003" fmla="*/ 4532 h 109617"/>
              <a:gd name="connsiteX2004" fmla="*/ 4259753 w 6558522"/>
              <a:gd name="connsiteY2004" fmla="*/ 5150 h 109617"/>
              <a:gd name="connsiteX2005" fmla="*/ 3420356 w 6558522"/>
              <a:gd name="connsiteY2005" fmla="*/ 3850 h 109617"/>
              <a:gd name="connsiteX2006" fmla="*/ 3421732 w 6558522"/>
              <a:gd name="connsiteY2006" fmla="*/ 4532 h 109617"/>
              <a:gd name="connsiteX2007" fmla="*/ 3420379 w 6558522"/>
              <a:gd name="connsiteY2007" fmla="*/ 5150 h 109617"/>
              <a:gd name="connsiteX2008" fmla="*/ 5462793 w 6558522"/>
              <a:gd name="connsiteY2008" fmla="*/ 3822 h 109617"/>
              <a:gd name="connsiteX2009" fmla="*/ 5464227 w 6558522"/>
              <a:gd name="connsiteY2009" fmla="*/ 4532 h 109617"/>
              <a:gd name="connsiteX2010" fmla="*/ 5462818 w 6558522"/>
              <a:gd name="connsiteY2010" fmla="*/ 5175 h 109617"/>
              <a:gd name="connsiteX2011" fmla="*/ 2580924 w 6558522"/>
              <a:gd name="connsiteY2011" fmla="*/ 3822 h 109617"/>
              <a:gd name="connsiteX2012" fmla="*/ 2582359 w 6558522"/>
              <a:gd name="connsiteY2012" fmla="*/ 4532 h 109617"/>
              <a:gd name="connsiteX2013" fmla="*/ 2580949 w 6558522"/>
              <a:gd name="connsiteY2013" fmla="*/ 5175 h 109617"/>
              <a:gd name="connsiteX2014" fmla="*/ 1741551 w 6558522"/>
              <a:gd name="connsiteY2014" fmla="*/ 3822 h 109617"/>
              <a:gd name="connsiteX2015" fmla="*/ 1742987 w 6558522"/>
              <a:gd name="connsiteY2015" fmla="*/ 4532 h 109617"/>
              <a:gd name="connsiteX2016" fmla="*/ 1741575 w 6558522"/>
              <a:gd name="connsiteY2016" fmla="*/ 5175 h 109617"/>
              <a:gd name="connsiteX2017" fmla="*/ 650378 w 6558522"/>
              <a:gd name="connsiteY2017" fmla="*/ 3822 h 109617"/>
              <a:gd name="connsiteX2018" fmla="*/ 651812 w 6558522"/>
              <a:gd name="connsiteY2018" fmla="*/ 4532 h 109617"/>
              <a:gd name="connsiteX2019" fmla="*/ 650402 w 6558522"/>
              <a:gd name="connsiteY2019" fmla="*/ 5175 h 109617"/>
              <a:gd name="connsiteX2020" fmla="*/ 6463465 w 6558522"/>
              <a:gd name="connsiteY2020" fmla="*/ 3512 h 109617"/>
              <a:gd name="connsiteX2021" fmla="*/ 6465392 w 6558522"/>
              <a:gd name="connsiteY2021" fmla="*/ 3796 h 109617"/>
              <a:gd name="connsiteX2022" fmla="*/ 6471283 w 6558522"/>
              <a:gd name="connsiteY2022" fmla="*/ 50362 h 109617"/>
              <a:gd name="connsiteX2023" fmla="*/ 6475305 w 6558522"/>
              <a:gd name="connsiteY2023" fmla="*/ 78856 h 109617"/>
              <a:gd name="connsiteX2024" fmla="*/ 6476209 w 6558522"/>
              <a:gd name="connsiteY2024" fmla="*/ 105028 h 109617"/>
              <a:gd name="connsiteX2025" fmla="*/ 6472586 w 6558522"/>
              <a:gd name="connsiteY2025" fmla="*/ 104915 h 109617"/>
              <a:gd name="connsiteX2026" fmla="*/ 6465561 w 6558522"/>
              <a:gd name="connsiteY2026" fmla="*/ 47869 h 109617"/>
              <a:gd name="connsiteX2027" fmla="*/ 6463465 w 6558522"/>
              <a:gd name="connsiteY2027" fmla="*/ 3512 h 109617"/>
              <a:gd name="connsiteX2028" fmla="*/ 5624091 w 6558522"/>
              <a:gd name="connsiteY2028" fmla="*/ 3512 h 109617"/>
              <a:gd name="connsiteX2029" fmla="*/ 5626017 w 6558522"/>
              <a:gd name="connsiteY2029" fmla="*/ 3796 h 109617"/>
              <a:gd name="connsiteX2030" fmla="*/ 5631909 w 6558522"/>
              <a:gd name="connsiteY2030" fmla="*/ 50362 h 109617"/>
              <a:gd name="connsiteX2031" fmla="*/ 5635931 w 6558522"/>
              <a:gd name="connsiteY2031" fmla="*/ 78856 h 109617"/>
              <a:gd name="connsiteX2032" fmla="*/ 5636835 w 6558522"/>
              <a:gd name="connsiteY2032" fmla="*/ 105026 h 109617"/>
              <a:gd name="connsiteX2033" fmla="*/ 5633268 w 6558522"/>
              <a:gd name="connsiteY2033" fmla="*/ 104915 h 109617"/>
              <a:gd name="connsiteX2034" fmla="*/ 5626187 w 6558522"/>
              <a:gd name="connsiteY2034" fmla="*/ 47869 h 109617"/>
              <a:gd name="connsiteX2035" fmla="*/ 5624091 w 6558522"/>
              <a:gd name="connsiteY2035" fmla="*/ 3512 h 109617"/>
              <a:gd name="connsiteX2036" fmla="*/ 4784717 w 6558522"/>
              <a:gd name="connsiteY2036" fmla="*/ 3512 h 109617"/>
              <a:gd name="connsiteX2037" fmla="*/ 4786643 w 6558522"/>
              <a:gd name="connsiteY2037" fmla="*/ 3796 h 109617"/>
              <a:gd name="connsiteX2038" fmla="*/ 4792535 w 6558522"/>
              <a:gd name="connsiteY2038" fmla="*/ 50362 h 109617"/>
              <a:gd name="connsiteX2039" fmla="*/ 4796557 w 6558522"/>
              <a:gd name="connsiteY2039" fmla="*/ 78856 h 109617"/>
              <a:gd name="connsiteX2040" fmla="*/ 4797461 w 6558522"/>
              <a:gd name="connsiteY2040" fmla="*/ 105028 h 109617"/>
              <a:gd name="connsiteX2041" fmla="*/ 4793838 w 6558522"/>
              <a:gd name="connsiteY2041" fmla="*/ 104915 h 109617"/>
              <a:gd name="connsiteX2042" fmla="*/ 4786813 w 6558522"/>
              <a:gd name="connsiteY2042" fmla="*/ 47869 h 109617"/>
              <a:gd name="connsiteX2043" fmla="*/ 4784717 w 6558522"/>
              <a:gd name="connsiteY2043" fmla="*/ 3512 h 109617"/>
              <a:gd name="connsiteX2044" fmla="*/ 4420971 w 6558522"/>
              <a:gd name="connsiteY2044" fmla="*/ 3512 h 109617"/>
              <a:gd name="connsiteX2045" fmla="*/ 4422897 w 6558522"/>
              <a:gd name="connsiteY2045" fmla="*/ 3796 h 109617"/>
              <a:gd name="connsiteX2046" fmla="*/ 4428789 w 6558522"/>
              <a:gd name="connsiteY2046" fmla="*/ 50362 h 109617"/>
              <a:gd name="connsiteX2047" fmla="*/ 4432811 w 6558522"/>
              <a:gd name="connsiteY2047" fmla="*/ 78856 h 109617"/>
              <a:gd name="connsiteX2048" fmla="*/ 4433715 w 6558522"/>
              <a:gd name="connsiteY2048" fmla="*/ 105028 h 109617"/>
              <a:gd name="connsiteX2049" fmla="*/ 4430092 w 6558522"/>
              <a:gd name="connsiteY2049" fmla="*/ 104915 h 109617"/>
              <a:gd name="connsiteX2050" fmla="*/ 4423068 w 6558522"/>
              <a:gd name="connsiteY2050" fmla="*/ 47869 h 109617"/>
              <a:gd name="connsiteX2051" fmla="*/ 4420971 w 6558522"/>
              <a:gd name="connsiteY2051" fmla="*/ 3512 h 109617"/>
              <a:gd name="connsiteX2052" fmla="*/ 3581596 w 6558522"/>
              <a:gd name="connsiteY2052" fmla="*/ 3512 h 109617"/>
              <a:gd name="connsiteX2053" fmla="*/ 3583522 w 6558522"/>
              <a:gd name="connsiteY2053" fmla="*/ 3796 h 109617"/>
              <a:gd name="connsiteX2054" fmla="*/ 3589414 w 6558522"/>
              <a:gd name="connsiteY2054" fmla="*/ 50362 h 109617"/>
              <a:gd name="connsiteX2055" fmla="*/ 3593436 w 6558522"/>
              <a:gd name="connsiteY2055" fmla="*/ 78856 h 109617"/>
              <a:gd name="connsiteX2056" fmla="*/ 3594340 w 6558522"/>
              <a:gd name="connsiteY2056" fmla="*/ 105028 h 109617"/>
              <a:gd name="connsiteX2057" fmla="*/ 3590717 w 6558522"/>
              <a:gd name="connsiteY2057" fmla="*/ 104915 h 109617"/>
              <a:gd name="connsiteX2058" fmla="*/ 3583692 w 6558522"/>
              <a:gd name="connsiteY2058" fmla="*/ 47869 h 109617"/>
              <a:gd name="connsiteX2059" fmla="*/ 3581596 w 6558522"/>
              <a:gd name="connsiteY2059" fmla="*/ 3512 h 109617"/>
              <a:gd name="connsiteX2060" fmla="*/ 2742222 w 6558522"/>
              <a:gd name="connsiteY2060" fmla="*/ 3512 h 109617"/>
              <a:gd name="connsiteX2061" fmla="*/ 2744148 w 6558522"/>
              <a:gd name="connsiteY2061" fmla="*/ 3796 h 109617"/>
              <a:gd name="connsiteX2062" fmla="*/ 2750041 w 6558522"/>
              <a:gd name="connsiteY2062" fmla="*/ 50362 h 109617"/>
              <a:gd name="connsiteX2063" fmla="*/ 2754063 w 6558522"/>
              <a:gd name="connsiteY2063" fmla="*/ 78856 h 109617"/>
              <a:gd name="connsiteX2064" fmla="*/ 2754967 w 6558522"/>
              <a:gd name="connsiteY2064" fmla="*/ 105028 h 109617"/>
              <a:gd name="connsiteX2065" fmla="*/ 2751344 w 6558522"/>
              <a:gd name="connsiteY2065" fmla="*/ 104915 h 109617"/>
              <a:gd name="connsiteX2066" fmla="*/ 2744319 w 6558522"/>
              <a:gd name="connsiteY2066" fmla="*/ 47869 h 109617"/>
              <a:gd name="connsiteX2067" fmla="*/ 2742222 w 6558522"/>
              <a:gd name="connsiteY2067" fmla="*/ 3512 h 109617"/>
              <a:gd name="connsiteX2068" fmla="*/ 1902848 w 6558522"/>
              <a:gd name="connsiteY2068" fmla="*/ 3512 h 109617"/>
              <a:gd name="connsiteX2069" fmla="*/ 1904776 w 6558522"/>
              <a:gd name="connsiteY2069" fmla="*/ 3796 h 109617"/>
              <a:gd name="connsiteX2070" fmla="*/ 1910667 w 6558522"/>
              <a:gd name="connsiteY2070" fmla="*/ 50362 h 109617"/>
              <a:gd name="connsiteX2071" fmla="*/ 1914690 w 6558522"/>
              <a:gd name="connsiteY2071" fmla="*/ 78856 h 109617"/>
              <a:gd name="connsiteX2072" fmla="*/ 1915593 w 6558522"/>
              <a:gd name="connsiteY2072" fmla="*/ 105028 h 109617"/>
              <a:gd name="connsiteX2073" fmla="*/ 1911969 w 6558522"/>
              <a:gd name="connsiteY2073" fmla="*/ 104915 h 109617"/>
              <a:gd name="connsiteX2074" fmla="*/ 1904945 w 6558522"/>
              <a:gd name="connsiteY2074" fmla="*/ 47869 h 109617"/>
              <a:gd name="connsiteX2075" fmla="*/ 1902848 w 6558522"/>
              <a:gd name="connsiteY2075" fmla="*/ 3512 h 109617"/>
              <a:gd name="connsiteX2076" fmla="*/ 1063482 w 6558522"/>
              <a:gd name="connsiteY2076" fmla="*/ 3512 h 109617"/>
              <a:gd name="connsiteX2077" fmla="*/ 1065408 w 6558522"/>
              <a:gd name="connsiteY2077" fmla="*/ 3796 h 109617"/>
              <a:gd name="connsiteX2078" fmla="*/ 1071301 w 6558522"/>
              <a:gd name="connsiteY2078" fmla="*/ 50362 h 109617"/>
              <a:gd name="connsiteX2079" fmla="*/ 1075323 w 6558522"/>
              <a:gd name="connsiteY2079" fmla="*/ 78856 h 109617"/>
              <a:gd name="connsiteX2080" fmla="*/ 1076227 w 6558522"/>
              <a:gd name="connsiteY2080" fmla="*/ 105028 h 109617"/>
              <a:gd name="connsiteX2081" fmla="*/ 1072604 w 6558522"/>
              <a:gd name="connsiteY2081" fmla="*/ 104915 h 109617"/>
              <a:gd name="connsiteX2082" fmla="*/ 1065578 w 6558522"/>
              <a:gd name="connsiteY2082" fmla="*/ 47869 h 109617"/>
              <a:gd name="connsiteX2083" fmla="*/ 1063482 w 6558522"/>
              <a:gd name="connsiteY2083" fmla="*/ 3512 h 109617"/>
              <a:gd name="connsiteX2084" fmla="*/ 811676 w 6558522"/>
              <a:gd name="connsiteY2084" fmla="*/ 3512 h 109617"/>
              <a:gd name="connsiteX2085" fmla="*/ 813602 w 6558522"/>
              <a:gd name="connsiteY2085" fmla="*/ 3796 h 109617"/>
              <a:gd name="connsiteX2086" fmla="*/ 819494 w 6558522"/>
              <a:gd name="connsiteY2086" fmla="*/ 50362 h 109617"/>
              <a:gd name="connsiteX2087" fmla="*/ 823515 w 6558522"/>
              <a:gd name="connsiteY2087" fmla="*/ 78856 h 109617"/>
              <a:gd name="connsiteX2088" fmla="*/ 824420 w 6558522"/>
              <a:gd name="connsiteY2088" fmla="*/ 105028 h 109617"/>
              <a:gd name="connsiteX2089" fmla="*/ 820796 w 6558522"/>
              <a:gd name="connsiteY2089" fmla="*/ 104915 h 109617"/>
              <a:gd name="connsiteX2090" fmla="*/ 813772 w 6558522"/>
              <a:gd name="connsiteY2090" fmla="*/ 47869 h 109617"/>
              <a:gd name="connsiteX2091" fmla="*/ 811676 w 6558522"/>
              <a:gd name="connsiteY2091" fmla="*/ 3512 h 109617"/>
              <a:gd name="connsiteX2092" fmla="*/ 6384780 w 6558522"/>
              <a:gd name="connsiteY2092" fmla="*/ 2040 h 109617"/>
              <a:gd name="connsiteX2093" fmla="*/ 6386706 w 6558522"/>
              <a:gd name="connsiteY2093" fmla="*/ 2549 h 109617"/>
              <a:gd name="connsiteX2094" fmla="*/ 6387896 w 6558522"/>
              <a:gd name="connsiteY2094" fmla="*/ 52401 h 109617"/>
              <a:gd name="connsiteX2095" fmla="*/ 6389029 w 6558522"/>
              <a:gd name="connsiteY2095" fmla="*/ 82935 h 109617"/>
              <a:gd name="connsiteX2096" fmla="*/ 6387953 w 6558522"/>
              <a:gd name="connsiteY2096" fmla="*/ 108031 h 109617"/>
              <a:gd name="connsiteX2097" fmla="*/ 6386200 w 6558522"/>
              <a:gd name="connsiteY2097" fmla="*/ 107163 h 109617"/>
              <a:gd name="connsiteX2098" fmla="*/ 6386423 w 6558522"/>
              <a:gd name="connsiteY2098" fmla="*/ 106954 h 109617"/>
              <a:gd name="connsiteX2099" fmla="*/ 6384593 w 6558522"/>
              <a:gd name="connsiteY2099" fmla="*/ 103903 h 109617"/>
              <a:gd name="connsiteX2100" fmla="*/ 6384610 w 6558522"/>
              <a:gd name="connsiteY2100" fmla="*/ 103895 h 109617"/>
              <a:gd name="connsiteX2101" fmla="*/ 6384554 w 6558522"/>
              <a:gd name="connsiteY2101" fmla="*/ 103839 h 109617"/>
              <a:gd name="connsiteX2102" fmla="*/ 6384593 w 6558522"/>
              <a:gd name="connsiteY2102" fmla="*/ 103903 h 109617"/>
              <a:gd name="connsiteX2103" fmla="*/ 6383414 w 6558522"/>
              <a:gd name="connsiteY2103" fmla="*/ 104442 h 109617"/>
              <a:gd name="connsiteX2104" fmla="*/ 6382401 w 6558522"/>
              <a:gd name="connsiteY2104" fmla="*/ 49172 h 109617"/>
              <a:gd name="connsiteX2105" fmla="*/ 6384780 w 6558522"/>
              <a:gd name="connsiteY2105" fmla="*/ 2040 h 109617"/>
              <a:gd name="connsiteX2106" fmla="*/ 5545349 w 6558522"/>
              <a:gd name="connsiteY2106" fmla="*/ 2040 h 109617"/>
              <a:gd name="connsiteX2107" fmla="*/ 5547275 w 6558522"/>
              <a:gd name="connsiteY2107" fmla="*/ 2549 h 109617"/>
              <a:gd name="connsiteX2108" fmla="*/ 5548465 w 6558522"/>
              <a:gd name="connsiteY2108" fmla="*/ 52401 h 109617"/>
              <a:gd name="connsiteX2109" fmla="*/ 5549598 w 6558522"/>
              <a:gd name="connsiteY2109" fmla="*/ 82935 h 109617"/>
              <a:gd name="connsiteX2110" fmla="*/ 5548578 w 6558522"/>
              <a:gd name="connsiteY2110" fmla="*/ 108031 h 109617"/>
              <a:gd name="connsiteX2111" fmla="*/ 5546788 w 6558522"/>
              <a:gd name="connsiteY2111" fmla="*/ 107145 h 109617"/>
              <a:gd name="connsiteX2112" fmla="*/ 5546992 w 6558522"/>
              <a:gd name="connsiteY2112" fmla="*/ 106954 h 109617"/>
              <a:gd name="connsiteX2113" fmla="*/ 5545173 w 6558522"/>
              <a:gd name="connsiteY2113" fmla="*/ 103924 h 109617"/>
              <a:gd name="connsiteX2114" fmla="*/ 5545236 w 6558522"/>
              <a:gd name="connsiteY2114" fmla="*/ 103895 h 109617"/>
              <a:gd name="connsiteX2115" fmla="*/ 5545122 w 6558522"/>
              <a:gd name="connsiteY2115" fmla="*/ 103839 h 109617"/>
              <a:gd name="connsiteX2116" fmla="*/ 5545173 w 6558522"/>
              <a:gd name="connsiteY2116" fmla="*/ 103924 h 109617"/>
              <a:gd name="connsiteX2117" fmla="*/ 5543983 w 6558522"/>
              <a:gd name="connsiteY2117" fmla="*/ 104467 h 109617"/>
              <a:gd name="connsiteX2118" fmla="*/ 5542970 w 6558522"/>
              <a:gd name="connsiteY2118" fmla="*/ 49172 h 109617"/>
              <a:gd name="connsiteX2119" fmla="*/ 5545349 w 6558522"/>
              <a:gd name="connsiteY2119" fmla="*/ 2040 h 109617"/>
              <a:gd name="connsiteX2120" fmla="*/ 4706031 w 6558522"/>
              <a:gd name="connsiteY2120" fmla="*/ 2040 h 109617"/>
              <a:gd name="connsiteX2121" fmla="*/ 4707957 w 6558522"/>
              <a:gd name="connsiteY2121" fmla="*/ 2549 h 109617"/>
              <a:gd name="connsiteX2122" fmla="*/ 4709147 w 6558522"/>
              <a:gd name="connsiteY2122" fmla="*/ 52401 h 109617"/>
              <a:gd name="connsiteX2123" fmla="*/ 4710280 w 6558522"/>
              <a:gd name="connsiteY2123" fmla="*/ 82935 h 109617"/>
              <a:gd name="connsiteX2124" fmla="*/ 4709203 w 6558522"/>
              <a:gd name="connsiteY2124" fmla="*/ 108031 h 109617"/>
              <a:gd name="connsiteX2125" fmla="*/ 4707451 w 6558522"/>
              <a:gd name="connsiteY2125" fmla="*/ 107163 h 109617"/>
              <a:gd name="connsiteX2126" fmla="*/ 4707674 w 6558522"/>
              <a:gd name="connsiteY2126" fmla="*/ 106954 h 109617"/>
              <a:gd name="connsiteX2127" fmla="*/ 4705844 w 6558522"/>
              <a:gd name="connsiteY2127" fmla="*/ 103903 h 109617"/>
              <a:gd name="connsiteX2128" fmla="*/ 4705861 w 6558522"/>
              <a:gd name="connsiteY2128" fmla="*/ 103895 h 109617"/>
              <a:gd name="connsiteX2129" fmla="*/ 4705805 w 6558522"/>
              <a:gd name="connsiteY2129" fmla="*/ 103839 h 109617"/>
              <a:gd name="connsiteX2130" fmla="*/ 4705844 w 6558522"/>
              <a:gd name="connsiteY2130" fmla="*/ 103903 h 109617"/>
              <a:gd name="connsiteX2131" fmla="*/ 4704665 w 6558522"/>
              <a:gd name="connsiteY2131" fmla="*/ 104442 h 109617"/>
              <a:gd name="connsiteX2132" fmla="*/ 4703652 w 6558522"/>
              <a:gd name="connsiteY2132" fmla="*/ 49172 h 109617"/>
              <a:gd name="connsiteX2133" fmla="*/ 4706031 w 6558522"/>
              <a:gd name="connsiteY2133" fmla="*/ 2040 h 109617"/>
              <a:gd name="connsiteX2134" fmla="*/ 4342228 w 6558522"/>
              <a:gd name="connsiteY2134" fmla="*/ 2040 h 109617"/>
              <a:gd name="connsiteX2135" fmla="*/ 4344154 w 6558522"/>
              <a:gd name="connsiteY2135" fmla="*/ 2549 h 109617"/>
              <a:gd name="connsiteX2136" fmla="*/ 4345344 w 6558522"/>
              <a:gd name="connsiteY2136" fmla="*/ 52401 h 109617"/>
              <a:gd name="connsiteX2137" fmla="*/ 4346477 w 6558522"/>
              <a:gd name="connsiteY2137" fmla="*/ 82935 h 109617"/>
              <a:gd name="connsiteX2138" fmla="*/ 4345457 w 6558522"/>
              <a:gd name="connsiteY2138" fmla="*/ 108031 h 109617"/>
              <a:gd name="connsiteX2139" fmla="*/ 4343667 w 6558522"/>
              <a:gd name="connsiteY2139" fmla="*/ 107145 h 109617"/>
              <a:gd name="connsiteX2140" fmla="*/ 4343871 w 6558522"/>
              <a:gd name="connsiteY2140" fmla="*/ 106954 h 109617"/>
              <a:gd name="connsiteX2141" fmla="*/ 4342052 w 6558522"/>
              <a:gd name="connsiteY2141" fmla="*/ 103924 h 109617"/>
              <a:gd name="connsiteX2142" fmla="*/ 4342115 w 6558522"/>
              <a:gd name="connsiteY2142" fmla="*/ 103895 h 109617"/>
              <a:gd name="connsiteX2143" fmla="*/ 4342001 w 6558522"/>
              <a:gd name="connsiteY2143" fmla="*/ 103839 h 109617"/>
              <a:gd name="connsiteX2144" fmla="*/ 4342052 w 6558522"/>
              <a:gd name="connsiteY2144" fmla="*/ 103924 h 109617"/>
              <a:gd name="connsiteX2145" fmla="*/ 4340862 w 6558522"/>
              <a:gd name="connsiteY2145" fmla="*/ 104467 h 109617"/>
              <a:gd name="connsiteX2146" fmla="*/ 4339849 w 6558522"/>
              <a:gd name="connsiteY2146" fmla="*/ 49172 h 109617"/>
              <a:gd name="connsiteX2147" fmla="*/ 4342228 w 6558522"/>
              <a:gd name="connsiteY2147" fmla="*/ 2040 h 109617"/>
              <a:gd name="connsiteX2148" fmla="*/ 3502854 w 6558522"/>
              <a:gd name="connsiteY2148" fmla="*/ 2040 h 109617"/>
              <a:gd name="connsiteX2149" fmla="*/ 3504780 w 6558522"/>
              <a:gd name="connsiteY2149" fmla="*/ 2549 h 109617"/>
              <a:gd name="connsiteX2150" fmla="*/ 3505970 w 6558522"/>
              <a:gd name="connsiteY2150" fmla="*/ 52401 h 109617"/>
              <a:gd name="connsiteX2151" fmla="*/ 3507103 w 6558522"/>
              <a:gd name="connsiteY2151" fmla="*/ 82935 h 109617"/>
              <a:gd name="connsiteX2152" fmla="*/ 3506083 w 6558522"/>
              <a:gd name="connsiteY2152" fmla="*/ 108031 h 109617"/>
              <a:gd name="connsiteX2153" fmla="*/ 3504293 w 6558522"/>
              <a:gd name="connsiteY2153" fmla="*/ 107145 h 109617"/>
              <a:gd name="connsiteX2154" fmla="*/ 3504497 w 6558522"/>
              <a:gd name="connsiteY2154" fmla="*/ 106954 h 109617"/>
              <a:gd name="connsiteX2155" fmla="*/ 3502678 w 6558522"/>
              <a:gd name="connsiteY2155" fmla="*/ 103924 h 109617"/>
              <a:gd name="connsiteX2156" fmla="*/ 3502741 w 6558522"/>
              <a:gd name="connsiteY2156" fmla="*/ 103895 h 109617"/>
              <a:gd name="connsiteX2157" fmla="*/ 3502627 w 6558522"/>
              <a:gd name="connsiteY2157" fmla="*/ 103839 h 109617"/>
              <a:gd name="connsiteX2158" fmla="*/ 3502678 w 6558522"/>
              <a:gd name="connsiteY2158" fmla="*/ 103924 h 109617"/>
              <a:gd name="connsiteX2159" fmla="*/ 3501488 w 6558522"/>
              <a:gd name="connsiteY2159" fmla="*/ 104467 h 109617"/>
              <a:gd name="connsiteX2160" fmla="*/ 3500475 w 6558522"/>
              <a:gd name="connsiteY2160" fmla="*/ 49172 h 109617"/>
              <a:gd name="connsiteX2161" fmla="*/ 3502854 w 6558522"/>
              <a:gd name="connsiteY2161" fmla="*/ 2040 h 109617"/>
              <a:gd name="connsiteX2162" fmla="*/ 2663480 w 6558522"/>
              <a:gd name="connsiteY2162" fmla="*/ 2040 h 109617"/>
              <a:gd name="connsiteX2163" fmla="*/ 2665406 w 6558522"/>
              <a:gd name="connsiteY2163" fmla="*/ 2549 h 109617"/>
              <a:gd name="connsiteX2164" fmla="*/ 2666596 w 6558522"/>
              <a:gd name="connsiteY2164" fmla="*/ 52401 h 109617"/>
              <a:gd name="connsiteX2165" fmla="*/ 2667728 w 6558522"/>
              <a:gd name="connsiteY2165" fmla="*/ 82935 h 109617"/>
              <a:gd name="connsiteX2166" fmla="*/ 2666709 w 6558522"/>
              <a:gd name="connsiteY2166" fmla="*/ 108031 h 109617"/>
              <a:gd name="connsiteX2167" fmla="*/ 2664919 w 6558522"/>
              <a:gd name="connsiteY2167" fmla="*/ 107145 h 109617"/>
              <a:gd name="connsiteX2168" fmla="*/ 2665124 w 6558522"/>
              <a:gd name="connsiteY2168" fmla="*/ 106954 h 109617"/>
              <a:gd name="connsiteX2169" fmla="*/ 2663305 w 6558522"/>
              <a:gd name="connsiteY2169" fmla="*/ 103924 h 109617"/>
              <a:gd name="connsiteX2170" fmla="*/ 2663368 w 6558522"/>
              <a:gd name="connsiteY2170" fmla="*/ 103895 h 109617"/>
              <a:gd name="connsiteX2171" fmla="*/ 2663254 w 6558522"/>
              <a:gd name="connsiteY2171" fmla="*/ 103839 h 109617"/>
              <a:gd name="connsiteX2172" fmla="*/ 2663305 w 6558522"/>
              <a:gd name="connsiteY2172" fmla="*/ 103924 h 109617"/>
              <a:gd name="connsiteX2173" fmla="*/ 2662115 w 6558522"/>
              <a:gd name="connsiteY2173" fmla="*/ 104467 h 109617"/>
              <a:gd name="connsiteX2174" fmla="*/ 2661101 w 6558522"/>
              <a:gd name="connsiteY2174" fmla="*/ 49172 h 109617"/>
              <a:gd name="connsiteX2175" fmla="*/ 2663480 w 6558522"/>
              <a:gd name="connsiteY2175" fmla="*/ 2040 h 109617"/>
              <a:gd name="connsiteX2176" fmla="*/ 1824164 w 6558522"/>
              <a:gd name="connsiteY2176" fmla="*/ 2040 h 109617"/>
              <a:gd name="connsiteX2177" fmla="*/ 1826091 w 6558522"/>
              <a:gd name="connsiteY2177" fmla="*/ 2549 h 109617"/>
              <a:gd name="connsiteX2178" fmla="*/ 1827279 w 6558522"/>
              <a:gd name="connsiteY2178" fmla="*/ 52401 h 109617"/>
              <a:gd name="connsiteX2179" fmla="*/ 1828412 w 6558522"/>
              <a:gd name="connsiteY2179" fmla="*/ 82935 h 109617"/>
              <a:gd name="connsiteX2180" fmla="*/ 1827336 w 6558522"/>
              <a:gd name="connsiteY2180" fmla="*/ 108031 h 109617"/>
              <a:gd name="connsiteX2181" fmla="*/ 1825582 w 6558522"/>
              <a:gd name="connsiteY2181" fmla="*/ 107163 h 109617"/>
              <a:gd name="connsiteX2182" fmla="*/ 1825806 w 6558522"/>
              <a:gd name="connsiteY2182" fmla="*/ 106954 h 109617"/>
              <a:gd name="connsiteX2183" fmla="*/ 1823976 w 6558522"/>
              <a:gd name="connsiteY2183" fmla="*/ 103903 h 109617"/>
              <a:gd name="connsiteX2184" fmla="*/ 1823993 w 6558522"/>
              <a:gd name="connsiteY2184" fmla="*/ 103895 h 109617"/>
              <a:gd name="connsiteX2185" fmla="*/ 1823938 w 6558522"/>
              <a:gd name="connsiteY2185" fmla="*/ 103839 h 109617"/>
              <a:gd name="connsiteX2186" fmla="*/ 1823976 w 6558522"/>
              <a:gd name="connsiteY2186" fmla="*/ 103903 h 109617"/>
              <a:gd name="connsiteX2187" fmla="*/ 1822797 w 6558522"/>
              <a:gd name="connsiteY2187" fmla="*/ 104442 h 109617"/>
              <a:gd name="connsiteX2188" fmla="*/ 1821786 w 6558522"/>
              <a:gd name="connsiteY2188" fmla="*/ 49172 h 109617"/>
              <a:gd name="connsiteX2189" fmla="*/ 1824164 w 6558522"/>
              <a:gd name="connsiteY2189" fmla="*/ 2040 h 109617"/>
              <a:gd name="connsiteX2190" fmla="*/ 984740 w 6558522"/>
              <a:gd name="connsiteY2190" fmla="*/ 2040 h 109617"/>
              <a:gd name="connsiteX2191" fmla="*/ 986665 w 6558522"/>
              <a:gd name="connsiteY2191" fmla="*/ 2549 h 109617"/>
              <a:gd name="connsiteX2192" fmla="*/ 987856 w 6558522"/>
              <a:gd name="connsiteY2192" fmla="*/ 52401 h 109617"/>
              <a:gd name="connsiteX2193" fmla="*/ 988990 w 6558522"/>
              <a:gd name="connsiteY2193" fmla="*/ 82935 h 109617"/>
              <a:gd name="connsiteX2194" fmla="*/ 987968 w 6558522"/>
              <a:gd name="connsiteY2194" fmla="*/ 108031 h 109617"/>
              <a:gd name="connsiteX2195" fmla="*/ 986179 w 6558522"/>
              <a:gd name="connsiteY2195" fmla="*/ 107145 h 109617"/>
              <a:gd name="connsiteX2196" fmla="*/ 986384 w 6558522"/>
              <a:gd name="connsiteY2196" fmla="*/ 106954 h 109617"/>
              <a:gd name="connsiteX2197" fmla="*/ 984564 w 6558522"/>
              <a:gd name="connsiteY2197" fmla="*/ 103924 h 109617"/>
              <a:gd name="connsiteX2198" fmla="*/ 984627 w 6558522"/>
              <a:gd name="connsiteY2198" fmla="*/ 103895 h 109617"/>
              <a:gd name="connsiteX2199" fmla="*/ 984513 w 6558522"/>
              <a:gd name="connsiteY2199" fmla="*/ 103839 h 109617"/>
              <a:gd name="connsiteX2200" fmla="*/ 984564 w 6558522"/>
              <a:gd name="connsiteY2200" fmla="*/ 103924 h 109617"/>
              <a:gd name="connsiteX2201" fmla="*/ 983374 w 6558522"/>
              <a:gd name="connsiteY2201" fmla="*/ 104467 h 109617"/>
              <a:gd name="connsiteX2202" fmla="*/ 982360 w 6558522"/>
              <a:gd name="connsiteY2202" fmla="*/ 49172 h 109617"/>
              <a:gd name="connsiteX2203" fmla="*/ 984740 w 6558522"/>
              <a:gd name="connsiteY2203" fmla="*/ 2040 h 109617"/>
              <a:gd name="connsiteX2204" fmla="*/ 732932 w 6558522"/>
              <a:gd name="connsiteY2204" fmla="*/ 2040 h 109617"/>
              <a:gd name="connsiteX2205" fmla="*/ 734858 w 6558522"/>
              <a:gd name="connsiteY2205" fmla="*/ 2549 h 109617"/>
              <a:gd name="connsiteX2206" fmla="*/ 736049 w 6558522"/>
              <a:gd name="connsiteY2206" fmla="*/ 52401 h 109617"/>
              <a:gd name="connsiteX2207" fmla="*/ 737183 w 6558522"/>
              <a:gd name="connsiteY2207" fmla="*/ 82935 h 109617"/>
              <a:gd name="connsiteX2208" fmla="*/ 736162 w 6558522"/>
              <a:gd name="connsiteY2208" fmla="*/ 108031 h 109617"/>
              <a:gd name="connsiteX2209" fmla="*/ 734372 w 6558522"/>
              <a:gd name="connsiteY2209" fmla="*/ 107145 h 109617"/>
              <a:gd name="connsiteX2210" fmla="*/ 734577 w 6558522"/>
              <a:gd name="connsiteY2210" fmla="*/ 106954 h 109617"/>
              <a:gd name="connsiteX2211" fmla="*/ 732757 w 6558522"/>
              <a:gd name="connsiteY2211" fmla="*/ 103924 h 109617"/>
              <a:gd name="connsiteX2212" fmla="*/ 732819 w 6558522"/>
              <a:gd name="connsiteY2212" fmla="*/ 103895 h 109617"/>
              <a:gd name="connsiteX2213" fmla="*/ 732706 w 6558522"/>
              <a:gd name="connsiteY2213" fmla="*/ 103839 h 109617"/>
              <a:gd name="connsiteX2214" fmla="*/ 732757 w 6558522"/>
              <a:gd name="connsiteY2214" fmla="*/ 103924 h 109617"/>
              <a:gd name="connsiteX2215" fmla="*/ 731566 w 6558522"/>
              <a:gd name="connsiteY2215" fmla="*/ 104467 h 109617"/>
              <a:gd name="connsiteX2216" fmla="*/ 730554 w 6558522"/>
              <a:gd name="connsiteY2216" fmla="*/ 49172 h 109617"/>
              <a:gd name="connsiteX2217" fmla="*/ 732932 w 6558522"/>
              <a:gd name="connsiteY2217" fmla="*/ 2040 h 109617"/>
              <a:gd name="connsiteX2218" fmla="*/ 6297653 w 6558522"/>
              <a:gd name="connsiteY2218" fmla="*/ 1586 h 109617"/>
              <a:gd name="connsiteX2219" fmla="*/ 6299443 w 6558522"/>
              <a:gd name="connsiteY2219" fmla="*/ 2472 h 109617"/>
              <a:gd name="connsiteX2220" fmla="*/ 6299239 w 6558522"/>
              <a:gd name="connsiteY2220" fmla="*/ 2663 h 109617"/>
              <a:gd name="connsiteX2221" fmla="*/ 6301059 w 6558522"/>
              <a:gd name="connsiteY2221" fmla="*/ 5693 h 109617"/>
              <a:gd name="connsiteX2222" fmla="*/ 6300996 w 6558522"/>
              <a:gd name="connsiteY2222" fmla="*/ 5722 h 109617"/>
              <a:gd name="connsiteX2223" fmla="*/ 6301109 w 6558522"/>
              <a:gd name="connsiteY2223" fmla="*/ 5778 h 109617"/>
              <a:gd name="connsiteX2224" fmla="*/ 6301059 w 6558522"/>
              <a:gd name="connsiteY2224" fmla="*/ 5693 h 109617"/>
              <a:gd name="connsiteX2225" fmla="*/ 6302248 w 6558522"/>
              <a:gd name="connsiteY2225" fmla="*/ 5150 h 109617"/>
              <a:gd name="connsiteX2226" fmla="*/ 6303262 w 6558522"/>
              <a:gd name="connsiteY2226" fmla="*/ 60445 h 109617"/>
              <a:gd name="connsiteX2227" fmla="*/ 6300882 w 6558522"/>
              <a:gd name="connsiteY2227" fmla="*/ 107577 h 109617"/>
              <a:gd name="connsiteX2228" fmla="*/ 6298956 w 6558522"/>
              <a:gd name="connsiteY2228" fmla="*/ 107068 h 109617"/>
              <a:gd name="connsiteX2229" fmla="*/ 6297766 w 6558522"/>
              <a:gd name="connsiteY2229" fmla="*/ 57216 h 109617"/>
              <a:gd name="connsiteX2230" fmla="*/ 6296634 w 6558522"/>
              <a:gd name="connsiteY2230" fmla="*/ 26682 h 109617"/>
              <a:gd name="connsiteX2231" fmla="*/ 6297653 w 6558522"/>
              <a:gd name="connsiteY2231" fmla="*/ 1586 h 109617"/>
              <a:gd name="connsiteX2232" fmla="*/ 5458279 w 6558522"/>
              <a:gd name="connsiteY2232" fmla="*/ 1586 h 109617"/>
              <a:gd name="connsiteX2233" fmla="*/ 5460032 w 6558522"/>
              <a:gd name="connsiteY2233" fmla="*/ 2454 h 109617"/>
              <a:gd name="connsiteX2234" fmla="*/ 5459808 w 6558522"/>
              <a:gd name="connsiteY2234" fmla="*/ 2663 h 109617"/>
              <a:gd name="connsiteX2235" fmla="*/ 5461640 w 6558522"/>
              <a:gd name="connsiteY2235" fmla="*/ 5714 h 109617"/>
              <a:gd name="connsiteX2236" fmla="*/ 5461621 w 6558522"/>
              <a:gd name="connsiteY2236" fmla="*/ 5722 h 109617"/>
              <a:gd name="connsiteX2237" fmla="*/ 5461678 w 6558522"/>
              <a:gd name="connsiteY2237" fmla="*/ 5778 h 109617"/>
              <a:gd name="connsiteX2238" fmla="*/ 5461640 w 6558522"/>
              <a:gd name="connsiteY2238" fmla="*/ 5714 h 109617"/>
              <a:gd name="connsiteX2239" fmla="*/ 5462818 w 6558522"/>
              <a:gd name="connsiteY2239" fmla="*/ 5175 h 109617"/>
              <a:gd name="connsiteX2240" fmla="*/ 5463830 w 6558522"/>
              <a:gd name="connsiteY2240" fmla="*/ 60445 h 109617"/>
              <a:gd name="connsiteX2241" fmla="*/ 5461451 w 6558522"/>
              <a:gd name="connsiteY2241" fmla="*/ 107577 h 109617"/>
              <a:gd name="connsiteX2242" fmla="*/ 5459525 w 6558522"/>
              <a:gd name="connsiteY2242" fmla="*/ 107068 h 109617"/>
              <a:gd name="connsiteX2243" fmla="*/ 5458336 w 6558522"/>
              <a:gd name="connsiteY2243" fmla="*/ 57216 h 109617"/>
              <a:gd name="connsiteX2244" fmla="*/ 5457202 w 6558522"/>
              <a:gd name="connsiteY2244" fmla="*/ 26682 h 109617"/>
              <a:gd name="connsiteX2245" fmla="*/ 5458279 w 6558522"/>
              <a:gd name="connsiteY2245" fmla="*/ 1586 h 109617"/>
              <a:gd name="connsiteX2246" fmla="*/ 4255158 w 6558522"/>
              <a:gd name="connsiteY2246" fmla="*/ 1586 h 109617"/>
              <a:gd name="connsiteX2247" fmla="*/ 4256948 w 6558522"/>
              <a:gd name="connsiteY2247" fmla="*/ 2472 h 109617"/>
              <a:gd name="connsiteX2248" fmla="*/ 4256744 w 6558522"/>
              <a:gd name="connsiteY2248" fmla="*/ 2663 h 109617"/>
              <a:gd name="connsiteX2249" fmla="*/ 4258563 w 6558522"/>
              <a:gd name="connsiteY2249" fmla="*/ 5693 h 109617"/>
              <a:gd name="connsiteX2250" fmla="*/ 4258500 w 6558522"/>
              <a:gd name="connsiteY2250" fmla="*/ 5722 h 109617"/>
              <a:gd name="connsiteX2251" fmla="*/ 4258614 w 6558522"/>
              <a:gd name="connsiteY2251" fmla="*/ 5778 h 109617"/>
              <a:gd name="connsiteX2252" fmla="*/ 4258563 w 6558522"/>
              <a:gd name="connsiteY2252" fmla="*/ 5693 h 109617"/>
              <a:gd name="connsiteX2253" fmla="*/ 4259753 w 6558522"/>
              <a:gd name="connsiteY2253" fmla="*/ 5150 h 109617"/>
              <a:gd name="connsiteX2254" fmla="*/ 4260766 w 6558522"/>
              <a:gd name="connsiteY2254" fmla="*/ 60445 h 109617"/>
              <a:gd name="connsiteX2255" fmla="*/ 4258387 w 6558522"/>
              <a:gd name="connsiteY2255" fmla="*/ 107577 h 109617"/>
              <a:gd name="connsiteX2256" fmla="*/ 4256461 w 6558522"/>
              <a:gd name="connsiteY2256" fmla="*/ 107068 h 109617"/>
              <a:gd name="connsiteX2257" fmla="*/ 4255271 w 6558522"/>
              <a:gd name="connsiteY2257" fmla="*/ 57216 h 109617"/>
              <a:gd name="connsiteX2258" fmla="*/ 4254139 w 6558522"/>
              <a:gd name="connsiteY2258" fmla="*/ 26682 h 109617"/>
              <a:gd name="connsiteX2259" fmla="*/ 4255158 w 6558522"/>
              <a:gd name="connsiteY2259" fmla="*/ 1586 h 109617"/>
              <a:gd name="connsiteX2260" fmla="*/ 3415784 w 6558522"/>
              <a:gd name="connsiteY2260" fmla="*/ 1586 h 109617"/>
              <a:gd name="connsiteX2261" fmla="*/ 3417574 w 6558522"/>
              <a:gd name="connsiteY2261" fmla="*/ 2472 h 109617"/>
              <a:gd name="connsiteX2262" fmla="*/ 3417370 w 6558522"/>
              <a:gd name="connsiteY2262" fmla="*/ 2663 h 109617"/>
              <a:gd name="connsiteX2263" fmla="*/ 3419189 w 6558522"/>
              <a:gd name="connsiteY2263" fmla="*/ 5693 h 109617"/>
              <a:gd name="connsiteX2264" fmla="*/ 3419126 w 6558522"/>
              <a:gd name="connsiteY2264" fmla="*/ 5722 h 109617"/>
              <a:gd name="connsiteX2265" fmla="*/ 3419240 w 6558522"/>
              <a:gd name="connsiteY2265" fmla="*/ 5778 h 109617"/>
              <a:gd name="connsiteX2266" fmla="*/ 3419189 w 6558522"/>
              <a:gd name="connsiteY2266" fmla="*/ 5693 h 109617"/>
              <a:gd name="connsiteX2267" fmla="*/ 3420379 w 6558522"/>
              <a:gd name="connsiteY2267" fmla="*/ 5150 h 109617"/>
              <a:gd name="connsiteX2268" fmla="*/ 3421393 w 6558522"/>
              <a:gd name="connsiteY2268" fmla="*/ 60445 h 109617"/>
              <a:gd name="connsiteX2269" fmla="*/ 3419013 w 6558522"/>
              <a:gd name="connsiteY2269" fmla="*/ 107577 h 109617"/>
              <a:gd name="connsiteX2270" fmla="*/ 3417087 w 6558522"/>
              <a:gd name="connsiteY2270" fmla="*/ 107068 h 109617"/>
              <a:gd name="connsiteX2271" fmla="*/ 3415897 w 6558522"/>
              <a:gd name="connsiteY2271" fmla="*/ 57216 h 109617"/>
              <a:gd name="connsiteX2272" fmla="*/ 3414764 w 6558522"/>
              <a:gd name="connsiteY2272" fmla="*/ 26682 h 109617"/>
              <a:gd name="connsiteX2273" fmla="*/ 3415784 w 6558522"/>
              <a:gd name="connsiteY2273" fmla="*/ 1586 h 109617"/>
              <a:gd name="connsiteX2274" fmla="*/ 2576410 w 6558522"/>
              <a:gd name="connsiteY2274" fmla="*/ 1586 h 109617"/>
              <a:gd name="connsiteX2275" fmla="*/ 2578163 w 6558522"/>
              <a:gd name="connsiteY2275" fmla="*/ 2454 h 109617"/>
              <a:gd name="connsiteX2276" fmla="*/ 2577939 w 6558522"/>
              <a:gd name="connsiteY2276" fmla="*/ 2663 h 109617"/>
              <a:gd name="connsiteX2277" fmla="*/ 2579770 w 6558522"/>
              <a:gd name="connsiteY2277" fmla="*/ 5713 h 109617"/>
              <a:gd name="connsiteX2278" fmla="*/ 2579752 w 6558522"/>
              <a:gd name="connsiteY2278" fmla="*/ 5722 h 109617"/>
              <a:gd name="connsiteX2279" fmla="*/ 2579810 w 6558522"/>
              <a:gd name="connsiteY2279" fmla="*/ 5778 h 109617"/>
              <a:gd name="connsiteX2280" fmla="*/ 2579770 w 6558522"/>
              <a:gd name="connsiteY2280" fmla="*/ 5713 h 109617"/>
              <a:gd name="connsiteX2281" fmla="*/ 2580949 w 6558522"/>
              <a:gd name="connsiteY2281" fmla="*/ 5175 h 109617"/>
              <a:gd name="connsiteX2282" fmla="*/ 2581961 w 6558522"/>
              <a:gd name="connsiteY2282" fmla="*/ 60445 h 109617"/>
              <a:gd name="connsiteX2283" fmla="*/ 2579583 w 6558522"/>
              <a:gd name="connsiteY2283" fmla="*/ 107577 h 109617"/>
              <a:gd name="connsiteX2284" fmla="*/ 2577657 w 6558522"/>
              <a:gd name="connsiteY2284" fmla="*/ 107068 h 109617"/>
              <a:gd name="connsiteX2285" fmla="*/ 2576467 w 6558522"/>
              <a:gd name="connsiteY2285" fmla="*/ 57216 h 109617"/>
              <a:gd name="connsiteX2286" fmla="*/ 2575335 w 6558522"/>
              <a:gd name="connsiteY2286" fmla="*/ 26682 h 109617"/>
              <a:gd name="connsiteX2287" fmla="*/ 2576410 w 6558522"/>
              <a:gd name="connsiteY2287" fmla="*/ 1586 h 109617"/>
              <a:gd name="connsiteX2288" fmla="*/ 1737038 w 6558522"/>
              <a:gd name="connsiteY2288" fmla="*/ 1586 h 109617"/>
              <a:gd name="connsiteX2289" fmla="*/ 1738792 w 6558522"/>
              <a:gd name="connsiteY2289" fmla="*/ 2454 h 109617"/>
              <a:gd name="connsiteX2290" fmla="*/ 1738569 w 6558522"/>
              <a:gd name="connsiteY2290" fmla="*/ 2663 h 109617"/>
              <a:gd name="connsiteX2291" fmla="*/ 1740400 w 6558522"/>
              <a:gd name="connsiteY2291" fmla="*/ 5713 h 109617"/>
              <a:gd name="connsiteX2292" fmla="*/ 1740381 w 6558522"/>
              <a:gd name="connsiteY2292" fmla="*/ 5722 h 109617"/>
              <a:gd name="connsiteX2293" fmla="*/ 1740438 w 6558522"/>
              <a:gd name="connsiteY2293" fmla="*/ 5778 h 109617"/>
              <a:gd name="connsiteX2294" fmla="*/ 1740400 w 6558522"/>
              <a:gd name="connsiteY2294" fmla="*/ 5713 h 109617"/>
              <a:gd name="connsiteX2295" fmla="*/ 1741575 w 6558522"/>
              <a:gd name="connsiteY2295" fmla="*/ 5175 h 109617"/>
              <a:gd name="connsiteX2296" fmla="*/ 1742587 w 6558522"/>
              <a:gd name="connsiteY2296" fmla="*/ 60445 h 109617"/>
              <a:gd name="connsiteX2297" fmla="*/ 1740209 w 6558522"/>
              <a:gd name="connsiteY2297" fmla="*/ 107577 h 109617"/>
              <a:gd name="connsiteX2298" fmla="*/ 1738283 w 6558522"/>
              <a:gd name="connsiteY2298" fmla="*/ 107068 h 109617"/>
              <a:gd name="connsiteX2299" fmla="*/ 1737095 w 6558522"/>
              <a:gd name="connsiteY2299" fmla="*/ 57216 h 109617"/>
              <a:gd name="connsiteX2300" fmla="*/ 1735959 w 6558522"/>
              <a:gd name="connsiteY2300" fmla="*/ 26682 h 109617"/>
              <a:gd name="connsiteX2301" fmla="*/ 1737038 w 6558522"/>
              <a:gd name="connsiteY2301" fmla="*/ 1586 h 109617"/>
              <a:gd name="connsiteX2302" fmla="*/ 645864 w 6558522"/>
              <a:gd name="connsiteY2302" fmla="*/ 1586 h 109617"/>
              <a:gd name="connsiteX2303" fmla="*/ 647616 w 6558522"/>
              <a:gd name="connsiteY2303" fmla="*/ 2454 h 109617"/>
              <a:gd name="connsiteX2304" fmla="*/ 647392 w 6558522"/>
              <a:gd name="connsiteY2304" fmla="*/ 2663 h 109617"/>
              <a:gd name="connsiteX2305" fmla="*/ 649224 w 6558522"/>
              <a:gd name="connsiteY2305" fmla="*/ 5713 h 109617"/>
              <a:gd name="connsiteX2306" fmla="*/ 649205 w 6558522"/>
              <a:gd name="connsiteY2306" fmla="*/ 5722 h 109617"/>
              <a:gd name="connsiteX2307" fmla="*/ 649263 w 6558522"/>
              <a:gd name="connsiteY2307" fmla="*/ 5778 h 109617"/>
              <a:gd name="connsiteX2308" fmla="*/ 649224 w 6558522"/>
              <a:gd name="connsiteY2308" fmla="*/ 5713 h 109617"/>
              <a:gd name="connsiteX2309" fmla="*/ 650402 w 6558522"/>
              <a:gd name="connsiteY2309" fmla="*/ 5175 h 109617"/>
              <a:gd name="connsiteX2310" fmla="*/ 651415 w 6558522"/>
              <a:gd name="connsiteY2310" fmla="*/ 60445 h 109617"/>
              <a:gd name="connsiteX2311" fmla="*/ 649036 w 6558522"/>
              <a:gd name="connsiteY2311" fmla="*/ 107577 h 109617"/>
              <a:gd name="connsiteX2312" fmla="*/ 647110 w 6558522"/>
              <a:gd name="connsiteY2312" fmla="*/ 107068 h 109617"/>
              <a:gd name="connsiteX2313" fmla="*/ 645919 w 6558522"/>
              <a:gd name="connsiteY2313" fmla="*/ 57216 h 109617"/>
              <a:gd name="connsiteX2314" fmla="*/ 644786 w 6558522"/>
              <a:gd name="connsiteY2314" fmla="*/ 26682 h 109617"/>
              <a:gd name="connsiteX2315" fmla="*/ 645864 w 6558522"/>
              <a:gd name="connsiteY2315" fmla="*/ 1586 h 109617"/>
              <a:gd name="connsiteX2316" fmla="*/ 6302072 w 6558522"/>
              <a:gd name="connsiteY2316" fmla="*/ 0 h 109617"/>
              <a:gd name="connsiteX2317" fmla="*/ 6302185 w 6558522"/>
              <a:gd name="connsiteY2317" fmla="*/ 1699 h 109617"/>
              <a:gd name="connsiteX2318" fmla="*/ 6302225 w 6558522"/>
              <a:gd name="connsiteY2318" fmla="*/ 3850 h 109617"/>
              <a:gd name="connsiteX2319" fmla="*/ 6299443 w 6558522"/>
              <a:gd name="connsiteY2319" fmla="*/ 2472 h 109617"/>
              <a:gd name="connsiteX2320" fmla="*/ 6300939 w 6558522"/>
              <a:gd name="connsiteY2320" fmla="*/ 1076 h 109617"/>
              <a:gd name="connsiteX2321" fmla="*/ 5462641 w 6558522"/>
              <a:gd name="connsiteY2321" fmla="*/ 0 h 109617"/>
              <a:gd name="connsiteX2322" fmla="*/ 5462754 w 6558522"/>
              <a:gd name="connsiteY2322" fmla="*/ 1699 h 109617"/>
              <a:gd name="connsiteX2323" fmla="*/ 5462793 w 6558522"/>
              <a:gd name="connsiteY2323" fmla="*/ 3822 h 109617"/>
              <a:gd name="connsiteX2324" fmla="*/ 5460032 w 6558522"/>
              <a:gd name="connsiteY2324" fmla="*/ 2454 h 109617"/>
              <a:gd name="connsiteX2325" fmla="*/ 5461508 w 6558522"/>
              <a:gd name="connsiteY2325" fmla="*/ 1076 h 109617"/>
              <a:gd name="connsiteX2326" fmla="*/ 4259577 w 6558522"/>
              <a:gd name="connsiteY2326" fmla="*/ 0 h 109617"/>
              <a:gd name="connsiteX2327" fmla="*/ 4259690 w 6558522"/>
              <a:gd name="connsiteY2327" fmla="*/ 1699 h 109617"/>
              <a:gd name="connsiteX2328" fmla="*/ 4259730 w 6558522"/>
              <a:gd name="connsiteY2328" fmla="*/ 3850 h 109617"/>
              <a:gd name="connsiteX2329" fmla="*/ 4256948 w 6558522"/>
              <a:gd name="connsiteY2329" fmla="*/ 2472 h 109617"/>
              <a:gd name="connsiteX2330" fmla="*/ 4258444 w 6558522"/>
              <a:gd name="connsiteY2330" fmla="*/ 1076 h 109617"/>
              <a:gd name="connsiteX2331" fmla="*/ 3420203 w 6558522"/>
              <a:gd name="connsiteY2331" fmla="*/ 0 h 109617"/>
              <a:gd name="connsiteX2332" fmla="*/ 3420316 w 6558522"/>
              <a:gd name="connsiteY2332" fmla="*/ 1699 h 109617"/>
              <a:gd name="connsiteX2333" fmla="*/ 3420356 w 6558522"/>
              <a:gd name="connsiteY2333" fmla="*/ 3850 h 109617"/>
              <a:gd name="connsiteX2334" fmla="*/ 3417574 w 6558522"/>
              <a:gd name="connsiteY2334" fmla="*/ 2472 h 109617"/>
              <a:gd name="connsiteX2335" fmla="*/ 3419070 w 6558522"/>
              <a:gd name="connsiteY2335" fmla="*/ 1076 h 109617"/>
              <a:gd name="connsiteX2336" fmla="*/ 2580773 w 6558522"/>
              <a:gd name="connsiteY2336" fmla="*/ 0 h 109617"/>
              <a:gd name="connsiteX2337" fmla="*/ 2580886 w 6558522"/>
              <a:gd name="connsiteY2337" fmla="*/ 1699 h 109617"/>
              <a:gd name="connsiteX2338" fmla="*/ 2580924 w 6558522"/>
              <a:gd name="connsiteY2338" fmla="*/ 3822 h 109617"/>
              <a:gd name="connsiteX2339" fmla="*/ 2578163 w 6558522"/>
              <a:gd name="connsiteY2339" fmla="*/ 2454 h 109617"/>
              <a:gd name="connsiteX2340" fmla="*/ 2579640 w 6558522"/>
              <a:gd name="connsiteY2340" fmla="*/ 1076 h 109617"/>
              <a:gd name="connsiteX2341" fmla="*/ 1741399 w 6558522"/>
              <a:gd name="connsiteY2341" fmla="*/ 0 h 109617"/>
              <a:gd name="connsiteX2342" fmla="*/ 1741512 w 6558522"/>
              <a:gd name="connsiteY2342" fmla="*/ 1699 h 109617"/>
              <a:gd name="connsiteX2343" fmla="*/ 1741551 w 6558522"/>
              <a:gd name="connsiteY2343" fmla="*/ 3822 h 109617"/>
              <a:gd name="connsiteX2344" fmla="*/ 1738792 w 6558522"/>
              <a:gd name="connsiteY2344" fmla="*/ 2454 h 109617"/>
              <a:gd name="connsiteX2345" fmla="*/ 1740267 w 6558522"/>
              <a:gd name="connsiteY2345" fmla="*/ 1076 h 109617"/>
              <a:gd name="connsiteX2346" fmla="*/ 650225 w 6558522"/>
              <a:gd name="connsiteY2346" fmla="*/ 0 h 109617"/>
              <a:gd name="connsiteX2347" fmla="*/ 650338 w 6558522"/>
              <a:gd name="connsiteY2347" fmla="*/ 1699 h 109617"/>
              <a:gd name="connsiteX2348" fmla="*/ 650378 w 6558522"/>
              <a:gd name="connsiteY2348" fmla="*/ 3822 h 109617"/>
              <a:gd name="connsiteX2349" fmla="*/ 647616 w 6558522"/>
              <a:gd name="connsiteY2349" fmla="*/ 2454 h 109617"/>
              <a:gd name="connsiteX2350" fmla="*/ 649092 w 6558522"/>
              <a:gd name="connsiteY2350" fmla="*/ 1076 h 10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Lst>
            <a:rect l="l" t="t" r="r" b="b"/>
            <a:pathLst>
              <a:path w="6558522" h="109617">
                <a:moveTo>
                  <a:pt x="6383438" y="105795"/>
                </a:moveTo>
                <a:lnTo>
                  <a:pt x="6386200" y="107163"/>
                </a:lnTo>
                <a:lnTo>
                  <a:pt x="6384724" y="108541"/>
                </a:lnTo>
                <a:lnTo>
                  <a:pt x="6383590" y="109617"/>
                </a:lnTo>
                <a:lnTo>
                  <a:pt x="6383477" y="107917"/>
                </a:lnTo>
                <a:close/>
                <a:moveTo>
                  <a:pt x="4704689" y="105795"/>
                </a:moveTo>
                <a:lnTo>
                  <a:pt x="4707451" y="107163"/>
                </a:lnTo>
                <a:lnTo>
                  <a:pt x="4705974" y="108541"/>
                </a:lnTo>
                <a:lnTo>
                  <a:pt x="4704842" y="109617"/>
                </a:lnTo>
                <a:lnTo>
                  <a:pt x="4704728" y="107917"/>
                </a:lnTo>
                <a:close/>
                <a:moveTo>
                  <a:pt x="1822823" y="105795"/>
                </a:moveTo>
                <a:lnTo>
                  <a:pt x="1825582" y="107163"/>
                </a:lnTo>
                <a:lnTo>
                  <a:pt x="1824107" y="108541"/>
                </a:lnTo>
                <a:lnTo>
                  <a:pt x="1822975" y="109617"/>
                </a:lnTo>
                <a:lnTo>
                  <a:pt x="1822862" y="107917"/>
                </a:lnTo>
                <a:close/>
                <a:moveTo>
                  <a:pt x="5544007" y="105767"/>
                </a:moveTo>
                <a:lnTo>
                  <a:pt x="5546788" y="107145"/>
                </a:lnTo>
                <a:lnTo>
                  <a:pt x="5545293" y="108541"/>
                </a:lnTo>
                <a:lnTo>
                  <a:pt x="5544160" y="109617"/>
                </a:lnTo>
                <a:lnTo>
                  <a:pt x="5544046" y="107917"/>
                </a:lnTo>
                <a:close/>
                <a:moveTo>
                  <a:pt x="4340886" y="105767"/>
                </a:moveTo>
                <a:lnTo>
                  <a:pt x="4343667" y="107145"/>
                </a:lnTo>
                <a:lnTo>
                  <a:pt x="4342171" y="108541"/>
                </a:lnTo>
                <a:lnTo>
                  <a:pt x="4341038" y="109617"/>
                </a:lnTo>
                <a:lnTo>
                  <a:pt x="4340925" y="107917"/>
                </a:lnTo>
                <a:close/>
                <a:moveTo>
                  <a:pt x="3501512" y="105767"/>
                </a:moveTo>
                <a:lnTo>
                  <a:pt x="3504293" y="107145"/>
                </a:lnTo>
                <a:lnTo>
                  <a:pt x="3502798" y="108541"/>
                </a:lnTo>
                <a:lnTo>
                  <a:pt x="3501665" y="109617"/>
                </a:lnTo>
                <a:lnTo>
                  <a:pt x="3501551" y="107917"/>
                </a:lnTo>
                <a:close/>
                <a:moveTo>
                  <a:pt x="2662138" y="105767"/>
                </a:moveTo>
                <a:lnTo>
                  <a:pt x="2664919" y="107145"/>
                </a:lnTo>
                <a:lnTo>
                  <a:pt x="2663423" y="108541"/>
                </a:lnTo>
                <a:lnTo>
                  <a:pt x="2662290" y="109617"/>
                </a:lnTo>
                <a:lnTo>
                  <a:pt x="2662177" y="107917"/>
                </a:lnTo>
                <a:close/>
                <a:moveTo>
                  <a:pt x="983398" y="105767"/>
                </a:moveTo>
                <a:lnTo>
                  <a:pt x="986179" y="107145"/>
                </a:lnTo>
                <a:lnTo>
                  <a:pt x="984683" y="108541"/>
                </a:lnTo>
                <a:lnTo>
                  <a:pt x="983550" y="109617"/>
                </a:lnTo>
                <a:lnTo>
                  <a:pt x="983437" y="107917"/>
                </a:lnTo>
                <a:close/>
                <a:moveTo>
                  <a:pt x="731591" y="105767"/>
                </a:moveTo>
                <a:lnTo>
                  <a:pt x="734372" y="107145"/>
                </a:lnTo>
                <a:lnTo>
                  <a:pt x="732877" y="108541"/>
                </a:lnTo>
                <a:lnTo>
                  <a:pt x="731744" y="109617"/>
                </a:lnTo>
                <a:lnTo>
                  <a:pt x="731630" y="107917"/>
                </a:lnTo>
                <a:close/>
                <a:moveTo>
                  <a:pt x="6476209" y="105028"/>
                </a:moveTo>
                <a:lnTo>
                  <a:pt x="6476211" y="105028"/>
                </a:lnTo>
                <a:lnTo>
                  <a:pt x="6476211" y="105085"/>
                </a:lnTo>
                <a:close/>
                <a:moveTo>
                  <a:pt x="4797461" y="105028"/>
                </a:moveTo>
                <a:lnTo>
                  <a:pt x="4797463" y="105028"/>
                </a:lnTo>
                <a:lnTo>
                  <a:pt x="4797463" y="105085"/>
                </a:lnTo>
                <a:close/>
                <a:moveTo>
                  <a:pt x="4433715" y="105028"/>
                </a:moveTo>
                <a:lnTo>
                  <a:pt x="4433717" y="105028"/>
                </a:lnTo>
                <a:lnTo>
                  <a:pt x="4433717" y="105085"/>
                </a:lnTo>
                <a:close/>
                <a:moveTo>
                  <a:pt x="3594340" y="105028"/>
                </a:moveTo>
                <a:lnTo>
                  <a:pt x="3594342" y="105028"/>
                </a:lnTo>
                <a:lnTo>
                  <a:pt x="3594342" y="105085"/>
                </a:lnTo>
                <a:close/>
                <a:moveTo>
                  <a:pt x="2754967" y="105028"/>
                </a:moveTo>
                <a:lnTo>
                  <a:pt x="2754969" y="105028"/>
                </a:lnTo>
                <a:lnTo>
                  <a:pt x="2754969" y="105085"/>
                </a:lnTo>
                <a:close/>
                <a:moveTo>
                  <a:pt x="1915593" y="105028"/>
                </a:moveTo>
                <a:lnTo>
                  <a:pt x="1915597" y="105028"/>
                </a:lnTo>
                <a:lnTo>
                  <a:pt x="1915597" y="105085"/>
                </a:lnTo>
                <a:close/>
                <a:moveTo>
                  <a:pt x="1076227" y="105028"/>
                </a:moveTo>
                <a:lnTo>
                  <a:pt x="1076229" y="105028"/>
                </a:lnTo>
                <a:lnTo>
                  <a:pt x="1076229" y="105085"/>
                </a:lnTo>
                <a:close/>
                <a:moveTo>
                  <a:pt x="824420" y="105028"/>
                </a:moveTo>
                <a:lnTo>
                  <a:pt x="824422" y="105028"/>
                </a:lnTo>
                <a:lnTo>
                  <a:pt x="824422" y="105085"/>
                </a:lnTo>
                <a:close/>
                <a:moveTo>
                  <a:pt x="5636835" y="105026"/>
                </a:moveTo>
                <a:lnTo>
                  <a:pt x="5636894" y="105028"/>
                </a:lnTo>
                <a:lnTo>
                  <a:pt x="5636837" y="105085"/>
                </a:lnTo>
                <a:close/>
                <a:moveTo>
                  <a:pt x="5543983" y="104467"/>
                </a:moveTo>
                <a:lnTo>
                  <a:pt x="5544007" y="105767"/>
                </a:lnTo>
                <a:lnTo>
                  <a:pt x="5542630" y="105085"/>
                </a:lnTo>
                <a:close/>
                <a:moveTo>
                  <a:pt x="4340862" y="104467"/>
                </a:moveTo>
                <a:lnTo>
                  <a:pt x="4340886" y="105767"/>
                </a:lnTo>
                <a:lnTo>
                  <a:pt x="4339509" y="105085"/>
                </a:lnTo>
                <a:close/>
                <a:moveTo>
                  <a:pt x="3501488" y="104467"/>
                </a:moveTo>
                <a:lnTo>
                  <a:pt x="3501512" y="105767"/>
                </a:lnTo>
                <a:lnTo>
                  <a:pt x="3500135" y="105085"/>
                </a:lnTo>
                <a:close/>
                <a:moveTo>
                  <a:pt x="2662115" y="104467"/>
                </a:moveTo>
                <a:lnTo>
                  <a:pt x="2662138" y="105767"/>
                </a:lnTo>
                <a:lnTo>
                  <a:pt x="2660761" y="105085"/>
                </a:lnTo>
                <a:close/>
                <a:moveTo>
                  <a:pt x="983374" y="104467"/>
                </a:moveTo>
                <a:lnTo>
                  <a:pt x="983398" y="105767"/>
                </a:lnTo>
                <a:lnTo>
                  <a:pt x="982020" y="105085"/>
                </a:lnTo>
                <a:close/>
                <a:moveTo>
                  <a:pt x="731566" y="104467"/>
                </a:moveTo>
                <a:lnTo>
                  <a:pt x="731591" y="105767"/>
                </a:lnTo>
                <a:lnTo>
                  <a:pt x="730215" y="105085"/>
                </a:lnTo>
                <a:close/>
                <a:moveTo>
                  <a:pt x="6383414" y="104442"/>
                </a:moveTo>
                <a:lnTo>
                  <a:pt x="6383438" y="105795"/>
                </a:lnTo>
                <a:lnTo>
                  <a:pt x="6382004" y="105085"/>
                </a:lnTo>
                <a:close/>
                <a:moveTo>
                  <a:pt x="4704665" y="104442"/>
                </a:moveTo>
                <a:lnTo>
                  <a:pt x="4704689" y="105795"/>
                </a:lnTo>
                <a:lnTo>
                  <a:pt x="4703255" y="105085"/>
                </a:lnTo>
                <a:close/>
                <a:moveTo>
                  <a:pt x="1822797" y="104442"/>
                </a:moveTo>
                <a:lnTo>
                  <a:pt x="1822823" y="105795"/>
                </a:lnTo>
                <a:lnTo>
                  <a:pt x="1821387" y="105085"/>
                </a:lnTo>
                <a:close/>
                <a:moveTo>
                  <a:pt x="6530595" y="101624"/>
                </a:moveTo>
                <a:lnTo>
                  <a:pt x="6530708" y="101629"/>
                </a:lnTo>
                <a:lnTo>
                  <a:pt x="6530595" y="101629"/>
                </a:lnTo>
                <a:close/>
                <a:moveTo>
                  <a:pt x="5691221" y="101624"/>
                </a:moveTo>
                <a:lnTo>
                  <a:pt x="5691334" y="101629"/>
                </a:lnTo>
                <a:lnTo>
                  <a:pt x="5691221" y="101629"/>
                </a:lnTo>
                <a:close/>
                <a:moveTo>
                  <a:pt x="4851846" y="101624"/>
                </a:moveTo>
                <a:lnTo>
                  <a:pt x="4851959" y="101629"/>
                </a:lnTo>
                <a:lnTo>
                  <a:pt x="4851846" y="101629"/>
                </a:lnTo>
                <a:close/>
                <a:moveTo>
                  <a:pt x="4488101" y="101624"/>
                </a:moveTo>
                <a:lnTo>
                  <a:pt x="4488214" y="101629"/>
                </a:lnTo>
                <a:lnTo>
                  <a:pt x="4488101" y="101629"/>
                </a:lnTo>
                <a:close/>
                <a:moveTo>
                  <a:pt x="3648726" y="101624"/>
                </a:moveTo>
                <a:lnTo>
                  <a:pt x="3648839" y="101629"/>
                </a:lnTo>
                <a:lnTo>
                  <a:pt x="3648726" y="101629"/>
                </a:lnTo>
                <a:close/>
                <a:moveTo>
                  <a:pt x="2809353" y="101624"/>
                </a:moveTo>
                <a:lnTo>
                  <a:pt x="2809467" y="101629"/>
                </a:lnTo>
                <a:lnTo>
                  <a:pt x="2809353" y="101629"/>
                </a:lnTo>
                <a:close/>
                <a:moveTo>
                  <a:pt x="1969979" y="101624"/>
                </a:moveTo>
                <a:lnTo>
                  <a:pt x="1970092" y="101629"/>
                </a:lnTo>
                <a:lnTo>
                  <a:pt x="1969979" y="101629"/>
                </a:lnTo>
                <a:close/>
                <a:moveTo>
                  <a:pt x="1130613" y="101624"/>
                </a:moveTo>
                <a:lnTo>
                  <a:pt x="1130724" y="101629"/>
                </a:lnTo>
                <a:lnTo>
                  <a:pt x="1130613" y="101629"/>
                </a:lnTo>
                <a:close/>
                <a:moveTo>
                  <a:pt x="878807" y="101624"/>
                </a:moveTo>
                <a:lnTo>
                  <a:pt x="878918" y="101629"/>
                </a:lnTo>
                <a:lnTo>
                  <a:pt x="878807" y="101629"/>
                </a:lnTo>
                <a:close/>
                <a:moveTo>
                  <a:pt x="39432" y="101624"/>
                </a:moveTo>
                <a:lnTo>
                  <a:pt x="39545" y="101629"/>
                </a:lnTo>
                <a:lnTo>
                  <a:pt x="39432" y="101629"/>
                </a:lnTo>
                <a:close/>
                <a:moveTo>
                  <a:pt x="5802537" y="98850"/>
                </a:moveTo>
                <a:lnTo>
                  <a:pt x="5802594" y="98853"/>
                </a:lnTo>
                <a:lnTo>
                  <a:pt x="5802537" y="98853"/>
                </a:lnTo>
                <a:close/>
                <a:moveTo>
                  <a:pt x="4963162" y="98850"/>
                </a:moveTo>
                <a:lnTo>
                  <a:pt x="4963219" y="98853"/>
                </a:lnTo>
                <a:lnTo>
                  <a:pt x="4963162" y="98853"/>
                </a:lnTo>
                <a:close/>
                <a:moveTo>
                  <a:pt x="4599417" y="98850"/>
                </a:moveTo>
                <a:lnTo>
                  <a:pt x="4599474" y="98853"/>
                </a:lnTo>
                <a:lnTo>
                  <a:pt x="4599417" y="98853"/>
                </a:lnTo>
                <a:close/>
                <a:moveTo>
                  <a:pt x="3760042" y="98850"/>
                </a:moveTo>
                <a:lnTo>
                  <a:pt x="3760099" y="98853"/>
                </a:lnTo>
                <a:lnTo>
                  <a:pt x="3760042" y="98853"/>
                </a:lnTo>
                <a:close/>
                <a:moveTo>
                  <a:pt x="2920669" y="98850"/>
                </a:moveTo>
                <a:lnTo>
                  <a:pt x="2920726" y="98853"/>
                </a:lnTo>
                <a:lnTo>
                  <a:pt x="2920669" y="98853"/>
                </a:lnTo>
                <a:close/>
                <a:moveTo>
                  <a:pt x="2081295" y="98850"/>
                </a:moveTo>
                <a:lnTo>
                  <a:pt x="2081353" y="98853"/>
                </a:lnTo>
                <a:lnTo>
                  <a:pt x="2081295" y="98853"/>
                </a:lnTo>
                <a:close/>
                <a:moveTo>
                  <a:pt x="1241929" y="98850"/>
                </a:moveTo>
                <a:lnTo>
                  <a:pt x="1241987" y="98853"/>
                </a:lnTo>
                <a:lnTo>
                  <a:pt x="1241929" y="98853"/>
                </a:lnTo>
                <a:close/>
                <a:moveTo>
                  <a:pt x="150748" y="98850"/>
                </a:moveTo>
                <a:lnTo>
                  <a:pt x="150805" y="98853"/>
                </a:lnTo>
                <a:lnTo>
                  <a:pt x="150748" y="98853"/>
                </a:lnTo>
                <a:close/>
                <a:moveTo>
                  <a:pt x="5886321" y="95851"/>
                </a:moveTo>
                <a:lnTo>
                  <a:pt x="5886378" y="95851"/>
                </a:lnTo>
                <a:lnTo>
                  <a:pt x="5886321" y="95908"/>
                </a:lnTo>
                <a:close/>
                <a:moveTo>
                  <a:pt x="5046947" y="95851"/>
                </a:moveTo>
                <a:lnTo>
                  <a:pt x="5047004" y="95851"/>
                </a:lnTo>
                <a:lnTo>
                  <a:pt x="5046947" y="95908"/>
                </a:lnTo>
                <a:close/>
                <a:moveTo>
                  <a:pt x="3843827" y="95851"/>
                </a:moveTo>
                <a:lnTo>
                  <a:pt x="3843883" y="95851"/>
                </a:lnTo>
                <a:lnTo>
                  <a:pt x="3843827" y="95908"/>
                </a:lnTo>
                <a:close/>
                <a:moveTo>
                  <a:pt x="3004454" y="95851"/>
                </a:moveTo>
                <a:lnTo>
                  <a:pt x="3004510" y="95851"/>
                </a:lnTo>
                <a:lnTo>
                  <a:pt x="3004454" y="95908"/>
                </a:lnTo>
                <a:close/>
                <a:moveTo>
                  <a:pt x="2165080" y="95851"/>
                </a:moveTo>
                <a:lnTo>
                  <a:pt x="2165136" y="95851"/>
                </a:lnTo>
                <a:lnTo>
                  <a:pt x="2165080" y="95908"/>
                </a:lnTo>
                <a:close/>
                <a:moveTo>
                  <a:pt x="1325714" y="95851"/>
                </a:moveTo>
                <a:lnTo>
                  <a:pt x="1325771" y="95851"/>
                </a:lnTo>
                <a:lnTo>
                  <a:pt x="1325714" y="95908"/>
                </a:lnTo>
                <a:close/>
                <a:moveTo>
                  <a:pt x="234533" y="95851"/>
                </a:moveTo>
                <a:lnTo>
                  <a:pt x="234589" y="95851"/>
                </a:lnTo>
                <a:lnTo>
                  <a:pt x="234533" y="95908"/>
                </a:lnTo>
                <a:close/>
                <a:moveTo>
                  <a:pt x="5959908" y="13766"/>
                </a:moveTo>
                <a:lnTo>
                  <a:pt x="5963477" y="13766"/>
                </a:lnTo>
                <a:cubicBezTo>
                  <a:pt x="5966763" y="29118"/>
                  <a:pt x="5966650" y="44980"/>
                  <a:pt x="5968123" y="60502"/>
                </a:cubicBezTo>
                <a:cubicBezTo>
                  <a:pt x="5969199" y="71549"/>
                  <a:pt x="5975204" y="86334"/>
                  <a:pt x="5966990" y="96758"/>
                </a:cubicBezTo>
                <a:cubicBezTo>
                  <a:pt x="5966537" y="97381"/>
                  <a:pt x="5964950" y="97154"/>
                  <a:pt x="5965064" y="96418"/>
                </a:cubicBezTo>
                <a:cubicBezTo>
                  <a:pt x="5967330" y="83388"/>
                  <a:pt x="5964271" y="71152"/>
                  <a:pt x="5962515" y="58293"/>
                </a:cubicBezTo>
                <a:cubicBezTo>
                  <a:pt x="5961495" y="50588"/>
                  <a:pt x="5960815" y="42771"/>
                  <a:pt x="5959908" y="35066"/>
                </a:cubicBezTo>
                <a:close/>
                <a:moveTo>
                  <a:pt x="5120535" y="13766"/>
                </a:moveTo>
                <a:lnTo>
                  <a:pt x="5124104" y="13766"/>
                </a:lnTo>
                <a:cubicBezTo>
                  <a:pt x="5127389" y="29118"/>
                  <a:pt x="5127276" y="44980"/>
                  <a:pt x="5128749" y="60502"/>
                </a:cubicBezTo>
                <a:cubicBezTo>
                  <a:pt x="5129825" y="71549"/>
                  <a:pt x="5135830" y="86334"/>
                  <a:pt x="5127616" y="96758"/>
                </a:cubicBezTo>
                <a:cubicBezTo>
                  <a:pt x="5127163" y="97381"/>
                  <a:pt x="5125576" y="97154"/>
                  <a:pt x="5125690" y="96418"/>
                </a:cubicBezTo>
                <a:cubicBezTo>
                  <a:pt x="5127956" y="83388"/>
                  <a:pt x="5124897" y="71152"/>
                  <a:pt x="5123140" y="58293"/>
                </a:cubicBezTo>
                <a:cubicBezTo>
                  <a:pt x="5122121" y="50588"/>
                  <a:pt x="5121441" y="42771"/>
                  <a:pt x="5120535" y="35066"/>
                </a:cubicBezTo>
                <a:close/>
                <a:moveTo>
                  <a:pt x="3917415" y="13766"/>
                </a:moveTo>
                <a:lnTo>
                  <a:pt x="3920984" y="13766"/>
                </a:lnTo>
                <a:cubicBezTo>
                  <a:pt x="3924269" y="29118"/>
                  <a:pt x="3924156" y="44980"/>
                  <a:pt x="3925629" y="60502"/>
                </a:cubicBezTo>
                <a:cubicBezTo>
                  <a:pt x="3926705" y="71549"/>
                  <a:pt x="3932710" y="86334"/>
                  <a:pt x="3924496" y="96758"/>
                </a:cubicBezTo>
                <a:cubicBezTo>
                  <a:pt x="3924043" y="97381"/>
                  <a:pt x="3922456" y="97154"/>
                  <a:pt x="3922570" y="96418"/>
                </a:cubicBezTo>
                <a:cubicBezTo>
                  <a:pt x="3924836" y="83388"/>
                  <a:pt x="3921777" y="71152"/>
                  <a:pt x="3920020" y="58293"/>
                </a:cubicBezTo>
                <a:cubicBezTo>
                  <a:pt x="3919001" y="50588"/>
                  <a:pt x="3918321" y="42771"/>
                  <a:pt x="3917415" y="35066"/>
                </a:cubicBezTo>
                <a:close/>
                <a:moveTo>
                  <a:pt x="3078041" y="13766"/>
                </a:moveTo>
                <a:lnTo>
                  <a:pt x="3081609" y="13766"/>
                </a:lnTo>
                <a:cubicBezTo>
                  <a:pt x="3084895" y="29118"/>
                  <a:pt x="3084782" y="44980"/>
                  <a:pt x="3086255" y="60502"/>
                </a:cubicBezTo>
                <a:cubicBezTo>
                  <a:pt x="3087331" y="71549"/>
                  <a:pt x="3093337" y="86334"/>
                  <a:pt x="3085122" y="96758"/>
                </a:cubicBezTo>
                <a:cubicBezTo>
                  <a:pt x="3084669" y="97381"/>
                  <a:pt x="3083082" y="97154"/>
                  <a:pt x="3083196" y="96418"/>
                </a:cubicBezTo>
                <a:cubicBezTo>
                  <a:pt x="3085462" y="83388"/>
                  <a:pt x="3082403" y="71152"/>
                  <a:pt x="3080648" y="58293"/>
                </a:cubicBezTo>
                <a:cubicBezTo>
                  <a:pt x="3079627" y="50588"/>
                  <a:pt x="3078947" y="42771"/>
                  <a:pt x="3078041" y="35066"/>
                </a:cubicBezTo>
                <a:close/>
                <a:moveTo>
                  <a:pt x="2238668" y="13766"/>
                </a:moveTo>
                <a:lnTo>
                  <a:pt x="2242237" y="13766"/>
                </a:lnTo>
                <a:cubicBezTo>
                  <a:pt x="2245523" y="29118"/>
                  <a:pt x="2245409" y="44980"/>
                  <a:pt x="2246882" y="60502"/>
                </a:cubicBezTo>
                <a:cubicBezTo>
                  <a:pt x="2247958" y="71549"/>
                  <a:pt x="2253963" y="86334"/>
                  <a:pt x="2245749" y="96758"/>
                </a:cubicBezTo>
                <a:cubicBezTo>
                  <a:pt x="2245295" y="97381"/>
                  <a:pt x="2243710" y="97154"/>
                  <a:pt x="2243822" y="96418"/>
                </a:cubicBezTo>
                <a:cubicBezTo>
                  <a:pt x="2246090" y="83388"/>
                  <a:pt x="2243031" y="71152"/>
                  <a:pt x="2241273" y="58293"/>
                </a:cubicBezTo>
                <a:cubicBezTo>
                  <a:pt x="2240254" y="50588"/>
                  <a:pt x="2239574" y="42771"/>
                  <a:pt x="2238668" y="35066"/>
                </a:cubicBezTo>
                <a:close/>
                <a:moveTo>
                  <a:pt x="1399301" y="13766"/>
                </a:moveTo>
                <a:lnTo>
                  <a:pt x="1402861" y="13766"/>
                </a:lnTo>
                <a:cubicBezTo>
                  <a:pt x="1406147" y="29118"/>
                  <a:pt x="1406033" y="44980"/>
                  <a:pt x="1407506" y="60502"/>
                </a:cubicBezTo>
                <a:cubicBezTo>
                  <a:pt x="1408582" y="71549"/>
                  <a:pt x="1414587" y="86334"/>
                  <a:pt x="1406375" y="96758"/>
                </a:cubicBezTo>
                <a:cubicBezTo>
                  <a:pt x="1405921" y="97381"/>
                  <a:pt x="1404334" y="97154"/>
                  <a:pt x="1404448" y="96418"/>
                </a:cubicBezTo>
                <a:cubicBezTo>
                  <a:pt x="1406712" y="83388"/>
                  <a:pt x="1403655" y="71152"/>
                  <a:pt x="1401899" y="58293"/>
                </a:cubicBezTo>
                <a:cubicBezTo>
                  <a:pt x="1400878" y="50588"/>
                  <a:pt x="1400198" y="42771"/>
                  <a:pt x="1399301" y="35066"/>
                </a:cubicBezTo>
                <a:close/>
                <a:moveTo>
                  <a:pt x="308120" y="13766"/>
                </a:moveTo>
                <a:lnTo>
                  <a:pt x="311689" y="13766"/>
                </a:lnTo>
                <a:cubicBezTo>
                  <a:pt x="314975" y="29118"/>
                  <a:pt x="314861" y="44980"/>
                  <a:pt x="316334" y="60502"/>
                </a:cubicBezTo>
                <a:cubicBezTo>
                  <a:pt x="317410" y="71549"/>
                  <a:pt x="323415" y="86334"/>
                  <a:pt x="315201" y="96758"/>
                </a:cubicBezTo>
                <a:cubicBezTo>
                  <a:pt x="314748" y="97381"/>
                  <a:pt x="313161" y="97154"/>
                  <a:pt x="313275" y="96418"/>
                </a:cubicBezTo>
                <a:cubicBezTo>
                  <a:pt x="315541" y="83388"/>
                  <a:pt x="312482" y="71152"/>
                  <a:pt x="310726" y="58293"/>
                </a:cubicBezTo>
                <a:cubicBezTo>
                  <a:pt x="309707" y="50588"/>
                  <a:pt x="309027" y="42771"/>
                  <a:pt x="308120" y="35066"/>
                </a:cubicBezTo>
                <a:close/>
                <a:moveTo>
                  <a:pt x="5959908" y="13710"/>
                </a:moveTo>
                <a:lnTo>
                  <a:pt x="5959908" y="13766"/>
                </a:lnTo>
                <a:lnTo>
                  <a:pt x="5959852" y="13766"/>
                </a:lnTo>
                <a:close/>
                <a:moveTo>
                  <a:pt x="5120535" y="13710"/>
                </a:moveTo>
                <a:lnTo>
                  <a:pt x="5120535" y="13766"/>
                </a:lnTo>
                <a:lnTo>
                  <a:pt x="5120478" y="13766"/>
                </a:lnTo>
                <a:close/>
                <a:moveTo>
                  <a:pt x="3917415" y="13710"/>
                </a:moveTo>
                <a:lnTo>
                  <a:pt x="3917415" y="13766"/>
                </a:lnTo>
                <a:lnTo>
                  <a:pt x="3917358" y="13766"/>
                </a:lnTo>
                <a:close/>
                <a:moveTo>
                  <a:pt x="3078041" y="13710"/>
                </a:moveTo>
                <a:lnTo>
                  <a:pt x="3078041" y="13766"/>
                </a:lnTo>
                <a:lnTo>
                  <a:pt x="3077984" y="13766"/>
                </a:lnTo>
                <a:close/>
                <a:moveTo>
                  <a:pt x="2238668" y="13710"/>
                </a:moveTo>
                <a:lnTo>
                  <a:pt x="2238668" y="13766"/>
                </a:lnTo>
                <a:lnTo>
                  <a:pt x="2238611" y="13766"/>
                </a:lnTo>
                <a:close/>
                <a:moveTo>
                  <a:pt x="1399301" y="13710"/>
                </a:moveTo>
                <a:lnTo>
                  <a:pt x="1399301" y="13766"/>
                </a:lnTo>
                <a:lnTo>
                  <a:pt x="1399244" y="13766"/>
                </a:lnTo>
                <a:close/>
                <a:moveTo>
                  <a:pt x="308120" y="13710"/>
                </a:moveTo>
                <a:lnTo>
                  <a:pt x="308120" y="13766"/>
                </a:lnTo>
                <a:lnTo>
                  <a:pt x="308064" y="13766"/>
                </a:lnTo>
                <a:close/>
                <a:moveTo>
                  <a:pt x="6073265" y="13029"/>
                </a:moveTo>
                <a:cubicBezTo>
                  <a:pt x="6073775" y="11500"/>
                  <a:pt x="6076608" y="11953"/>
                  <a:pt x="6076834" y="13312"/>
                </a:cubicBezTo>
                <a:cubicBezTo>
                  <a:pt x="6079213" y="28948"/>
                  <a:pt x="6078363" y="44923"/>
                  <a:pt x="6079553" y="60615"/>
                </a:cubicBezTo>
                <a:cubicBezTo>
                  <a:pt x="6080346" y="71888"/>
                  <a:pt x="6086351" y="86617"/>
                  <a:pt x="6078250" y="97210"/>
                </a:cubicBezTo>
                <a:cubicBezTo>
                  <a:pt x="6077797" y="97777"/>
                  <a:pt x="6076211" y="97607"/>
                  <a:pt x="6076324" y="96870"/>
                </a:cubicBezTo>
                <a:cubicBezTo>
                  <a:pt x="6078420" y="83728"/>
                  <a:pt x="6075474" y="71378"/>
                  <a:pt x="6074001" y="58292"/>
                </a:cubicBezTo>
                <a:cubicBezTo>
                  <a:pt x="6073095" y="50474"/>
                  <a:pt x="6072699" y="42544"/>
                  <a:pt x="6072132" y="34669"/>
                </a:cubicBezTo>
                <a:cubicBezTo>
                  <a:pt x="6071566" y="27475"/>
                  <a:pt x="6070829" y="20224"/>
                  <a:pt x="6073208" y="13086"/>
                </a:cubicBezTo>
                <a:close/>
                <a:moveTo>
                  <a:pt x="5233890" y="13029"/>
                </a:moveTo>
                <a:cubicBezTo>
                  <a:pt x="5234400" y="11500"/>
                  <a:pt x="5237233" y="11953"/>
                  <a:pt x="5237459" y="13312"/>
                </a:cubicBezTo>
                <a:cubicBezTo>
                  <a:pt x="5239839" y="28948"/>
                  <a:pt x="5238989" y="44923"/>
                  <a:pt x="5240178" y="60615"/>
                </a:cubicBezTo>
                <a:cubicBezTo>
                  <a:pt x="5240971" y="71888"/>
                  <a:pt x="5246976" y="86617"/>
                  <a:pt x="5238875" y="97210"/>
                </a:cubicBezTo>
                <a:cubicBezTo>
                  <a:pt x="5238422" y="97777"/>
                  <a:pt x="5236836" y="97607"/>
                  <a:pt x="5236949" y="96870"/>
                </a:cubicBezTo>
                <a:cubicBezTo>
                  <a:pt x="5239045" y="83728"/>
                  <a:pt x="5236100" y="71378"/>
                  <a:pt x="5234627" y="58292"/>
                </a:cubicBezTo>
                <a:cubicBezTo>
                  <a:pt x="5233720" y="50474"/>
                  <a:pt x="5233324" y="42544"/>
                  <a:pt x="5232757" y="34669"/>
                </a:cubicBezTo>
                <a:cubicBezTo>
                  <a:pt x="5232191" y="27475"/>
                  <a:pt x="5231454" y="20224"/>
                  <a:pt x="5233834" y="13086"/>
                </a:cubicBezTo>
                <a:close/>
                <a:moveTo>
                  <a:pt x="4030769" y="13029"/>
                </a:moveTo>
                <a:cubicBezTo>
                  <a:pt x="4031279" y="11500"/>
                  <a:pt x="4034112" y="11953"/>
                  <a:pt x="4034338" y="13312"/>
                </a:cubicBezTo>
                <a:cubicBezTo>
                  <a:pt x="4036718" y="28948"/>
                  <a:pt x="4035868" y="44923"/>
                  <a:pt x="4037057" y="60615"/>
                </a:cubicBezTo>
                <a:cubicBezTo>
                  <a:pt x="4037851" y="71888"/>
                  <a:pt x="4043855" y="86617"/>
                  <a:pt x="4035754" y="97210"/>
                </a:cubicBezTo>
                <a:cubicBezTo>
                  <a:pt x="4035301" y="97777"/>
                  <a:pt x="4033715" y="97607"/>
                  <a:pt x="4033828" y="96870"/>
                </a:cubicBezTo>
                <a:cubicBezTo>
                  <a:pt x="4035924" y="83728"/>
                  <a:pt x="4032979" y="71378"/>
                  <a:pt x="4031506" y="58292"/>
                </a:cubicBezTo>
                <a:cubicBezTo>
                  <a:pt x="4030599" y="50474"/>
                  <a:pt x="4030203" y="42544"/>
                  <a:pt x="4029636" y="34669"/>
                </a:cubicBezTo>
                <a:cubicBezTo>
                  <a:pt x="4029070" y="27475"/>
                  <a:pt x="4028333" y="20224"/>
                  <a:pt x="4030713" y="13086"/>
                </a:cubicBezTo>
                <a:close/>
                <a:moveTo>
                  <a:pt x="3191395" y="13029"/>
                </a:moveTo>
                <a:cubicBezTo>
                  <a:pt x="3191905" y="11500"/>
                  <a:pt x="3194739" y="11953"/>
                  <a:pt x="3194964" y="13312"/>
                </a:cubicBezTo>
                <a:cubicBezTo>
                  <a:pt x="3197344" y="28948"/>
                  <a:pt x="3196494" y="44923"/>
                  <a:pt x="3197684" y="60615"/>
                </a:cubicBezTo>
                <a:cubicBezTo>
                  <a:pt x="3198476" y="71888"/>
                  <a:pt x="3204481" y="86617"/>
                  <a:pt x="3196380" y="97210"/>
                </a:cubicBezTo>
                <a:cubicBezTo>
                  <a:pt x="3195927" y="97777"/>
                  <a:pt x="3194341" y="97607"/>
                  <a:pt x="3194456" y="96870"/>
                </a:cubicBezTo>
                <a:cubicBezTo>
                  <a:pt x="3196552" y="83728"/>
                  <a:pt x="3193606" y="71378"/>
                  <a:pt x="3192132" y="58292"/>
                </a:cubicBezTo>
                <a:cubicBezTo>
                  <a:pt x="3191225" y="50474"/>
                  <a:pt x="3190830" y="42544"/>
                  <a:pt x="3190263" y="34669"/>
                </a:cubicBezTo>
                <a:cubicBezTo>
                  <a:pt x="3189696" y="27475"/>
                  <a:pt x="3188960" y="20224"/>
                  <a:pt x="3191340" y="13086"/>
                </a:cubicBezTo>
                <a:close/>
                <a:moveTo>
                  <a:pt x="2352023" y="13029"/>
                </a:moveTo>
                <a:cubicBezTo>
                  <a:pt x="2352533" y="11500"/>
                  <a:pt x="2355366" y="11953"/>
                  <a:pt x="2355592" y="13312"/>
                </a:cubicBezTo>
                <a:cubicBezTo>
                  <a:pt x="2357971" y="28948"/>
                  <a:pt x="2357122" y="44923"/>
                  <a:pt x="2358310" y="60615"/>
                </a:cubicBezTo>
                <a:cubicBezTo>
                  <a:pt x="2359103" y="71888"/>
                  <a:pt x="2365110" y="86617"/>
                  <a:pt x="2357007" y="97210"/>
                </a:cubicBezTo>
                <a:cubicBezTo>
                  <a:pt x="2356555" y="97777"/>
                  <a:pt x="2354969" y="97607"/>
                  <a:pt x="2355082" y="96870"/>
                </a:cubicBezTo>
                <a:cubicBezTo>
                  <a:pt x="2357179" y="83728"/>
                  <a:pt x="2354231" y="71378"/>
                  <a:pt x="2352760" y="58292"/>
                </a:cubicBezTo>
                <a:cubicBezTo>
                  <a:pt x="2351853" y="50474"/>
                  <a:pt x="2351457" y="42544"/>
                  <a:pt x="2350890" y="34669"/>
                </a:cubicBezTo>
                <a:cubicBezTo>
                  <a:pt x="2350324" y="27475"/>
                  <a:pt x="2349587" y="20224"/>
                  <a:pt x="2351967" y="13086"/>
                </a:cubicBezTo>
                <a:close/>
                <a:moveTo>
                  <a:pt x="1512647" y="13029"/>
                </a:moveTo>
                <a:cubicBezTo>
                  <a:pt x="1513157" y="11500"/>
                  <a:pt x="1515990" y="11953"/>
                  <a:pt x="1516216" y="13312"/>
                </a:cubicBezTo>
                <a:cubicBezTo>
                  <a:pt x="1518596" y="28948"/>
                  <a:pt x="1517746" y="44923"/>
                  <a:pt x="1518935" y="60615"/>
                </a:cubicBezTo>
                <a:cubicBezTo>
                  <a:pt x="1519729" y="71888"/>
                  <a:pt x="1525733" y="86617"/>
                  <a:pt x="1517632" y="97210"/>
                </a:cubicBezTo>
                <a:cubicBezTo>
                  <a:pt x="1517179" y="97777"/>
                  <a:pt x="1515594" y="97607"/>
                  <a:pt x="1515706" y="96870"/>
                </a:cubicBezTo>
                <a:cubicBezTo>
                  <a:pt x="1517803" y="83728"/>
                  <a:pt x="1514858" y="71378"/>
                  <a:pt x="1513385" y="58292"/>
                </a:cubicBezTo>
                <a:cubicBezTo>
                  <a:pt x="1512478" y="50474"/>
                  <a:pt x="1512082" y="42544"/>
                  <a:pt x="1511515" y="34669"/>
                </a:cubicBezTo>
                <a:cubicBezTo>
                  <a:pt x="1510949" y="27475"/>
                  <a:pt x="1510211" y="20224"/>
                  <a:pt x="1512591" y="13086"/>
                </a:cubicBezTo>
                <a:close/>
                <a:moveTo>
                  <a:pt x="421474" y="13029"/>
                </a:moveTo>
                <a:cubicBezTo>
                  <a:pt x="421985" y="11500"/>
                  <a:pt x="424818" y="11953"/>
                  <a:pt x="425043" y="13312"/>
                </a:cubicBezTo>
                <a:cubicBezTo>
                  <a:pt x="427421" y="28948"/>
                  <a:pt x="426573" y="44923"/>
                  <a:pt x="427762" y="60615"/>
                </a:cubicBezTo>
                <a:cubicBezTo>
                  <a:pt x="428556" y="71888"/>
                  <a:pt x="434560" y="86617"/>
                  <a:pt x="426459" y="97210"/>
                </a:cubicBezTo>
                <a:cubicBezTo>
                  <a:pt x="426007" y="97777"/>
                  <a:pt x="424421" y="97607"/>
                  <a:pt x="424533" y="96870"/>
                </a:cubicBezTo>
                <a:cubicBezTo>
                  <a:pt x="426629" y="83728"/>
                  <a:pt x="423685" y="71378"/>
                  <a:pt x="422212" y="58292"/>
                </a:cubicBezTo>
                <a:cubicBezTo>
                  <a:pt x="421305" y="50474"/>
                  <a:pt x="420909" y="42544"/>
                  <a:pt x="420342" y="34669"/>
                </a:cubicBezTo>
                <a:cubicBezTo>
                  <a:pt x="419775" y="27475"/>
                  <a:pt x="419038" y="20224"/>
                  <a:pt x="421419" y="13086"/>
                </a:cubicBezTo>
                <a:close/>
                <a:moveTo>
                  <a:pt x="5879240" y="12860"/>
                </a:moveTo>
                <a:cubicBezTo>
                  <a:pt x="5879694" y="12237"/>
                  <a:pt x="5881280" y="12463"/>
                  <a:pt x="5881167" y="13200"/>
                </a:cubicBezTo>
                <a:cubicBezTo>
                  <a:pt x="5878901" y="26229"/>
                  <a:pt x="5881960" y="38465"/>
                  <a:pt x="5883716" y="51325"/>
                </a:cubicBezTo>
                <a:cubicBezTo>
                  <a:pt x="5884736" y="59029"/>
                  <a:pt x="5885416" y="66847"/>
                  <a:pt x="5886321" y="74551"/>
                </a:cubicBezTo>
                <a:lnTo>
                  <a:pt x="5886321" y="95851"/>
                </a:lnTo>
                <a:lnTo>
                  <a:pt x="5882753" y="95851"/>
                </a:lnTo>
                <a:cubicBezTo>
                  <a:pt x="5879467" y="80499"/>
                  <a:pt x="5879581" y="64637"/>
                  <a:pt x="5878108" y="49115"/>
                </a:cubicBezTo>
                <a:cubicBezTo>
                  <a:pt x="5877031" y="38069"/>
                  <a:pt x="5871026" y="23283"/>
                  <a:pt x="5879240" y="12860"/>
                </a:cubicBezTo>
                <a:close/>
                <a:moveTo>
                  <a:pt x="5039866" y="12860"/>
                </a:moveTo>
                <a:cubicBezTo>
                  <a:pt x="5040319" y="12237"/>
                  <a:pt x="5041906" y="12463"/>
                  <a:pt x="5041792" y="13200"/>
                </a:cubicBezTo>
                <a:cubicBezTo>
                  <a:pt x="5039526" y="26229"/>
                  <a:pt x="5042586" y="38465"/>
                  <a:pt x="5044342" y="51325"/>
                </a:cubicBezTo>
                <a:cubicBezTo>
                  <a:pt x="5045361" y="59029"/>
                  <a:pt x="5046041" y="66847"/>
                  <a:pt x="5046947" y="74551"/>
                </a:cubicBezTo>
                <a:lnTo>
                  <a:pt x="5046947" y="95851"/>
                </a:lnTo>
                <a:lnTo>
                  <a:pt x="5043379" y="95851"/>
                </a:lnTo>
                <a:cubicBezTo>
                  <a:pt x="5040093" y="80499"/>
                  <a:pt x="5040206" y="64637"/>
                  <a:pt x="5038733" y="49115"/>
                </a:cubicBezTo>
                <a:cubicBezTo>
                  <a:pt x="5037657" y="38069"/>
                  <a:pt x="5031652" y="23283"/>
                  <a:pt x="5039866" y="12860"/>
                </a:cubicBezTo>
                <a:close/>
                <a:moveTo>
                  <a:pt x="3836745" y="12860"/>
                </a:moveTo>
                <a:cubicBezTo>
                  <a:pt x="3837198" y="12237"/>
                  <a:pt x="3838785" y="12463"/>
                  <a:pt x="3838671" y="13200"/>
                </a:cubicBezTo>
                <a:cubicBezTo>
                  <a:pt x="3836405" y="26229"/>
                  <a:pt x="3839465" y="38465"/>
                  <a:pt x="3841221" y="51325"/>
                </a:cubicBezTo>
                <a:cubicBezTo>
                  <a:pt x="3842240" y="59029"/>
                  <a:pt x="3842920" y="66847"/>
                  <a:pt x="3843827" y="74551"/>
                </a:cubicBezTo>
                <a:lnTo>
                  <a:pt x="3843827" y="95851"/>
                </a:lnTo>
                <a:lnTo>
                  <a:pt x="3840258" y="95851"/>
                </a:lnTo>
                <a:cubicBezTo>
                  <a:pt x="3836972" y="80499"/>
                  <a:pt x="3837085" y="64637"/>
                  <a:pt x="3835612" y="49115"/>
                </a:cubicBezTo>
                <a:cubicBezTo>
                  <a:pt x="3834536" y="38069"/>
                  <a:pt x="3828531" y="23283"/>
                  <a:pt x="3836745" y="12860"/>
                </a:cubicBezTo>
                <a:close/>
                <a:moveTo>
                  <a:pt x="2997372" y="12860"/>
                </a:moveTo>
                <a:cubicBezTo>
                  <a:pt x="2997826" y="12237"/>
                  <a:pt x="2999413" y="12463"/>
                  <a:pt x="2999299" y="13200"/>
                </a:cubicBezTo>
                <a:cubicBezTo>
                  <a:pt x="2997033" y="26229"/>
                  <a:pt x="3000092" y="38465"/>
                  <a:pt x="3001848" y="51325"/>
                </a:cubicBezTo>
                <a:cubicBezTo>
                  <a:pt x="3002869" y="59029"/>
                  <a:pt x="3003547" y="66847"/>
                  <a:pt x="3004454" y="74551"/>
                </a:cubicBezTo>
                <a:lnTo>
                  <a:pt x="3004454" y="95851"/>
                </a:lnTo>
                <a:lnTo>
                  <a:pt x="3000885" y="95851"/>
                </a:lnTo>
                <a:cubicBezTo>
                  <a:pt x="2997599" y="80499"/>
                  <a:pt x="2997712" y="64637"/>
                  <a:pt x="2996239" y="49115"/>
                </a:cubicBezTo>
                <a:cubicBezTo>
                  <a:pt x="2995163" y="38069"/>
                  <a:pt x="2989158" y="23283"/>
                  <a:pt x="2997372" y="12860"/>
                </a:cubicBezTo>
                <a:close/>
                <a:moveTo>
                  <a:pt x="2157999" y="12860"/>
                </a:moveTo>
                <a:cubicBezTo>
                  <a:pt x="2158453" y="12237"/>
                  <a:pt x="2160038" y="12463"/>
                  <a:pt x="2159924" y="13200"/>
                </a:cubicBezTo>
                <a:cubicBezTo>
                  <a:pt x="2157658" y="26229"/>
                  <a:pt x="2160718" y="38465"/>
                  <a:pt x="2162474" y="51325"/>
                </a:cubicBezTo>
                <a:cubicBezTo>
                  <a:pt x="2163492" y="59029"/>
                  <a:pt x="2164173" y="66847"/>
                  <a:pt x="2165080" y="74551"/>
                </a:cubicBezTo>
                <a:lnTo>
                  <a:pt x="2165080" y="95851"/>
                </a:lnTo>
                <a:lnTo>
                  <a:pt x="2161511" y="95851"/>
                </a:lnTo>
                <a:cubicBezTo>
                  <a:pt x="2158225" y="80499"/>
                  <a:pt x="2158338" y="64637"/>
                  <a:pt x="2156865" y="49115"/>
                </a:cubicBezTo>
                <a:cubicBezTo>
                  <a:pt x="2155789" y="38069"/>
                  <a:pt x="2149784" y="23283"/>
                  <a:pt x="2157999" y="12860"/>
                </a:cubicBezTo>
                <a:close/>
                <a:moveTo>
                  <a:pt x="1318632" y="12860"/>
                </a:moveTo>
                <a:cubicBezTo>
                  <a:pt x="1319085" y="12237"/>
                  <a:pt x="1320672" y="12463"/>
                  <a:pt x="1320557" y="13200"/>
                </a:cubicBezTo>
                <a:cubicBezTo>
                  <a:pt x="1318293" y="26229"/>
                  <a:pt x="1321352" y="38465"/>
                  <a:pt x="1323107" y="51325"/>
                </a:cubicBezTo>
                <a:cubicBezTo>
                  <a:pt x="1324127" y="59029"/>
                  <a:pt x="1324807" y="66847"/>
                  <a:pt x="1325714" y="74551"/>
                </a:cubicBezTo>
                <a:lnTo>
                  <a:pt x="1325714" y="95851"/>
                </a:lnTo>
                <a:lnTo>
                  <a:pt x="1322145" y="95851"/>
                </a:lnTo>
                <a:cubicBezTo>
                  <a:pt x="1318859" y="80499"/>
                  <a:pt x="1318973" y="64637"/>
                  <a:pt x="1317500" y="49115"/>
                </a:cubicBezTo>
                <a:cubicBezTo>
                  <a:pt x="1316424" y="38069"/>
                  <a:pt x="1310418" y="23283"/>
                  <a:pt x="1318632" y="12860"/>
                </a:cubicBezTo>
                <a:close/>
                <a:moveTo>
                  <a:pt x="227452" y="12860"/>
                </a:moveTo>
                <a:cubicBezTo>
                  <a:pt x="227905" y="12237"/>
                  <a:pt x="229491" y="12463"/>
                  <a:pt x="229377" y="13200"/>
                </a:cubicBezTo>
                <a:cubicBezTo>
                  <a:pt x="227111" y="26229"/>
                  <a:pt x="230171" y="38465"/>
                  <a:pt x="231927" y="51325"/>
                </a:cubicBezTo>
                <a:cubicBezTo>
                  <a:pt x="232946" y="59029"/>
                  <a:pt x="233626" y="66847"/>
                  <a:pt x="234533" y="74551"/>
                </a:cubicBezTo>
                <a:lnTo>
                  <a:pt x="234533" y="95851"/>
                </a:lnTo>
                <a:lnTo>
                  <a:pt x="230964" y="95851"/>
                </a:lnTo>
                <a:cubicBezTo>
                  <a:pt x="227678" y="80499"/>
                  <a:pt x="227791" y="64637"/>
                  <a:pt x="226318" y="49115"/>
                </a:cubicBezTo>
                <a:cubicBezTo>
                  <a:pt x="225243" y="38069"/>
                  <a:pt x="219237" y="23283"/>
                  <a:pt x="227452" y="12860"/>
                </a:cubicBezTo>
                <a:close/>
                <a:moveTo>
                  <a:pt x="5767925" y="12463"/>
                </a:moveTo>
                <a:cubicBezTo>
                  <a:pt x="5768378" y="11897"/>
                  <a:pt x="5769964" y="12067"/>
                  <a:pt x="5769851" y="12803"/>
                </a:cubicBezTo>
                <a:cubicBezTo>
                  <a:pt x="5767755" y="25946"/>
                  <a:pt x="5770700" y="38295"/>
                  <a:pt x="5772173" y="51381"/>
                </a:cubicBezTo>
                <a:cubicBezTo>
                  <a:pt x="5773080" y="59199"/>
                  <a:pt x="5773476" y="67130"/>
                  <a:pt x="5774043" y="75004"/>
                </a:cubicBezTo>
                <a:cubicBezTo>
                  <a:pt x="5774609" y="82199"/>
                  <a:pt x="5775346" y="89450"/>
                  <a:pt x="5772966" y="96588"/>
                </a:cubicBezTo>
                <a:lnTo>
                  <a:pt x="5772910" y="96644"/>
                </a:lnTo>
                <a:cubicBezTo>
                  <a:pt x="5772400" y="98174"/>
                  <a:pt x="5769567" y="97721"/>
                  <a:pt x="5769341" y="96361"/>
                </a:cubicBezTo>
                <a:cubicBezTo>
                  <a:pt x="5766962" y="80726"/>
                  <a:pt x="5767811" y="64751"/>
                  <a:pt x="5766622" y="49059"/>
                </a:cubicBezTo>
                <a:cubicBezTo>
                  <a:pt x="5765829" y="37786"/>
                  <a:pt x="5759824" y="23057"/>
                  <a:pt x="5767925" y="12463"/>
                </a:cubicBezTo>
                <a:close/>
                <a:moveTo>
                  <a:pt x="4928550" y="12463"/>
                </a:moveTo>
                <a:cubicBezTo>
                  <a:pt x="4929003" y="11897"/>
                  <a:pt x="4930589" y="12067"/>
                  <a:pt x="4930475" y="12803"/>
                </a:cubicBezTo>
                <a:cubicBezTo>
                  <a:pt x="4928379" y="25946"/>
                  <a:pt x="4931325" y="38295"/>
                  <a:pt x="4932798" y="51381"/>
                </a:cubicBezTo>
                <a:cubicBezTo>
                  <a:pt x="4933705" y="59199"/>
                  <a:pt x="4934101" y="67130"/>
                  <a:pt x="4934668" y="75004"/>
                </a:cubicBezTo>
                <a:cubicBezTo>
                  <a:pt x="4935234" y="82199"/>
                  <a:pt x="4935971" y="89450"/>
                  <a:pt x="4933591" y="96588"/>
                </a:cubicBezTo>
                <a:lnTo>
                  <a:pt x="4933535" y="96644"/>
                </a:lnTo>
                <a:cubicBezTo>
                  <a:pt x="4933025" y="98174"/>
                  <a:pt x="4930192" y="97721"/>
                  <a:pt x="4929966" y="96361"/>
                </a:cubicBezTo>
                <a:cubicBezTo>
                  <a:pt x="4927587" y="80726"/>
                  <a:pt x="4928436" y="64751"/>
                  <a:pt x="4927247" y="49059"/>
                </a:cubicBezTo>
                <a:cubicBezTo>
                  <a:pt x="4926454" y="37786"/>
                  <a:pt x="4920449" y="23057"/>
                  <a:pt x="4928550" y="12463"/>
                </a:cubicBezTo>
                <a:close/>
                <a:moveTo>
                  <a:pt x="4564861" y="12463"/>
                </a:moveTo>
                <a:cubicBezTo>
                  <a:pt x="4565314" y="11897"/>
                  <a:pt x="4566900" y="12067"/>
                  <a:pt x="4566787" y="12803"/>
                </a:cubicBezTo>
                <a:cubicBezTo>
                  <a:pt x="4564691" y="25946"/>
                  <a:pt x="4567636" y="38295"/>
                  <a:pt x="4569109" y="51381"/>
                </a:cubicBezTo>
                <a:cubicBezTo>
                  <a:pt x="4570016" y="59199"/>
                  <a:pt x="4570412" y="67130"/>
                  <a:pt x="4570979" y="75004"/>
                </a:cubicBezTo>
                <a:cubicBezTo>
                  <a:pt x="4571545" y="82199"/>
                  <a:pt x="4572282" y="89450"/>
                  <a:pt x="4569902" y="96588"/>
                </a:cubicBezTo>
                <a:lnTo>
                  <a:pt x="4569846" y="96644"/>
                </a:lnTo>
                <a:cubicBezTo>
                  <a:pt x="4569336" y="98174"/>
                  <a:pt x="4566503" y="97721"/>
                  <a:pt x="4566277" y="96361"/>
                </a:cubicBezTo>
                <a:cubicBezTo>
                  <a:pt x="4563898" y="80726"/>
                  <a:pt x="4564747" y="64751"/>
                  <a:pt x="4563558" y="49059"/>
                </a:cubicBezTo>
                <a:cubicBezTo>
                  <a:pt x="4562765" y="37786"/>
                  <a:pt x="4556760" y="23057"/>
                  <a:pt x="4564861" y="12463"/>
                </a:cubicBezTo>
                <a:close/>
                <a:moveTo>
                  <a:pt x="3725487" y="12463"/>
                </a:moveTo>
                <a:cubicBezTo>
                  <a:pt x="3725940" y="11897"/>
                  <a:pt x="3727526" y="12067"/>
                  <a:pt x="3727413" y="12803"/>
                </a:cubicBezTo>
                <a:cubicBezTo>
                  <a:pt x="3725317" y="25946"/>
                  <a:pt x="3728262" y="38295"/>
                  <a:pt x="3729735" y="51381"/>
                </a:cubicBezTo>
                <a:cubicBezTo>
                  <a:pt x="3730642" y="59199"/>
                  <a:pt x="3731038" y="67130"/>
                  <a:pt x="3731605" y="75004"/>
                </a:cubicBezTo>
                <a:cubicBezTo>
                  <a:pt x="3732171" y="82199"/>
                  <a:pt x="3732908" y="89450"/>
                  <a:pt x="3730528" y="96588"/>
                </a:cubicBezTo>
                <a:lnTo>
                  <a:pt x="3730472" y="96644"/>
                </a:lnTo>
                <a:cubicBezTo>
                  <a:pt x="3729962" y="98174"/>
                  <a:pt x="3727129" y="97721"/>
                  <a:pt x="3726903" y="96361"/>
                </a:cubicBezTo>
                <a:cubicBezTo>
                  <a:pt x="3724523" y="80726"/>
                  <a:pt x="3725373" y="64751"/>
                  <a:pt x="3724183" y="49059"/>
                </a:cubicBezTo>
                <a:cubicBezTo>
                  <a:pt x="3723391" y="37786"/>
                  <a:pt x="3717386" y="23057"/>
                  <a:pt x="3725487" y="12463"/>
                </a:cubicBezTo>
                <a:close/>
                <a:moveTo>
                  <a:pt x="2886113" y="12463"/>
                </a:moveTo>
                <a:cubicBezTo>
                  <a:pt x="2886566" y="11897"/>
                  <a:pt x="2888152" y="12067"/>
                  <a:pt x="2888039" y="12803"/>
                </a:cubicBezTo>
                <a:cubicBezTo>
                  <a:pt x="2885943" y="25946"/>
                  <a:pt x="2888887" y="38295"/>
                  <a:pt x="2890361" y="51381"/>
                </a:cubicBezTo>
                <a:cubicBezTo>
                  <a:pt x="2891268" y="59199"/>
                  <a:pt x="2891664" y="67130"/>
                  <a:pt x="2892230" y="75004"/>
                </a:cubicBezTo>
                <a:cubicBezTo>
                  <a:pt x="2892796" y="82199"/>
                  <a:pt x="2893534" y="89450"/>
                  <a:pt x="2891154" y="96588"/>
                </a:cubicBezTo>
                <a:lnTo>
                  <a:pt x="2891098" y="96644"/>
                </a:lnTo>
                <a:cubicBezTo>
                  <a:pt x="2890588" y="98174"/>
                  <a:pt x="2887755" y="97721"/>
                  <a:pt x="2887529" y="96361"/>
                </a:cubicBezTo>
                <a:cubicBezTo>
                  <a:pt x="2885149" y="80726"/>
                  <a:pt x="2885999" y="64751"/>
                  <a:pt x="2884810" y="49059"/>
                </a:cubicBezTo>
                <a:cubicBezTo>
                  <a:pt x="2884017" y="37786"/>
                  <a:pt x="2878012" y="23057"/>
                  <a:pt x="2886113" y="12463"/>
                </a:cubicBezTo>
                <a:close/>
                <a:moveTo>
                  <a:pt x="2046738" y="12463"/>
                </a:moveTo>
                <a:cubicBezTo>
                  <a:pt x="2047191" y="11897"/>
                  <a:pt x="2048778" y="12067"/>
                  <a:pt x="2048666" y="12803"/>
                </a:cubicBezTo>
                <a:cubicBezTo>
                  <a:pt x="2046569" y="25946"/>
                  <a:pt x="2049516" y="38295"/>
                  <a:pt x="2050986" y="51381"/>
                </a:cubicBezTo>
                <a:cubicBezTo>
                  <a:pt x="2051894" y="59199"/>
                  <a:pt x="2052290" y="67130"/>
                  <a:pt x="2052857" y="75004"/>
                </a:cubicBezTo>
                <a:cubicBezTo>
                  <a:pt x="2053422" y="82199"/>
                  <a:pt x="2054159" y="89450"/>
                  <a:pt x="2051780" y="96588"/>
                </a:cubicBezTo>
                <a:lnTo>
                  <a:pt x="2051724" y="96644"/>
                </a:lnTo>
                <a:cubicBezTo>
                  <a:pt x="2051214" y="98174"/>
                  <a:pt x="2048381" y="97721"/>
                  <a:pt x="2048156" y="96361"/>
                </a:cubicBezTo>
                <a:cubicBezTo>
                  <a:pt x="2045776" y="80726"/>
                  <a:pt x="2046625" y="64751"/>
                  <a:pt x="2045436" y="49059"/>
                </a:cubicBezTo>
                <a:cubicBezTo>
                  <a:pt x="2044643" y="37786"/>
                  <a:pt x="2038637" y="23057"/>
                  <a:pt x="2046738" y="12463"/>
                </a:cubicBezTo>
                <a:close/>
                <a:moveTo>
                  <a:pt x="1207373" y="12463"/>
                </a:moveTo>
                <a:cubicBezTo>
                  <a:pt x="1207827" y="11897"/>
                  <a:pt x="1209412" y="12067"/>
                  <a:pt x="1209300" y="12803"/>
                </a:cubicBezTo>
                <a:cubicBezTo>
                  <a:pt x="1207204" y="25946"/>
                  <a:pt x="1210147" y="38295"/>
                  <a:pt x="1211620" y="51381"/>
                </a:cubicBezTo>
                <a:cubicBezTo>
                  <a:pt x="1212528" y="59199"/>
                  <a:pt x="1212925" y="67130"/>
                  <a:pt x="1213491" y="75004"/>
                </a:cubicBezTo>
                <a:cubicBezTo>
                  <a:pt x="1214057" y="82199"/>
                  <a:pt x="1214794" y="89450"/>
                  <a:pt x="1212414" y="96588"/>
                </a:cubicBezTo>
                <a:lnTo>
                  <a:pt x="1212359" y="96644"/>
                </a:lnTo>
                <a:cubicBezTo>
                  <a:pt x="1211848" y="98174"/>
                  <a:pt x="1209015" y="97721"/>
                  <a:pt x="1208790" y="96361"/>
                </a:cubicBezTo>
                <a:cubicBezTo>
                  <a:pt x="1206410" y="80726"/>
                  <a:pt x="1207260" y="64751"/>
                  <a:pt x="1206070" y="49059"/>
                </a:cubicBezTo>
                <a:cubicBezTo>
                  <a:pt x="1205277" y="37786"/>
                  <a:pt x="1199273" y="23057"/>
                  <a:pt x="1207373" y="12463"/>
                </a:cubicBezTo>
                <a:close/>
                <a:moveTo>
                  <a:pt x="116135" y="12463"/>
                </a:moveTo>
                <a:cubicBezTo>
                  <a:pt x="116588" y="11897"/>
                  <a:pt x="118174" y="12067"/>
                  <a:pt x="118061" y="12803"/>
                </a:cubicBezTo>
                <a:cubicBezTo>
                  <a:pt x="115965" y="25946"/>
                  <a:pt x="118910" y="38295"/>
                  <a:pt x="120383" y="51381"/>
                </a:cubicBezTo>
                <a:cubicBezTo>
                  <a:pt x="121290" y="59199"/>
                  <a:pt x="121686" y="67130"/>
                  <a:pt x="122254" y="75004"/>
                </a:cubicBezTo>
                <a:cubicBezTo>
                  <a:pt x="122820" y="82199"/>
                  <a:pt x="123557" y="89450"/>
                  <a:pt x="121176" y="96588"/>
                </a:cubicBezTo>
                <a:lnTo>
                  <a:pt x="121120" y="96644"/>
                </a:lnTo>
                <a:cubicBezTo>
                  <a:pt x="120610" y="98174"/>
                  <a:pt x="117777" y="97721"/>
                  <a:pt x="117551" y="96361"/>
                </a:cubicBezTo>
                <a:cubicBezTo>
                  <a:pt x="115172" y="80726"/>
                  <a:pt x="116022" y="64751"/>
                  <a:pt x="114832" y="49059"/>
                </a:cubicBezTo>
                <a:cubicBezTo>
                  <a:pt x="114039" y="37786"/>
                  <a:pt x="108034" y="23057"/>
                  <a:pt x="116135" y="12463"/>
                </a:cubicBezTo>
                <a:close/>
                <a:moveTo>
                  <a:pt x="5989197" y="12350"/>
                </a:moveTo>
                <a:cubicBezTo>
                  <a:pt x="5989650" y="10820"/>
                  <a:pt x="5992539" y="11217"/>
                  <a:pt x="5992766" y="12633"/>
                </a:cubicBezTo>
                <a:cubicBezTo>
                  <a:pt x="5995146" y="28551"/>
                  <a:pt x="5994353" y="44753"/>
                  <a:pt x="5995542" y="60728"/>
                </a:cubicBezTo>
                <a:cubicBezTo>
                  <a:pt x="5996392" y="72171"/>
                  <a:pt x="6002396" y="87184"/>
                  <a:pt x="5994296" y="97947"/>
                </a:cubicBezTo>
                <a:cubicBezTo>
                  <a:pt x="5993843" y="98570"/>
                  <a:pt x="5992257" y="98343"/>
                  <a:pt x="5992370" y="97607"/>
                </a:cubicBezTo>
                <a:cubicBezTo>
                  <a:pt x="5994466" y="84181"/>
                  <a:pt x="5991520" y="71662"/>
                  <a:pt x="5989991" y="58349"/>
                </a:cubicBezTo>
                <a:cubicBezTo>
                  <a:pt x="5989141" y="50361"/>
                  <a:pt x="5988688" y="42317"/>
                  <a:pt x="5988121" y="34330"/>
                </a:cubicBezTo>
                <a:cubicBezTo>
                  <a:pt x="5987611" y="26965"/>
                  <a:pt x="5986818" y="19601"/>
                  <a:pt x="5989197" y="12350"/>
                </a:cubicBezTo>
                <a:close/>
                <a:moveTo>
                  <a:pt x="5149822" y="12350"/>
                </a:moveTo>
                <a:cubicBezTo>
                  <a:pt x="5150276" y="10820"/>
                  <a:pt x="5153164" y="11217"/>
                  <a:pt x="5153391" y="12633"/>
                </a:cubicBezTo>
                <a:cubicBezTo>
                  <a:pt x="5155770" y="28551"/>
                  <a:pt x="5154977" y="44753"/>
                  <a:pt x="5156167" y="60728"/>
                </a:cubicBezTo>
                <a:cubicBezTo>
                  <a:pt x="5157017" y="72171"/>
                  <a:pt x="5163022" y="87184"/>
                  <a:pt x="5154921" y="97947"/>
                </a:cubicBezTo>
                <a:cubicBezTo>
                  <a:pt x="5154468" y="98570"/>
                  <a:pt x="5152881" y="98343"/>
                  <a:pt x="5152995" y="97607"/>
                </a:cubicBezTo>
                <a:cubicBezTo>
                  <a:pt x="5155091" y="84181"/>
                  <a:pt x="5152145" y="71662"/>
                  <a:pt x="5150615" y="58349"/>
                </a:cubicBezTo>
                <a:cubicBezTo>
                  <a:pt x="5149766" y="50361"/>
                  <a:pt x="5149312" y="42317"/>
                  <a:pt x="5148746" y="34330"/>
                </a:cubicBezTo>
                <a:cubicBezTo>
                  <a:pt x="5148236" y="26965"/>
                  <a:pt x="5147443" y="19601"/>
                  <a:pt x="5149822" y="12350"/>
                </a:cubicBezTo>
                <a:close/>
                <a:moveTo>
                  <a:pt x="3946702" y="12350"/>
                </a:moveTo>
                <a:cubicBezTo>
                  <a:pt x="3947156" y="10820"/>
                  <a:pt x="3950045" y="11217"/>
                  <a:pt x="3950271" y="12633"/>
                </a:cubicBezTo>
                <a:cubicBezTo>
                  <a:pt x="3952650" y="28551"/>
                  <a:pt x="3951857" y="44753"/>
                  <a:pt x="3953047" y="60728"/>
                </a:cubicBezTo>
                <a:cubicBezTo>
                  <a:pt x="3953897" y="72171"/>
                  <a:pt x="3959902" y="87184"/>
                  <a:pt x="3951801" y="97947"/>
                </a:cubicBezTo>
                <a:cubicBezTo>
                  <a:pt x="3951348" y="98570"/>
                  <a:pt x="3949761" y="98343"/>
                  <a:pt x="3949875" y="97607"/>
                </a:cubicBezTo>
                <a:cubicBezTo>
                  <a:pt x="3951971" y="84181"/>
                  <a:pt x="3949025" y="71662"/>
                  <a:pt x="3947495" y="58349"/>
                </a:cubicBezTo>
                <a:cubicBezTo>
                  <a:pt x="3946646" y="50361"/>
                  <a:pt x="3946192" y="42317"/>
                  <a:pt x="3945626" y="34330"/>
                </a:cubicBezTo>
                <a:cubicBezTo>
                  <a:pt x="3945116" y="26965"/>
                  <a:pt x="3944323" y="19601"/>
                  <a:pt x="3946702" y="12350"/>
                </a:cubicBezTo>
                <a:close/>
                <a:moveTo>
                  <a:pt x="3107328" y="12350"/>
                </a:moveTo>
                <a:cubicBezTo>
                  <a:pt x="3107781" y="10820"/>
                  <a:pt x="3110672" y="11217"/>
                  <a:pt x="3110897" y="12633"/>
                </a:cubicBezTo>
                <a:cubicBezTo>
                  <a:pt x="3113277" y="28551"/>
                  <a:pt x="3112483" y="44753"/>
                  <a:pt x="3113673" y="60728"/>
                </a:cubicBezTo>
                <a:cubicBezTo>
                  <a:pt x="3114523" y="72171"/>
                  <a:pt x="3120528" y="87184"/>
                  <a:pt x="3112428" y="97947"/>
                </a:cubicBezTo>
                <a:cubicBezTo>
                  <a:pt x="3111975" y="98570"/>
                  <a:pt x="3110387" y="98343"/>
                  <a:pt x="3110501" y="97607"/>
                </a:cubicBezTo>
                <a:cubicBezTo>
                  <a:pt x="3112597" y="84181"/>
                  <a:pt x="3109650" y="71662"/>
                  <a:pt x="3108121" y="58349"/>
                </a:cubicBezTo>
                <a:cubicBezTo>
                  <a:pt x="3107272" y="50361"/>
                  <a:pt x="3106818" y="42317"/>
                  <a:pt x="3106252" y="34330"/>
                </a:cubicBezTo>
                <a:cubicBezTo>
                  <a:pt x="3105741" y="26965"/>
                  <a:pt x="3104948" y="19601"/>
                  <a:pt x="3107328" y="12350"/>
                </a:cubicBezTo>
                <a:close/>
                <a:moveTo>
                  <a:pt x="2267955" y="12350"/>
                </a:moveTo>
                <a:cubicBezTo>
                  <a:pt x="2268408" y="10820"/>
                  <a:pt x="2271297" y="11217"/>
                  <a:pt x="2271523" y="12633"/>
                </a:cubicBezTo>
                <a:cubicBezTo>
                  <a:pt x="2273903" y="28551"/>
                  <a:pt x="2273109" y="44753"/>
                  <a:pt x="2274300" y="60728"/>
                </a:cubicBezTo>
                <a:cubicBezTo>
                  <a:pt x="2275149" y="72171"/>
                  <a:pt x="2281154" y="87184"/>
                  <a:pt x="2273055" y="97947"/>
                </a:cubicBezTo>
                <a:cubicBezTo>
                  <a:pt x="2272601" y="98570"/>
                  <a:pt x="2271015" y="98343"/>
                  <a:pt x="2271129" y="97607"/>
                </a:cubicBezTo>
                <a:cubicBezTo>
                  <a:pt x="2273224" y="84181"/>
                  <a:pt x="2270279" y="71662"/>
                  <a:pt x="2268748" y="58349"/>
                </a:cubicBezTo>
                <a:cubicBezTo>
                  <a:pt x="2267899" y="50361"/>
                  <a:pt x="2267444" y="42317"/>
                  <a:pt x="2266878" y="34330"/>
                </a:cubicBezTo>
                <a:cubicBezTo>
                  <a:pt x="2266368" y="26965"/>
                  <a:pt x="2265575" y="19601"/>
                  <a:pt x="2267955" y="12350"/>
                </a:cubicBezTo>
                <a:close/>
                <a:moveTo>
                  <a:pt x="1428580" y="12350"/>
                </a:moveTo>
                <a:cubicBezTo>
                  <a:pt x="1429033" y="10820"/>
                  <a:pt x="1431923" y="11217"/>
                  <a:pt x="1432149" y="12633"/>
                </a:cubicBezTo>
                <a:cubicBezTo>
                  <a:pt x="1434529" y="28551"/>
                  <a:pt x="1433735" y="44753"/>
                  <a:pt x="1434925" y="60728"/>
                </a:cubicBezTo>
                <a:cubicBezTo>
                  <a:pt x="1435775" y="72171"/>
                  <a:pt x="1441780" y="87184"/>
                  <a:pt x="1433678" y="97947"/>
                </a:cubicBezTo>
                <a:cubicBezTo>
                  <a:pt x="1433226" y="98570"/>
                  <a:pt x="1431639" y="98343"/>
                  <a:pt x="1431753" y="97607"/>
                </a:cubicBezTo>
                <a:cubicBezTo>
                  <a:pt x="1433849" y="84181"/>
                  <a:pt x="1430902" y="71662"/>
                  <a:pt x="1429373" y="58349"/>
                </a:cubicBezTo>
                <a:cubicBezTo>
                  <a:pt x="1428523" y="50361"/>
                  <a:pt x="1428070" y="42317"/>
                  <a:pt x="1427504" y="34330"/>
                </a:cubicBezTo>
                <a:cubicBezTo>
                  <a:pt x="1426994" y="26965"/>
                  <a:pt x="1426202" y="19601"/>
                  <a:pt x="1428580" y="12350"/>
                </a:cubicBezTo>
                <a:close/>
                <a:moveTo>
                  <a:pt x="337408" y="12350"/>
                </a:moveTo>
                <a:cubicBezTo>
                  <a:pt x="337860" y="10820"/>
                  <a:pt x="340750" y="11217"/>
                  <a:pt x="340976" y="12633"/>
                </a:cubicBezTo>
                <a:cubicBezTo>
                  <a:pt x="343355" y="28551"/>
                  <a:pt x="342562" y="44753"/>
                  <a:pt x="343752" y="60728"/>
                </a:cubicBezTo>
                <a:cubicBezTo>
                  <a:pt x="344602" y="72171"/>
                  <a:pt x="350608" y="87184"/>
                  <a:pt x="342507" y="97947"/>
                </a:cubicBezTo>
                <a:cubicBezTo>
                  <a:pt x="342053" y="98570"/>
                  <a:pt x="340467" y="98343"/>
                  <a:pt x="340580" y="97607"/>
                </a:cubicBezTo>
                <a:cubicBezTo>
                  <a:pt x="342676" y="84181"/>
                  <a:pt x="339730" y="71662"/>
                  <a:pt x="338200" y="58349"/>
                </a:cubicBezTo>
                <a:cubicBezTo>
                  <a:pt x="337351" y="50361"/>
                  <a:pt x="336897" y="42317"/>
                  <a:pt x="336331" y="34330"/>
                </a:cubicBezTo>
                <a:cubicBezTo>
                  <a:pt x="335821" y="26965"/>
                  <a:pt x="335028" y="19601"/>
                  <a:pt x="337408" y="12350"/>
                </a:cubicBezTo>
                <a:close/>
                <a:moveTo>
                  <a:pt x="5931867" y="12123"/>
                </a:moveTo>
                <a:cubicBezTo>
                  <a:pt x="5932377" y="10594"/>
                  <a:pt x="5935266" y="11047"/>
                  <a:pt x="5935436" y="12463"/>
                </a:cubicBezTo>
                <a:cubicBezTo>
                  <a:pt x="5937702" y="28438"/>
                  <a:pt x="5937306" y="44754"/>
                  <a:pt x="5939345" y="60729"/>
                </a:cubicBezTo>
                <a:cubicBezTo>
                  <a:pt x="5940818" y="72229"/>
                  <a:pt x="5947956" y="86617"/>
                  <a:pt x="5941045" y="98174"/>
                </a:cubicBezTo>
                <a:cubicBezTo>
                  <a:pt x="5940648" y="98797"/>
                  <a:pt x="5939119" y="98797"/>
                  <a:pt x="5939119" y="98004"/>
                </a:cubicBezTo>
                <a:cubicBezTo>
                  <a:pt x="5939855" y="84352"/>
                  <a:pt x="5935946" y="72002"/>
                  <a:pt x="5933737" y="58633"/>
                </a:cubicBezTo>
                <a:cubicBezTo>
                  <a:pt x="5932434" y="50645"/>
                  <a:pt x="5931697" y="42488"/>
                  <a:pt x="5930961" y="34387"/>
                </a:cubicBezTo>
                <a:cubicBezTo>
                  <a:pt x="5930224" y="26966"/>
                  <a:pt x="5929431" y="19431"/>
                  <a:pt x="5931867" y="12123"/>
                </a:cubicBezTo>
                <a:close/>
                <a:moveTo>
                  <a:pt x="5092436" y="12123"/>
                </a:moveTo>
                <a:cubicBezTo>
                  <a:pt x="5092946" y="10594"/>
                  <a:pt x="5095835" y="11047"/>
                  <a:pt x="5096005" y="12463"/>
                </a:cubicBezTo>
                <a:cubicBezTo>
                  <a:pt x="5098271" y="28438"/>
                  <a:pt x="5097875" y="44754"/>
                  <a:pt x="5099914" y="60729"/>
                </a:cubicBezTo>
                <a:cubicBezTo>
                  <a:pt x="5101387" y="72229"/>
                  <a:pt x="5108525" y="86617"/>
                  <a:pt x="5101613" y="98174"/>
                </a:cubicBezTo>
                <a:cubicBezTo>
                  <a:pt x="5101217" y="98797"/>
                  <a:pt x="5099687" y="98797"/>
                  <a:pt x="5099687" y="98004"/>
                </a:cubicBezTo>
                <a:cubicBezTo>
                  <a:pt x="5100424" y="84352"/>
                  <a:pt x="5096515" y="72002"/>
                  <a:pt x="5094306" y="58633"/>
                </a:cubicBezTo>
                <a:cubicBezTo>
                  <a:pt x="5093002" y="50645"/>
                  <a:pt x="5092266" y="42488"/>
                  <a:pt x="5091530" y="34387"/>
                </a:cubicBezTo>
                <a:cubicBezTo>
                  <a:pt x="5090793" y="26966"/>
                  <a:pt x="5090000" y="19431"/>
                  <a:pt x="5092436" y="12123"/>
                </a:cubicBezTo>
                <a:close/>
                <a:moveTo>
                  <a:pt x="3889373" y="12123"/>
                </a:moveTo>
                <a:cubicBezTo>
                  <a:pt x="3889883" y="10594"/>
                  <a:pt x="3892772" y="11047"/>
                  <a:pt x="3892942" y="12463"/>
                </a:cubicBezTo>
                <a:cubicBezTo>
                  <a:pt x="3895208" y="28438"/>
                  <a:pt x="3894812" y="44754"/>
                  <a:pt x="3896851" y="60729"/>
                </a:cubicBezTo>
                <a:cubicBezTo>
                  <a:pt x="3898324" y="72229"/>
                  <a:pt x="3905461" y="86617"/>
                  <a:pt x="3898550" y="98174"/>
                </a:cubicBezTo>
                <a:cubicBezTo>
                  <a:pt x="3898154" y="98797"/>
                  <a:pt x="3896624" y="98797"/>
                  <a:pt x="3896624" y="98004"/>
                </a:cubicBezTo>
                <a:cubicBezTo>
                  <a:pt x="3897361" y="84352"/>
                  <a:pt x="3893452" y="72002"/>
                  <a:pt x="3891243" y="58633"/>
                </a:cubicBezTo>
                <a:cubicBezTo>
                  <a:pt x="3889940" y="50645"/>
                  <a:pt x="3889203" y="42488"/>
                  <a:pt x="3888467" y="34387"/>
                </a:cubicBezTo>
                <a:cubicBezTo>
                  <a:pt x="3887730" y="26966"/>
                  <a:pt x="3886937" y="19431"/>
                  <a:pt x="3889373" y="12123"/>
                </a:cubicBezTo>
                <a:close/>
                <a:moveTo>
                  <a:pt x="3049999" y="12123"/>
                </a:moveTo>
                <a:cubicBezTo>
                  <a:pt x="3050509" y="10594"/>
                  <a:pt x="3053398" y="11047"/>
                  <a:pt x="3053568" y="12463"/>
                </a:cubicBezTo>
                <a:cubicBezTo>
                  <a:pt x="3055834" y="28438"/>
                  <a:pt x="3055438" y="44754"/>
                  <a:pt x="3057477" y="60729"/>
                </a:cubicBezTo>
                <a:cubicBezTo>
                  <a:pt x="3058949" y="72229"/>
                  <a:pt x="3066088" y="86617"/>
                  <a:pt x="3059177" y="98174"/>
                </a:cubicBezTo>
                <a:cubicBezTo>
                  <a:pt x="3058780" y="98797"/>
                  <a:pt x="3057250" y="98797"/>
                  <a:pt x="3057250" y="98004"/>
                </a:cubicBezTo>
                <a:cubicBezTo>
                  <a:pt x="3057987" y="84352"/>
                  <a:pt x="3054078" y="72002"/>
                  <a:pt x="3051869" y="58633"/>
                </a:cubicBezTo>
                <a:cubicBezTo>
                  <a:pt x="3050566" y="50645"/>
                  <a:pt x="3049830" y="42488"/>
                  <a:pt x="3049093" y="34387"/>
                </a:cubicBezTo>
                <a:cubicBezTo>
                  <a:pt x="3048356" y="26966"/>
                  <a:pt x="3047564" y="19431"/>
                  <a:pt x="3049999" y="12123"/>
                </a:cubicBezTo>
                <a:close/>
                <a:moveTo>
                  <a:pt x="2210626" y="12123"/>
                </a:moveTo>
                <a:cubicBezTo>
                  <a:pt x="2211135" y="10594"/>
                  <a:pt x="2214025" y="11047"/>
                  <a:pt x="2214195" y="12463"/>
                </a:cubicBezTo>
                <a:cubicBezTo>
                  <a:pt x="2216460" y="28438"/>
                  <a:pt x="2216066" y="44754"/>
                  <a:pt x="2218104" y="60729"/>
                </a:cubicBezTo>
                <a:cubicBezTo>
                  <a:pt x="2219577" y="72229"/>
                  <a:pt x="2226716" y="86617"/>
                  <a:pt x="2219804" y="98174"/>
                </a:cubicBezTo>
                <a:cubicBezTo>
                  <a:pt x="2219406" y="98797"/>
                  <a:pt x="2217877" y="98797"/>
                  <a:pt x="2217877" y="98004"/>
                </a:cubicBezTo>
                <a:cubicBezTo>
                  <a:pt x="2218615" y="84352"/>
                  <a:pt x="2214706" y="72002"/>
                  <a:pt x="2212496" y="58633"/>
                </a:cubicBezTo>
                <a:cubicBezTo>
                  <a:pt x="2211192" y="50645"/>
                  <a:pt x="2210456" y="42488"/>
                  <a:pt x="2209722" y="34387"/>
                </a:cubicBezTo>
                <a:cubicBezTo>
                  <a:pt x="2208983" y="26966"/>
                  <a:pt x="2208190" y="19431"/>
                  <a:pt x="2210626" y="12123"/>
                </a:cubicBezTo>
                <a:close/>
                <a:moveTo>
                  <a:pt x="1371259" y="12123"/>
                </a:moveTo>
                <a:cubicBezTo>
                  <a:pt x="1371769" y="10594"/>
                  <a:pt x="1374658" y="11047"/>
                  <a:pt x="1374829" y="12463"/>
                </a:cubicBezTo>
                <a:cubicBezTo>
                  <a:pt x="1377093" y="28438"/>
                  <a:pt x="1376698" y="44754"/>
                  <a:pt x="1378737" y="60729"/>
                </a:cubicBezTo>
                <a:cubicBezTo>
                  <a:pt x="1380211" y="72229"/>
                  <a:pt x="1387348" y="86617"/>
                  <a:pt x="1380436" y="98174"/>
                </a:cubicBezTo>
                <a:cubicBezTo>
                  <a:pt x="1380039" y="98797"/>
                  <a:pt x="1378510" y="98797"/>
                  <a:pt x="1378510" y="98004"/>
                </a:cubicBezTo>
                <a:cubicBezTo>
                  <a:pt x="1379247" y="84352"/>
                  <a:pt x="1375337" y="72002"/>
                  <a:pt x="1373129" y="58633"/>
                </a:cubicBezTo>
                <a:cubicBezTo>
                  <a:pt x="1371826" y="50645"/>
                  <a:pt x="1371088" y="42488"/>
                  <a:pt x="1370354" y="34387"/>
                </a:cubicBezTo>
                <a:cubicBezTo>
                  <a:pt x="1369616" y="26966"/>
                  <a:pt x="1368822" y="19431"/>
                  <a:pt x="1371259" y="12123"/>
                </a:cubicBezTo>
                <a:close/>
                <a:moveTo>
                  <a:pt x="280078" y="12123"/>
                </a:moveTo>
                <a:cubicBezTo>
                  <a:pt x="280588" y="10594"/>
                  <a:pt x="283478" y="11047"/>
                  <a:pt x="283647" y="12463"/>
                </a:cubicBezTo>
                <a:cubicBezTo>
                  <a:pt x="285914" y="28438"/>
                  <a:pt x="285517" y="44754"/>
                  <a:pt x="287556" y="60729"/>
                </a:cubicBezTo>
                <a:cubicBezTo>
                  <a:pt x="289030" y="72229"/>
                  <a:pt x="296167" y="86617"/>
                  <a:pt x="289256" y="98174"/>
                </a:cubicBezTo>
                <a:cubicBezTo>
                  <a:pt x="288859" y="98797"/>
                  <a:pt x="287330" y="98797"/>
                  <a:pt x="287330" y="98004"/>
                </a:cubicBezTo>
                <a:cubicBezTo>
                  <a:pt x="288066" y="84352"/>
                  <a:pt x="284157" y="72002"/>
                  <a:pt x="281948" y="58633"/>
                </a:cubicBezTo>
                <a:cubicBezTo>
                  <a:pt x="280645" y="50645"/>
                  <a:pt x="279909" y="42488"/>
                  <a:pt x="279172" y="34387"/>
                </a:cubicBezTo>
                <a:cubicBezTo>
                  <a:pt x="278436" y="26966"/>
                  <a:pt x="277642" y="19431"/>
                  <a:pt x="280078" y="12123"/>
                </a:cubicBezTo>
                <a:close/>
                <a:moveTo>
                  <a:pt x="5851878" y="11670"/>
                </a:moveTo>
                <a:cubicBezTo>
                  <a:pt x="5852331" y="11047"/>
                  <a:pt x="5853918" y="11273"/>
                  <a:pt x="5853804" y="12010"/>
                </a:cubicBezTo>
                <a:cubicBezTo>
                  <a:pt x="5851708" y="25435"/>
                  <a:pt x="5854654" y="37955"/>
                  <a:pt x="5856184" y="51268"/>
                </a:cubicBezTo>
                <a:cubicBezTo>
                  <a:pt x="5857034" y="59255"/>
                  <a:pt x="5857487" y="67299"/>
                  <a:pt x="5858053" y="75287"/>
                </a:cubicBezTo>
                <a:cubicBezTo>
                  <a:pt x="5858563" y="82651"/>
                  <a:pt x="5859356" y="90016"/>
                  <a:pt x="5856977" y="97267"/>
                </a:cubicBezTo>
                <a:cubicBezTo>
                  <a:pt x="5856523" y="98797"/>
                  <a:pt x="5853635" y="98400"/>
                  <a:pt x="5853408" y="96984"/>
                </a:cubicBezTo>
                <a:cubicBezTo>
                  <a:pt x="5851028" y="81065"/>
                  <a:pt x="5851822" y="64864"/>
                  <a:pt x="5850632" y="48888"/>
                </a:cubicBezTo>
                <a:cubicBezTo>
                  <a:pt x="5849782" y="37445"/>
                  <a:pt x="5843777" y="22433"/>
                  <a:pt x="5851878" y="11670"/>
                </a:cubicBezTo>
                <a:close/>
                <a:moveTo>
                  <a:pt x="5012504" y="11670"/>
                </a:moveTo>
                <a:cubicBezTo>
                  <a:pt x="5012957" y="11047"/>
                  <a:pt x="5014543" y="11273"/>
                  <a:pt x="5014430" y="12010"/>
                </a:cubicBezTo>
                <a:cubicBezTo>
                  <a:pt x="5012334" y="25435"/>
                  <a:pt x="5015280" y="37955"/>
                  <a:pt x="5016810" y="51268"/>
                </a:cubicBezTo>
                <a:cubicBezTo>
                  <a:pt x="5017659" y="59255"/>
                  <a:pt x="5018112" y="67299"/>
                  <a:pt x="5018679" y="75287"/>
                </a:cubicBezTo>
                <a:cubicBezTo>
                  <a:pt x="5019189" y="82651"/>
                  <a:pt x="5019982" y="90016"/>
                  <a:pt x="5017602" y="97267"/>
                </a:cubicBezTo>
                <a:cubicBezTo>
                  <a:pt x="5017149" y="98797"/>
                  <a:pt x="5014260" y="98400"/>
                  <a:pt x="5014033" y="96984"/>
                </a:cubicBezTo>
                <a:cubicBezTo>
                  <a:pt x="5011654" y="81065"/>
                  <a:pt x="5012447" y="64864"/>
                  <a:pt x="5011258" y="48888"/>
                </a:cubicBezTo>
                <a:cubicBezTo>
                  <a:pt x="5010408" y="37445"/>
                  <a:pt x="5004403" y="22433"/>
                  <a:pt x="5012504" y="11670"/>
                </a:cubicBezTo>
                <a:close/>
                <a:moveTo>
                  <a:pt x="4648815" y="11670"/>
                </a:moveTo>
                <a:cubicBezTo>
                  <a:pt x="4649268" y="11047"/>
                  <a:pt x="4650854" y="11273"/>
                  <a:pt x="4650741" y="12010"/>
                </a:cubicBezTo>
                <a:cubicBezTo>
                  <a:pt x="4648645" y="25435"/>
                  <a:pt x="4651591" y="37955"/>
                  <a:pt x="4653121" y="51268"/>
                </a:cubicBezTo>
                <a:cubicBezTo>
                  <a:pt x="4653970" y="59255"/>
                  <a:pt x="4654423" y="67299"/>
                  <a:pt x="4654990" y="75287"/>
                </a:cubicBezTo>
                <a:cubicBezTo>
                  <a:pt x="4655500" y="82651"/>
                  <a:pt x="4656293" y="90016"/>
                  <a:pt x="4653914" y="97267"/>
                </a:cubicBezTo>
                <a:cubicBezTo>
                  <a:pt x="4653460" y="98797"/>
                  <a:pt x="4650571" y="98400"/>
                  <a:pt x="4650345" y="96984"/>
                </a:cubicBezTo>
                <a:cubicBezTo>
                  <a:pt x="4647965" y="81065"/>
                  <a:pt x="4648758" y="64864"/>
                  <a:pt x="4647569" y="48888"/>
                </a:cubicBezTo>
                <a:cubicBezTo>
                  <a:pt x="4646719" y="37445"/>
                  <a:pt x="4640714" y="22433"/>
                  <a:pt x="4648815" y="11670"/>
                </a:cubicBezTo>
                <a:close/>
                <a:moveTo>
                  <a:pt x="3809440" y="11670"/>
                </a:moveTo>
                <a:cubicBezTo>
                  <a:pt x="3809893" y="11047"/>
                  <a:pt x="3811479" y="11273"/>
                  <a:pt x="3811366" y="12010"/>
                </a:cubicBezTo>
                <a:cubicBezTo>
                  <a:pt x="3809270" y="25435"/>
                  <a:pt x="3812216" y="37955"/>
                  <a:pt x="3813745" y="51268"/>
                </a:cubicBezTo>
                <a:cubicBezTo>
                  <a:pt x="3814595" y="59255"/>
                  <a:pt x="3815048" y="67299"/>
                  <a:pt x="3815615" y="75287"/>
                </a:cubicBezTo>
                <a:cubicBezTo>
                  <a:pt x="3816125" y="82651"/>
                  <a:pt x="3816918" y="90016"/>
                  <a:pt x="3814538" y="97267"/>
                </a:cubicBezTo>
                <a:cubicBezTo>
                  <a:pt x="3814085" y="98797"/>
                  <a:pt x="3811196" y="98400"/>
                  <a:pt x="3810969" y="96984"/>
                </a:cubicBezTo>
                <a:cubicBezTo>
                  <a:pt x="3808590" y="81065"/>
                  <a:pt x="3809383" y="64864"/>
                  <a:pt x="3808194" y="48888"/>
                </a:cubicBezTo>
                <a:cubicBezTo>
                  <a:pt x="3807344" y="37445"/>
                  <a:pt x="3801339" y="22433"/>
                  <a:pt x="3809440" y="11670"/>
                </a:cubicBezTo>
                <a:close/>
                <a:moveTo>
                  <a:pt x="2970067" y="11670"/>
                </a:moveTo>
                <a:cubicBezTo>
                  <a:pt x="2970520" y="11047"/>
                  <a:pt x="2972107" y="11273"/>
                  <a:pt x="2971993" y="12010"/>
                </a:cubicBezTo>
                <a:cubicBezTo>
                  <a:pt x="2969897" y="25435"/>
                  <a:pt x="2972843" y="37955"/>
                  <a:pt x="2974373" y="51268"/>
                </a:cubicBezTo>
                <a:cubicBezTo>
                  <a:pt x="2975222" y="59255"/>
                  <a:pt x="2975676" y="67299"/>
                  <a:pt x="2976243" y="75287"/>
                </a:cubicBezTo>
                <a:cubicBezTo>
                  <a:pt x="2976752" y="82651"/>
                  <a:pt x="2977546" y="90016"/>
                  <a:pt x="2975166" y="97267"/>
                </a:cubicBezTo>
                <a:cubicBezTo>
                  <a:pt x="2974712" y="98797"/>
                  <a:pt x="2971822" y="98400"/>
                  <a:pt x="2971597" y="96984"/>
                </a:cubicBezTo>
                <a:cubicBezTo>
                  <a:pt x="2969219" y="81065"/>
                  <a:pt x="2970010" y="64864"/>
                  <a:pt x="2968821" y="48888"/>
                </a:cubicBezTo>
                <a:cubicBezTo>
                  <a:pt x="2967971" y="37445"/>
                  <a:pt x="2961966" y="22433"/>
                  <a:pt x="2970067" y="11670"/>
                </a:cubicBezTo>
                <a:close/>
                <a:moveTo>
                  <a:pt x="2130693" y="11670"/>
                </a:moveTo>
                <a:cubicBezTo>
                  <a:pt x="2131145" y="11047"/>
                  <a:pt x="2132734" y="11273"/>
                  <a:pt x="2132620" y="12010"/>
                </a:cubicBezTo>
                <a:cubicBezTo>
                  <a:pt x="2130523" y="25435"/>
                  <a:pt x="2133468" y="37955"/>
                  <a:pt x="2134999" y="51268"/>
                </a:cubicBezTo>
                <a:cubicBezTo>
                  <a:pt x="2135848" y="59255"/>
                  <a:pt x="2136301" y="67299"/>
                  <a:pt x="2136868" y="75287"/>
                </a:cubicBezTo>
                <a:cubicBezTo>
                  <a:pt x="2137379" y="82651"/>
                  <a:pt x="2138171" y="90016"/>
                  <a:pt x="2135792" y="97267"/>
                </a:cubicBezTo>
                <a:cubicBezTo>
                  <a:pt x="2135338" y="98797"/>
                  <a:pt x="2132449" y="98400"/>
                  <a:pt x="2132224" y="96984"/>
                </a:cubicBezTo>
                <a:cubicBezTo>
                  <a:pt x="2129842" y="81065"/>
                  <a:pt x="2130636" y="64864"/>
                  <a:pt x="2129447" y="48888"/>
                </a:cubicBezTo>
                <a:cubicBezTo>
                  <a:pt x="2128597" y="37445"/>
                  <a:pt x="2122592" y="22433"/>
                  <a:pt x="2130693" y="11670"/>
                </a:cubicBezTo>
                <a:close/>
                <a:moveTo>
                  <a:pt x="1291327" y="11670"/>
                </a:moveTo>
                <a:cubicBezTo>
                  <a:pt x="1291780" y="11047"/>
                  <a:pt x="1293368" y="11273"/>
                  <a:pt x="1293252" y="12010"/>
                </a:cubicBezTo>
                <a:cubicBezTo>
                  <a:pt x="1291158" y="25435"/>
                  <a:pt x="1294104" y="37955"/>
                  <a:pt x="1295634" y="51268"/>
                </a:cubicBezTo>
                <a:cubicBezTo>
                  <a:pt x="1296483" y="59255"/>
                  <a:pt x="1296936" y="67299"/>
                  <a:pt x="1297502" y="75287"/>
                </a:cubicBezTo>
                <a:cubicBezTo>
                  <a:pt x="1298013" y="82651"/>
                  <a:pt x="1298806" y="90016"/>
                  <a:pt x="1296427" y="97267"/>
                </a:cubicBezTo>
                <a:cubicBezTo>
                  <a:pt x="1295971" y="98797"/>
                  <a:pt x="1293083" y="98400"/>
                  <a:pt x="1292858" y="96984"/>
                </a:cubicBezTo>
                <a:cubicBezTo>
                  <a:pt x="1290477" y="81065"/>
                  <a:pt x="1291271" y="64864"/>
                  <a:pt x="1290081" y="48888"/>
                </a:cubicBezTo>
                <a:cubicBezTo>
                  <a:pt x="1289231" y="37445"/>
                  <a:pt x="1283227" y="22433"/>
                  <a:pt x="1291327" y="11670"/>
                </a:cubicBezTo>
                <a:close/>
                <a:moveTo>
                  <a:pt x="200089" y="11670"/>
                </a:moveTo>
                <a:cubicBezTo>
                  <a:pt x="200542" y="11047"/>
                  <a:pt x="202129" y="11273"/>
                  <a:pt x="202015" y="12010"/>
                </a:cubicBezTo>
                <a:cubicBezTo>
                  <a:pt x="199920" y="25435"/>
                  <a:pt x="202865" y="37955"/>
                  <a:pt x="204396" y="51268"/>
                </a:cubicBezTo>
                <a:cubicBezTo>
                  <a:pt x="205244" y="59255"/>
                  <a:pt x="205699" y="67299"/>
                  <a:pt x="206265" y="75287"/>
                </a:cubicBezTo>
                <a:cubicBezTo>
                  <a:pt x="206774" y="82651"/>
                  <a:pt x="207567" y="90016"/>
                  <a:pt x="205188" y="97267"/>
                </a:cubicBezTo>
                <a:cubicBezTo>
                  <a:pt x="204734" y="98797"/>
                  <a:pt x="201846" y="98400"/>
                  <a:pt x="201619" y="96984"/>
                </a:cubicBezTo>
                <a:cubicBezTo>
                  <a:pt x="199240" y="81065"/>
                  <a:pt x="200034" y="64864"/>
                  <a:pt x="198844" y="48888"/>
                </a:cubicBezTo>
                <a:cubicBezTo>
                  <a:pt x="197994" y="37445"/>
                  <a:pt x="191989" y="22433"/>
                  <a:pt x="200089" y="11670"/>
                </a:cubicBezTo>
                <a:close/>
                <a:moveTo>
                  <a:pt x="5905186" y="11500"/>
                </a:moveTo>
                <a:cubicBezTo>
                  <a:pt x="5905582" y="10877"/>
                  <a:pt x="5907111" y="10877"/>
                  <a:pt x="5907111" y="11670"/>
                </a:cubicBezTo>
                <a:cubicBezTo>
                  <a:pt x="5906375" y="25323"/>
                  <a:pt x="5910284" y="37672"/>
                  <a:pt x="5912493" y="51041"/>
                </a:cubicBezTo>
                <a:cubicBezTo>
                  <a:pt x="5913796" y="59029"/>
                  <a:pt x="5914533" y="67186"/>
                  <a:pt x="5915269" y="75287"/>
                </a:cubicBezTo>
                <a:cubicBezTo>
                  <a:pt x="5916005" y="82708"/>
                  <a:pt x="5916798" y="90243"/>
                  <a:pt x="5914363" y="97551"/>
                </a:cubicBezTo>
                <a:cubicBezTo>
                  <a:pt x="5913852" y="99080"/>
                  <a:pt x="5910964" y="98627"/>
                  <a:pt x="5910794" y="97211"/>
                </a:cubicBezTo>
                <a:cubicBezTo>
                  <a:pt x="5908528" y="81236"/>
                  <a:pt x="5908924" y="64920"/>
                  <a:pt x="5906885" y="48945"/>
                </a:cubicBezTo>
                <a:cubicBezTo>
                  <a:pt x="5905412" y="37445"/>
                  <a:pt x="5898274" y="23057"/>
                  <a:pt x="5905186" y="11500"/>
                </a:cubicBezTo>
                <a:close/>
                <a:moveTo>
                  <a:pt x="5065811" y="11500"/>
                </a:moveTo>
                <a:cubicBezTo>
                  <a:pt x="5066208" y="10877"/>
                  <a:pt x="5067737" y="10877"/>
                  <a:pt x="5067737" y="11670"/>
                </a:cubicBezTo>
                <a:cubicBezTo>
                  <a:pt x="5067001" y="25323"/>
                  <a:pt x="5070910" y="37672"/>
                  <a:pt x="5073119" y="51041"/>
                </a:cubicBezTo>
                <a:cubicBezTo>
                  <a:pt x="5074422" y="59029"/>
                  <a:pt x="5075158" y="67186"/>
                  <a:pt x="5075895" y="75287"/>
                </a:cubicBezTo>
                <a:cubicBezTo>
                  <a:pt x="5076631" y="82708"/>
                  <a:pt x="5077424" y="90243"/>
                  <a:pt x="5074988" y="97551"/>
                </a:cubicBezTo>
                <a:cubicBezTo>
                  <a:pt x="5074479" y="99080"/>
                  <a:pt x="5071589" y="98627"/>
                  <a:pt x="5071419" y="97211"/>
                </a:cubicBezTo>
                <a:cubicBezTo>
                  <a:pt x="5069154" y="81236"/>
                  <a:pt x="5069550" y="64920"/>
                  <a:pt x="5067511" y="48945"/>
                </a:cubicBezTo>
                <a:cubicBezTo>
                  <a:pt x="5066038" y="37445"/>
                  <a:pt x="5058900" y="23057"/>
                  <a:pt x="5065811" y="11500"/>
                </a:cubicBezTo>
                <a:close/>
                <a:moveTo>
                  <a:pt x="3862691" y="11500"/>
                </a:moveTo>
                <a:cubicBezTo>
                  <a:pt x="3863088" y="10877"/>
                  <a:pt x="3864617" y="10877"/>
                  <a:pt x="3864617" y="11670"/>
                </a:cubicBezTo>
                <a:cubicBezTo>
                  <a:pt x="3863881" y="25323"/>
                  <a:pt x="3867790" y="37672"/>
                  <a:pt x="3869999" y="51041"/>
                </a:cubicBezTo>
                <a:cubicBezTo>
                  <a:pt x="3871359" y="59029"/>
                  <a:pt x="3872038" y="67186"/>
                  <a:pt x="3872775" y="75287"/>
                </a:cubicBezTo>
                <a:cubicBezTo>
                  <a:pt x="3873511" y="82708"/>
                  <a:pt x="3874304" y="90243"/>
                  <a:pt x="3871868" y="97551"/>
                </a:cubicBezTo>
                <a:cubicBezTo>
                  <a:pt x="3871359" y="99080"/>
                  <a:pt x="3868469" y="98627"/>
                  <a:pt x="3868299" y="97211"/>
                </a:cubicBezTo>
                <a:cubicBezTo>
                  <a:pt x="3866034" y="81236"/>
                  <a:pt x="3866430" y="64920"/>
                  <a:pt x="3864391" y="48945"/>
                </a:cubicBezTo>
                <a:cubicBezTo>
                  <a:pt x="3862918" y="37445"/>
                  <a:pt x="3855780" y="23057"/>
                  <a:pt x="3862691" y="11500"/>
                </a:cubicBezTo>
                <a:close/>
                <a:moveTo>
                  <a:pt x="3023317" y="11500"/>
                </a:moveTo>
                <a:cubicBezTo>
                  <a:pt x="3023714" y="10877"/>
                  <a:pt x="3025245" y="10877"/>
                  <a:pt x="3025245" y="11670"/>
                </a:cubicBezTo>
                <a:cubicBezTo>
                  <a:pt x="3024507" y="25323"/>
                  <a:pt x="3028416" y="37672"/>
                  <a:pt x="3030625" y="51041"/>
                </a:cubicBezTo>
                <a:cubicBezTo>
                  <a:pt x="3031928" y="59029"/>
                  <a:pt x="3032665" y="67186"/>
                  <a:pt x="3033401" y="75287"/>
                </a:cubicBezTo>
                <a:cubicBezTo>
                  <a:pt x="3034137" y="82708"/>
                  <a:pt x="3034930" y="90243"/>
                  <a:pt x="3032495" y="97551"/>
                </a:cubicBezTo>
                <a:cubicBezTo>
                  <a:pt x="3031985" y="99080"/>
                  <a:pt x="3029097" y="98627"/>
                  <a:pt x="3028926" y="97211"/>
                </a:cubicBezTo>
                <a:cubicBezTo>
                  <a:pt x="3026660" y="81236"/>
                  <a:pt x="3027057" y="64920"/>
                  <a:pt x="3025017" y="48945"/>
                </a:cubicBezTo>
                <a:cubicBezTo>
                  <a:pt x="3023544" y="37445"/>
                  <a:pt x="3016407" y="23057"/>
                  <a:pt x="3023317" y="11500"/>
                </a:cubicBezTo>
                <a:close/>
                <a:moveTo>
                  <a:pt x="2183945" y="11500"/>
                </a:moveTo>
                <a:cubicBezTo>
                  <a:pt x="2184341" y="10877"/>
                  <a:pt x="2185870" y="10877"/>
                  <a:pt x="2185870" y="11670"/>
                </a:cubicBezTo>
                <a:cubicBezTo>
                  <a:pt x="2185133" y="25323"/>
                  <a:pt x="2189044" y="37672"/>
                  <a:pt x="2191251" y="51041"/>
                </a:cubicBezTo>
                <a:cubicBezTo>
                  <a:pt x="2192555" y="59029"/>
                  <a:pt x="2193292" y="67186"/>
                  <a:pt x="2194028" y="75287"/>
                </a:cubicBezTo>
                <a:cubicBezTo>
                  <a:pt x="2194764" y="82708"/>
                  <a:pt x="2195557" y="90243"/>
                  <a:pt x="2193122" y="97551"/>
                </a:cubicBezTo>
                <a:cubicBezTo>
                  <a:pt x="2192612" y="99080"/>
                  <a:pt x="2189723" y="98627"/>
                  <a:pt x="2189553" y="97211"/>
                </a:cubicBezTo>
                <a:cubicBezTo>
                  <a:pt x="2187287" y="81236"/>
                  <a:pt x="2187684" y="64920"/>
                  <a:pt x="2185644" y="48945"/>
                </a:cubicBezTo>
                <a:cubicBezTo>
                  <a:pt x="2184170" y="37445"/>
                  <a:pt x="2177034" y="23057"/>
                  <a:pt x="2183945" y="11500"/>
                </a:cubicBezTo>
                <a:close/>
                <a:moveTo>
                  <a:pt x="1344577" y="11500"/>
                </a:moveTo>
                <a:cubicBezTo>
                  <a:pt x="1344973" y="10877"/>
                  <a:pt x="1346503" y="10877"/>
                  <a:pt x="1346503" y="11670"/>
                </a:cubicBezTo>
                <a:cubicBezTo>
                  <a:pt x="1345767" y="25323"/>
                  <a:pt x="1349676" y="37672"/>
                  <a:pt x="1351886" y="51041"/>
                </a:cubicBezTo>
                <a:cubicBezTo>
                  <a:pt x="1353189" y="59029"/>
                  <a:pt x="1353924" y="67186"/>
                  <a:pt x="1354660" y="75287"/>
                </a:cubicBezTo>
                <a:cubicBezTo>
                  <a:pt x="1355397" y="82708"/>
                  <a:pt x="1356190" y="90243"/>
                  <a:pt x="1353754" y="97551"/>
                </a:cubicBezTo>
                <a:cubicBezTo>
                  <a:pt x="1353245" y="99080"/>
                  <a:pt x="1350355" y="98627"/>
                  <a:pt x="1350186" y="97211"/>
                </a:cubicBezTo>
                <a:cubicBezTo>
                  <a:pt x="1347920" y="81236"/>
                  <a:pt x="1348316" y="64920"/>
                  <a:pt x="1346277" y="48945"/>
                </a:cubicBezTo>
                <a:cubicBezTo>
                  <a:pt x="1344804" y="37445"/>
                  <a:pt x="1337666" y="23057"/>
                  <a:pt x="1344577" y="11500"/>
                </a:cubicBezTo>
                <a:close/>
                <a:moveTo>
                  <a:pt x="253396" y="11500"/>
                </a:moveTo>
                <a:cubicBezTo>
                  <a:pt x="253793" y="10877"/>
                  <a:pt x="255323" y="10877"/>
                  <a:pt x="255323" y="11670"/>
                </a:cubicBezTo>
                <a:cubicBezTo>
                  <a:pt x="254586" y="25323"/>
                  <a:pt x="258495" y="37672"/>
                  <a:pt x="260704" y="51041"/>
                </a:cubicBezTo>
                <a:cubicBezTo>
                  <a:pt x="262008" y="59029"/>
                  <a:pt x="262744" y="67186"/>
                  <a:pt x="263480" y="75287"/>
                </a:cubicBezTo>
                <a:cubicBezTo>
                  <a:pt x="264216" y="82708"/>
                  <a:pt x="265009" y="90243"/>
                  <a:pt x="262573" y="97551"/>
                </a:cubicBezTo>
                <a:cubicBezTo>
                  <a:pt x="262064" y="99080"/>
                  <a:pt x="259175" y="98627"/>
                  <a:pt x="259005" y="97211"/>
                </a:cubicBezTo>
                <a:cubicBezTo>
                  <a:pt x="256740" y="81236"/>
                  <a:pt x="257135" y="64920"/>
                  <a:pt x="255096" y="48945"/>
                </a:cubicBezTo>
                <a:cubicBezTo>
                  <a:pt x="253624" y="37445"/>
                  <a:pt x="246485" y="23057"/>
                  <a:pt x="253396" y="11500"/>
                </a:cubicBezTo>
                <a:close/>
                <a:moveTo>
                  <a:pt x="6102156" y="11103"/>
                </a:moveTo>
                <a:lnTo>
                  <a:pt x="6102212" y="11103"/>
                </a:lnTo>
                <a:cubicBezTo>
                  <a:pt x="6102722" y="9574"/>
                  <a:pt x="6105612" y="10083"/>
                  <a:pt x="6105781" y="11500"/>
                </a:cubicBezTo>
                <a:cubicBezTo>
                  <a:pt x="6107708" y="27871"/>
                  <a:pt x="6106518" y="44526"/>
                  <a:pt x="6107311" y="60955"/>
                </a:cubicBezTo>
                <a:cubicBezTo>
                  <a:pt x="6107877" y="72681"/>
                  <a:pt x="6113486" y="88316"/>
                  <a:pt x="6105158" y="99136"/>
                </a:cubicBezTo>
                <a:cubicBezTo>
                  <a:pt x="6104648" y="99759"/>
                  <a:pt x="6103119" y="99533"/>
                  <a:pt x="6103232" y="98740"/>
                </a:cubicBezTo>
                <a:cubicBezTo>
                  <a:pt x="6105612" y="85087"/>
                  <a:pt x="6103005" y="72115"/>
                  <a:pt x="6101816" y="58405"/>
                </a:cubicBezTo>
                <a:cubicBezTo>
                  <a:pt x="6101079" y="50135"/>
                  <a:pt x="6100909" y="41864"/>
                  <a:pt x="6100513" y="33650"/>
                </a:cubicBezTo>
                <a:cubicBezTo>
                  <a:pt x="6100173" y="26115"/>
                  <a:pt x="6099606" y="18467"/>
                  <a:pt x="6102156" y="11103"/>
                </a:cubicBezTo>
                <a:close/>
                <a:moveTo>
                  <a:pt x="5262782" y="11103"/>
                </a:moveTo>
                <a:lnTo>
                  <a:pt x="5262839" y="11103"/>
                </a:lnTo>
                <a:cubicBezTo>
                  <a:pt x="5263348" y="9574"/>
                  <a:pt x="5266237" y="10083"/>
                  <a:pt x="5266407" y="11500"/>
                </a:cubicBezTo>
                <a:cubicBezTo>
                  <a:pt x="5268333" y="27871"/>
                  <a:pt x="5267144" y="44526"/>
                  <a:pt x="5267937" y="60955"/>
                </a:cubicBezTo>
                <a:cubicBezTo>
                  <a:pt x="5268503" y="72681"/>
                  <a:pt x="5274112" y="88316"/>
                  <a:pt x="5265784" y="99136"/>
                </a:cubicBezTo>
                <a:cubicBezTo>
                  <a:pt x="5265274" y="99759"/>
                  <a:pt x="5263745" y="99533"/>
                  <a:pt x="5263858" y="98740"/>
                </a:cubicBezTo>
                <a:cubicBezTo>
                  <a:pt x="5266237" y="85087"/>
                  <a:pt x="5263631" y="72115"/>
                  <a:pt x="5262442" y="58405"/>
                </a:cubicBezTo>
                <a:cubicBezTo>
                  <a:pt x="5261705" y="50135"/>
                  <a:pt x="5261535" y="41864"/>
                  <a:pt x="5261139" y="33650"/>
                </a:cubicBezTo>
                <a:cubicBezTo>
                  <a:pt x="5260799" y="26115"/>
                  <a:pt x="5260233" y="18467"/>
                  <a:pt x="5262782" y="11103"/>
                </a:cubicBezTo>
                <a:close/>
                <a:moveTo>
                  <a:pt x="4059718" y="11103"/>
                </a:moveTo>
                <a:lnTo>
                  <a:pt x="4059775" y="11103"/>
                </a:lnTo>
                <a:cubicBezTo>
                  <a:pt x="4060284" y="9574"/>
                  <a:pt x="4063173" y="10083"/>
                  <a:pt x="4063343" y="11500"/>
                </a:cubicBezTo>
                <a:cubicBezTo>
                  <a:pt x="4065269" y="27871"/>
                  <a:pt x="4064080" y="44526"/>
                  <a:pt x="4064873" y="60955"/>
                </a:cubicBezTo>
                <a:cubicBezTo>
                  <a:pt x="4065439" y="72681"/>
                  <a:pt x="4071048" y="88316"/>
                  <a:pt x="4062720" y="99136"/>
                </a:cubicBezTo>
                <a:cubicBezTo>
                  <a:pt x="4062210" y="99759"/>
                  <a:pt x="4060681" y="99533"/>
                  <a:pt x="4060794" y="98740"/>
                </a:cubicBezTo>
                <a:cubicBezTo>
                  <a:pt x="4063173" y="85087"/>
                  <a:pt x="4060567" y="72115"/>
                  <a:pt x="4059378" y="58405"/>
                </a:cubicBezTo>
                <a:cubicBezTo>
                  <a:pt x="4058641" y="50135"/>
                  <a:pt x="4058471" y="41864"/>
                  <a:pt x="4058075" y="33650"/>
                </a:cubicBezTo>
                <a:cubicBezTo>
                  <a:pt x="4057735" y="26115"/>
                  <a:pt x="4057169" y="18467"/>
                  <a:pt x="4059718" y="11103"/>
                </a:cubicBezTo>
                <a:close/>
                <a:moveTo>
                  <a:pt x="3220343" y="11103"/>
                </a:moveTo>
                <a:lnTo>
                  <a:pt x="3220400" y="11103"/>
                </a:lnTo>
                <a:cubicBezTo>
                  <a:pt x="3220909" y="9574"/>
                  <a:pt x="3223798" y="10083"/>
                  <a:pt x="3223968" y="11500"/>
                </a:cubicBezTo>
                <a:cubicBezTo>
                  <a:pt x="3225894" y="27871"/>
                  <a:pt x="3224706" y="44526"/>
                  <a:pt x="3225499" y="60955"/>
                </a:cubicBezTo>
                <a:cubicBezTo>
                  <a:pt x="3226064" y="72681"/>
                  <a:pt x="3231672" y="88316"/>
                  <a:pt x="3223345" y="99136"/>
                </a:cubicBezTo>
                <a:cubicBezTo>
                  <a:pt x="3222835" y="99759"/>
                  <a:pt x="3221306" y="99533"/>
                  <a:pt x="3221419" y="98740"/>
                </a:cubicBezTo>
                <a:cubicBezTo>
                  <a:pt x="3223798" y="85087"/>
                  <a:pt x="3221193" y="72115"/>
                  <a:pt x="3220003" y="58405"/>
                </a:cubicBezTo>
                <a:cubicBezTo>
                  <a:pt x="3219267" y="50135"/>
                  <a:pt x="3219096" y="41864"/>
                  <a:pt x="3218700" y="33650"/>
                </a:cubicBezTo>
                <a:cubicBezTo>
                  <a:pt x="3218361" y="26115"/>
                  <a:pt x="3217794" y="18467"/>
                  <a:pt x="3220343" y="11103"/>
                </a:cubicBezTo>
                <a:close/>
                <a:moveTo>
                  <a:pt x="2380971" y="11103"/>
                </a:moveTo>
                <a:lnTo>
                  <a:pt x="2381027" y="11103"/>
                </a:lnTo>
                <a:cubicBezTo>
                  <a:pt x="2381537" y="9574"/>
                  <a:pt x="2384426" y="10083"/>
                  <a:pt x="2384596" y="11500"/>
                </a:cubicBezTo>
                <a:cubicBezTo>
                  <a:pt x="2386522" y="27871"/>
                  <a:pt x="2385333" y="44526"/>
                  <a:pt x="2386126" y="60955"/>
                </a:cubicBezTo>
                <a:cubicBezTo>
                  <a:pt x="2386692" y="72681"/>
                  <a:pt x="2392299" y="88316"/>
                  <a:pt x="2383973" y="99136"/>
                </a:cubicBezTo>
                <a:cubicBezTo>
                  <a:pt x="2383462" y="99759"/>
                  <a:pt x="2381934" y="99533"/>
                  <a:pt x="2382047" y="98740"/>
                </a:cubicBezTo>
                <a:cubicBezTo>
                  <a:pt x="2384426" y="85087"/>
                  <a:pt x="2381820" y="72115"/>
                  <a:pt x="2380630" y="58405"/>
                </a:cubicBezTo>
                <a:cubicBezTo>
                  <a:pt x="2379893" y="50135"/>
                  <a:pt x="2379725" y="41864"/>
                  <a:pt x="2379328" y="33650"/>
                </a:cubicBezTo>
                <a:cubicBezTo>
                  <a:pt x="2378988" y="26115"/>
                  <a:pt x="2378421" y="18467"/>
                  <a:pt x="2380971" y="11103"/>
                </a:cubicBezTo>
                <a:close/>
                <a:moveTo>
                  <a:pt x="1541596" y="11103"/>
                </a:moveTo>
                <a:lnTo>
                  <a:pt x="1541652" y="11103"/>
                </a:lnTo>
                <a:cubicBezTo>
                  <a:pt x="1542162" y="9574"/>
                  <a:pt x="1545050" y="10083"/>
                  <a:pt x="1545220" y="11500"/>
                </a:cubicBezTo>
                <a:cubicBezTo>
                  <a:pt x="1547147" y="27871"/>
                  <a:pt x="1545957" y="44526"/>
                  <a:pt x="1546751" y="60955"/>
                </a:cubicBezTo>
                <a:cubicBezTo>
                  <a:pt x="1547316" y="72681"/>
                  <a:pt x="1552925" y="88316"/>
                  <a:pt x="1544597" y="99136"/>
                </a:cubicBezTo>
                <a:cubicBezTo>
                  <a:pt x="1544088" y="99759"/>
                  <a:pt x="1542558" y="99533"/>
                  <a:pt x="1542672" y="98740"/>
                </a:cubicBezTo>
                <a:cubicBezTo>
                  <a:pt x="1545050" y="85087"/>
                  <a:pt x="1542444" y="72115"/>
                  <a:pt x="1541256" y="58405"/>
                </a:cubicBezTo>
                <a:cubicBezTo>
                  <a:pt x="1540518" y="50135"/>
                  <a:pt x="1540349" y="41864"/>
                  <a:pt x="1539953" y="33650"/>
                </a:cubicBezTo>
                <a:cubicBezTo>
                  <a:pt x="1539613" y="26115"/>
                  <a:pt x="1539046" y="18467"/>
                  <a:pt x="1541596" y="11103"/>
                </a:cubicBezTo>
                <a:close/>
                <a:moveTo>
                  <a:pt x="450365" y="11103"/>
                </a:moveTo>
                <a:lnTo>
                  <a:pt x="450423" y="11103"/>
                </a:lnTo>
                <a:cubicBezTo>
                  <a:pt x="450932" y="9574"/>
                  <a:pt x="453823" y="10083"/>
                  <a:pt x="453991" y="11500"/>
                </a:cubicBezTo>
                <a:cubicBezTo>
                  <a:pt x="455919" y="27871"/>
                  <a:pt x="454729" y="44526"/>
                  <a:pt x="455522" y="60955"/>
                </a:cubicBezTo>
                <a:cubicBezTo>
                  <a:pt x="456088" y="72681"/>
                  <a:pt x="461697" y="88316"/>
                  <a:pt x="453369" y="99136"/>
                </a:cubicBezTo>
                <a:cubicBezTo>
                  <a:pt x="452858" y="99759"/>
                  <a:pt x="451331" y="99533"/>
                  <a:pt x="451443" y="98740"/>
                </a:cubicBezTo>
                <a:cubicBezTo>
                  <a:pt x="453823" y="85087"/>
                  <a:pt x="451216" y="72115"/>
                  <a:pt x="450026" y="58405"/>
                </a:cubicBezTo>
                <a:cubicBezTo>
                  <a:pt x="449290" y="50135"/>
                  <a:pt x="449120" y="41864"/>
                  <a:pt x="448724" y="33650"/>
                </a:cubicBezTo>
                <a:cubicBezTo>
                  <a:pt x="448384" y="26115"/>
                  <a:pt x="447817" y="18467"/>
                  <a:pt x="450365" y="11103"/>
                </a:cubicBezTo>
                <a:close/>
                <a:moveTo>
                  <a:pt x="6043637" y="10823"/>
                </a:moveTo>
                <a:lnTo>
                  <a:pt x="6047206" y="10990"/>
                </a:lnTo>
                <a:cubicBezTo>
                  <a:pt x="6050152" y="27475"/>
                  <a:pt x="6049981" y="44356"/>
                  <a:pt x="6051738" y="60898"/>
                </a:cubicBezTo>
                <a:cubicBezTo>
                  <a:pt x="6052984" y="72794"/>
                  <a:pt x="6059556" y="88203"/>
                  <a:pt x="6051851" y="99646"/>
                </a:cubicBezTo>
                <a:cubicBezTo>
                  <a:pt x="6051398" y="100269"/>
                  <a:pt x="6049811" y="100156"/>
                  <a:pt x="6049925" y="99363"/>
                </a:cubicBezTo>
                <a:cubicBezTo>
                  <a:pt x="6051568" y="85371"/>
                  <a:pt x="6048112" y="72398"/>
                  <a:pt x="6046130" y="58632"/>
                </a:cubicBezTo>
                <a:cubicBezTo>
                  <a:pt x="6044940" y="50361"/>
                  <a:pt x="6044260" y="42034"/>
                  <a:pt x="6043354" y="33706"/>
                </a:cubicBezTo>
                <a:close/>
                <a:moveTo>
                  <a:pt x="5204263" y="10823"/>
                </a:moveTo>
                <a:lnTo>
                  <a:pt x="5207832" y="10990"/>
                </a:lnTo>
                <a:cubicBezTo>
                  <a:pt x="5210778" y="27475"/>
                  <a:pt x="5210608" y="44356"/>
                  <a:pt x="5212364" y="60898"/>
                </a:cubicBezTo>
                <a:cubicBezTo>
                  <a:pt x="5213610" y="72794"/>
                  <a:pt x="5220181" y="88203"/>
                  <a:pt x="5212477" y="99646"/>
                </a:cubicBezTo>
                <a:cubicBezTo>
                  <a:pt x="5212024" y="100269"/>
                  <a:pt x="5210438" y="100156"/>
                  <a:pt x="5210551" y="99363"/>
                </a:cubicBezTo>
                <a:cubicBezTo>
                  <a:pt x="5212194" y="85371"/>
                  <a:pt x="5208738" y="72398"/>
                  <a:pt x="5206755" y="58632"/>
                </a:cubicBezTo>
                <a:cubicBezTo>
                  <a:pt x="5205566" y="50361"/>
                  <a:pt x="5204886" y="42034"/>
                  <a:pt x="5203980" y="33706"/>
                </a:cubicBezTo>
                <a:close/>
                <a:moveTo>
                  <a:pt x="4001199" y="10823"/>
                </a:moveTo>
                <a:lnTo>
                  <a:pt x="4004768" y="10990"/>
                </a:lnTo>
                <a:cubicBezTo>
                  <a:pt x="4007714" y="27475"/>
                  <a:pt x="4007544" y="44356"/>
                  <a:pt x="4009300" y="60898"/>
                </a:cubicBezTo>
                <a:cubicBezTo>
                  <a:pt x="4010546" y="72794"/>
                  <a:pt x="4017117" y="88203"/>
                  <a:pt x="4009413" y="99646"/>
                </a:cubicBezTo>
                <a:cubicBezTo>
                  <a:pt x="4008960" y="100269"/>
                  <a:pt x="4007374" y="100156"/>
                  <a:pt x="4007487" y="99363"/>
                </a:cubicBezTo>
                <a:cubicBezTo>
                  <a:pt x="4009130" y="85371"/>
                  <a:pt x="4005674" y="72398"/>
                  <a:pt x="4003691" y="58632"/>
                </a:cubicBezTo>
                <a:cubicBezTo>
                  <a:pt x="4002502" y="50361"/>
                  <a:pt x="4001822" y="42034"/>
                  <a:pt x="4000916" y="33706"/>
                </a:cubicBezTo>
                <a:close/>
                <a:moveTo>
                  <a:pt x="3161827" y="10823"/>
                </a:moveTo>
                <a:lnTo>
                  <a:pt x="3165395" y="10990"/>
                </a:lnTo>
                <a:cubicBezTo>
                  <a:pt x="3168340" y="27475"/>
                  <a:pt x="3168170" y="44356"/>
                  <a:pt x="3169927" y="60898"/>
                </a:cubicBezTo>
                <a:cubicBezTo>
                  <a:pt x="3171172" y="72794"/>
                  <a:pt x="3177743" y="88203"/>
                  <a:pt x="3170039" y="99646"/>
                </a:cubicBezTo>
                <a:cubicBezTo>
                  <a:pt x="3169586" y="100269"/>
                  <a:pt x="3168000" y="100156"/>
                  <a:pt x="3168114" y="99363"/>
                </a:cubicBezTo>
                <a:cubicBezTo>
                  <a:pt x="3169757" y="85371"/>
                  <a:pt x="3166301" y="72398"/>
                  <a:pt x="3164319" y="58632"/>
                </a:cubicBezTo>
                <a:cubicBezTo>
                  <a:pt x="3163130" y="50361"/>
                  <a:pt x="3162449" y="42034"/>
                  <a:pt x="3161544" y="33706"/>
                </a:cubicBezTo>
                <a:close/>
                <a:moveTo>
                  <a:pt x="2322452" y="10823"/>
                </a:moveTo>
                <a:lnTo>
                  <a:pt x="2326021" y="10990"/>
                </a:lnTo>
                <a:cubicBezTo>
                  <a:pt x="2328965" y="27475"/>
                  <a:pt x="2328797" y="44356"/>
                  <a:pt x="2330553" y="60898"/>
                </a:cubicBezTo>
                <a:cubicBezTo>
                  <a:pt x="2331799" y="72794"/>
                  <a:pt x="2338370" y="88203"/>
                  <a:pt x="2330665" y="99646"/>
                </a:cubicBezTo>
                <a:cubicBezTo>
                  <a:pt x="2330212" y="100269"/>
                  <a:pt x="2328627" y="100156"/>
                  <a:pt x="2328740" y="99363"/>
                </a:cubicBezTo>
                <a:cubicBezTo>
                  <a:pt x="2330382" y="85371"/>
                  <a:pt x="2326926" y="72398"/>
                  <a:pt x="2324944" y="58632"/>
                </a:cubicBezTo>
                <a:cubicBezTo>
                  <a:pt x="2323755" y="50361"/>
                  <a:pt x="2323074" y="42034"/>
                  <a:pt x="2322169" y="33706"/>
                </a:cubicBezTo>
                <a:close/>
                <a:moveTo>
                  <a:pt x="1483076" y="10823"/>
                </a:moveTo>
                <a:lnTo>
                  <a:pt x="1486646" y="10990"/>
                </a:lnTo>
                <a:cubicBezTo>
                  <a:pt x="1489592" y="27475"/>
                  <a:pt x="1489421" y="44356"/>
                  <a:pt x="1491178" y="60898"/>
                </a:cubicBezTo>
                <a:cubicBezTo>
                  <a:pt x="1492424" y="72794"/>
                  <a:pt x="1498995" y="88203"/>
                  <a:pt x="1491291" y="99646"/>
                </a:cubicBezTo>
                <a:cubicBezTo>
                  <a:pt x="1490838" y="100269"/>
                  <a:pt x="1489253" y="100156"/>
                  <a:pt x="1489364" y="99363"/>
                </a:cubicBezTo>
                <a:cubicBezTo>
                  <a:pt x="1491008" y="85371"/>
                  <a:pt x="1487552" y="72398"/>
                  <a:pt x="1485569" y="58632"/>
                </a:cubicBezTo>
                <a:cubicBezTo>
                  <a:pt x="1484380" y="50361"/>
                  <a:pt x="1483700" y="42034"/>
                  <a:pt x="1482794" y="33706"/>
                </a:cubicBezTo>
                <a:close/>
                <a:moveTo>
                  <a:pt x="391848" y="10823"/>
                </a:moveTo>
                <a:lnTo>
                  <a:pt x="395416" y="10990"/>
                </a:lnTo>
                <a:cubicBezTo>
                  <a:pt x="398363" y="27475"/>
                  <a:pt x="398193" y="44356"/>
                  <a:pt x="399949" y="60898"/>
                </a:cubicBezTo>
                <a:cubicBezTo>
                  <a:pt x="401194" y="72794"/>
                  <a:pt x="407766" y="88203"/>
                  <a:pt x="400061" y="99646"/>
                </a:cubicBezTo>
                <a:cubicBezTo>
                  <a:pt x="399609" y="100269"/>
                  <a:pt x="398023" y="100156"/>
                  <a:pt x="398135" y="99363"/>
                </a:cubicBezTo>
                <a:cubicBezTo>
                  <a:pt x="399779" y="85371"/>
                  <a:pt x="396323" y="72398"/>
                  <a:pt x="394340" y="58632"/>
                </a:cubicBezTo>
                <a:cubicBezTo>
                  <a:pt x="393151" y="50361"/>
                  <a:pt x="392471" y="42034"/>
                  <a:pt x="391565" y="33706"/>
                </a:cubicBezTo>
                <a:close/>
                <a:moveTo>
                  <a:pt x="6043580" y="10820"/>
                </a:moveTo>
                <a:lnTo>
                  <a:pt x="6043637" y="10820"/>
                </a:lnTo>
                <a:lnTo>
                  <a:pt x="6043637" y="10823"/>
                </a:lnTo>
                <a:close/>
                <a:moveTo>
                  <a:pt x="5204206" y="10820"/>
                </a:moveTo>
                <a:lnTo>
                  <a:pt x="5204263" y="10820"/>
                </a:lnTo>
                <a:lnTo>
                  <a:pt x="5204263" y="10823"/>
                </a:lnTo>
                <a:close/>
                <a:moveTo>
                  <a:pt x="4001142" y="10820"/>
                </a:moveTo>
                <a:lnTo>
                  <a:pt x="4001199" y="10820"/>
                </a:lnTo>
                <a:lnTo>
                  <a:pt x="4001199" y="10823"/>
                </a:lnTo>
                <a:close/>
                <a:moveTo>
                  <a:pt x="3161769" y="10820"/>
                </a:moveTo>
                <a:lnTo>
                  <a:pt x="3161827" y="10820"/>
                </a:lnTo>
                <a:lnTo>
                  <a:pt x="3161827" y="10823"/>
                </a:lnTo>
                <a:close/>
                <a:moveTo>
                  <a:pt x="2322395" y="10820"/>
                </a:moveTo>
                <a:lnTo>
                  <a:pt x="2322452" y="10820"/>
                </a:lnTo>
                <a:lnTo>
                  <a:pt x="2322452" y="10823"/>
                </a:lnTo>
                <a:close/>
                <a:moveTo>
                  <a:pt x="1483020" y="10820"/>
                </a:moveTo>
                <a:lnTo>
                  <a:pt x="1483076" y="10820"/>
                </a:lnTo>
                <a:lnTo>
                  <a:pt x="1483076" y="10823"/>
                </a:lnTo>
                <a:close/>
                <a:moveTo>
                  <a:pt x="391791" y="10820"/>
                </a:moveTo>
                <a:lnTo>
                  <a:pt x="391848" y="10820"/>
                </a:lnTo>
                <a:lnTo>
                  <a:pt x="391848" y="10823"/>
                </a:lnTo>
                <a:close/>
                <a:moveTo>
                  <a:pt x="5741016" y="10480"/>
                </a:moveTo>
                <a:cubicBezTo>
                  <a:pt x="5741526" y="9857"/>
                  <a:pt x="5743055" y="10084"/>
                  <a:pt x="5742942" y="10877"/>
                </a:cubicBezTo>
                <a:cubicBezTo>
                  <a:pt x="5740563" y="24529"/>
                  <a:pt x="5743169" y="37502"/>
                  <a:pt x="5744358" y="51211"/>
                </a:cubicBezTo>
                <a:cubicBezTo>
                  <a:pt x="5745095" y="59482"/>
                  <a:pt x="5745265" y="67753"/>
                  <a:pt x="5745661" y="75967"/>
                </a:cubicBezTo>
                <a:cubicBezTo>
                  <a:pt x="5746001" y="83501"/>
                  <a:pt x="5746567" y="91149"/>
                  <a:pt x="5744018" y="98513"/>
                </a:cubicBezTo>
                <a:lnTo>
                  <a:pt x="5743962" y="98513"/>
                </a:lnTo>
                <a:cubicBezTo>
                  <a:pt x="5743452" y="100043"/>
                  <a:pt x="5740563" y="99533"/>
                  <a:pt x="5740393" y="98117"/>
                </a:cubicBezTo>
                <a:cubicBezTo>
                  <a:pt x="5738467" y="81745"/>
                  <a:pt x="5739656" y="65090"/>
                  <a:pt x="5738863" y="48662"/>
                </a:cubicBezTo>
                <a:cubicBezTo>
                  <a:pt x="5738297" y="36935"/>
                  <a:pt x="5732689" y="21300"/>
                  <a:pt x="5741016" y="10480"/>
                </a:cubicBezTo>
                <a:close/>
                <a:moveTo>
                  <a:pt x="4901641" y="10480"/>
                </a:moveTo>
                <a:cubicBezTo>
                  <a:pt x="4902151" y="9857"/>
                  <a:pt x="4903680" y="10084"/>
                  <a:pt x="4903567" y="10877"/>
                </a:cubicBezTo>
                <a:cubicBezTo>
                  <a:pt x="4901188" y="24529"/>
                  <a:pt x="4903794" y="37502"/>
                  <a:pt x="4904983" y="51211"/>
                </a:cubicBezTo>
                <a:cubicBezTo>
                  <a:pt x="4905720" y="59482"/>
                  <a:pt x="4905890" y="67753"/>
                  <a:pt x="4906286" y="75967"/>
                </a:cubicBezTo>
                <a:cubicBezTo>
                  <a:pt x="4906626" y="83501"/>
                  <a:pt x="4907193" y="91149"/>
                  <a:pt x="4904643" y="98513"/>
                </a:cubicBezTo>
                <a:lnTo>
                  <a:pt x="4904587" y="98513"/>
                </a:lnTo>
                <a:cubicBezTo>
                  <a:pt x="4904077" y="100043"/>
                  <a:pt x="4901188" y="99533"/>
                  <a:pt x="4901018" y="98117"/>
                </a:cubicBezTo>
                <a:cubicBezTo>
                  <a:pt x="4899092" y="81745"/>
                  <a:pt x="4900281" y="65090"/>
                  <a:pt x="4899488" y="48662"/>
                </a:cubicBezTo>
                <a:cubicBezTo>
                  <a:pt x="4898922" y="36935"/>
                  <a:pt x="4893313" y="21300"/>
                  <a:pt x="4901641" y="10480"/>
                </a:cubicBezTo>
                <a:close/>
                <a:moveTo>
                  <a:pt x="4537896" y="10480"/>
                </a:moveTo>
                <a:cubicBezTo>
                  <a:pt x="4538406" y="9857"/>
                  <a:pt x="4539935" y="10084"/>
                  <a:pt x="4539822" y="10877"/>
                </a:cubicBezTo>
                <a:cubicBezTo>
                  <a:pt x="4537443" y="24529"/>
                  <a:pt x="4540049" y="37502"/>
                  <a:pt x="4541238" y="51211"/>
                </a:cubicBezTo>
                <a:cubicBezTo>
                  <a:pt x="4541975" y="59482"/>
                  <a:pt x="4542145" y="67753"/>
                  <a:pt x="4542541" y="75967"/>
                </a:cubicBezTo>
                <a:cubicBezTo>
                  <a:pt x="4542881" y="83501"/>
                  <a:pt x="4543448" y="91149"/>
                  <a:pt x="4540898" y="98513"/>
                </a:cubicBezTo>
                <a:lnTo>
                  <a:pt x="4540842" y="98513"/>
                </a:lnTo>
                <a:cubicBezTo>
                  <a:pt x="4540332" y="100043"/>
                  <a:pt x="4537443" y="99533"/>
                  <a:pt x="4537273" y="98117"/>
                </a:cubicBezTo>
                <a:cubicBezTo>
                  <a:pt x="4535347" y="81745"/>
                  <a:pt x="4536536" y="65090"/>
                  <a:pt x="4535743" y="48662"/>
                </a:cubicBezTo>
                <a:cubicBezTo>
                  <a:pt x="4535177" y="36935"/>
                  <a:pt x="4529569" y="21300"/>
                  <a:pt x="4537896" y="10480"/>
                </a:cubicBezTo>
                <a:close/>
                <a:moveTo>
                  <a:pt x="3698521" y="10480"/>
                </a:moveTo>
                <a:cubicBezTo>
                  <a:pt x="3699031" y="9857"/>
                  <a:pt x="3700560" y="10084"/>
                  <a:pt x="3700447" y="10877"/>
                </a:cubicBezTo>
                <a:cubicBezTo>
                  <a:pt x="3698068" y="24529"/>
                  <a:pt x="3700674" y="37502"/>
                  <a:pt x="3701863" y="51211"/>
                </a:cubicBezTo>
                <a:cubicBezTo>
                  <a:pt x="3702600" y="59482"/>
                  <a:pt x="3702770" y="67753"/>
                  <a:pt x="3703166" y="75967"/>
                </a:cubicBezTo>
                <a:cubicBezTo>
                  <a:pt x="3703506" y="83501"/>
                  <a:pt x="3704073" y="91149"/>
                  <a:pt x="3701523" y="98513"/>
                </a:cubicBezTo>
                <a:lnTo>
                  <a:pt x="3701467" y="98513"/>
                </a:lnTo>
                <a:cubicBezTo>
                  <a:pt x="3700957" y="100043"/>
                  <a:pt x="3698068" y="99533"/>
                  <a:pt x="3697898" y="98117"/>
                </a:cubicBezTo>
                <a:cubicBezTo>
                  <a:pt x="3695972" y="81745"/>
                  <a:pt x="3697161" y="65090"/>
                  <a:pt x="3696368" y="48662"/>
                </a:cubicBezTo>
                <a:cubicBezTo>
                  <a:pt x="3695802" y="36935"/>
                  <a:pt x="3690193" y="21300"/>
                  <a:pt x="3698521" y="10480"/>
                </a:cubicBezTo>
                <a:close/>
                <a:moveTo>
                  <a:pt x="2859147" y="10480"/>
                </a:moveTo>
                <a:cubicBezTo>
                  <a:pt x="2859657" y="9857"/>
                  <a:pt x="2861186" y="10084"/>
                  <a:pt x="2861073" y="10877"/>
                </a:cubicBezTo>
                <a:cubicBezTo>
                  <a:pt x="2858695" y="24529"/>
                  <a:pt x="2861300" y="37502"/>
                  <a:pt x="2862489" y="51211"/>
                </a:cubicBezTo>
                <a:cubicBezTo>
                  <a:pt x="2863226" y="59482"/>
                  <a:pt x="2863396" y="67753"/>
                  <a:pt x="2863792" y="75967"/>
                </a:cubicBezTo>
                <a:cubicBezTo>
                  <a:pt x="2864132" y="83501"/>
                  <a:pt x="2864699" y="91149"/>
                  <a:pt x="2862149" y="98513"/>
                </a:cubicBezTo>
                <a:lnTo>
                  <a:pt x="2862093" y="98513"/>
                </a:lnTo>
                <a:cubicBezTo>
                  <a:pt x="2861583" y="100043"/>
                  <a:pt x="2858695" y="99533"/>
                  <a:pt x="2858523" y="98117"/>
                </a:cubicBezTo>
                <a:cubicBezTo>
                  <a:pt x="2856598" y="81745"/>
                  <a:pt x="2857787" y="65090"/>
                  <a:pt x="2856994" y="48662"/>
                </a:cubicBezTo>
                <a:cubicBezTo>
                  <a:pt x="2856427" y="36935"/>
                  <a:pt x="2850818" y="21300"/>
                  <a:pt x="2859147" y="10480"/>
                </a:cubicBezTo>
                <a:close/>
                <a:moveTo>
                  <a:pt x="2019773" y="10480"/>
                </a:moveTo>
                <a:cubicBezTo>
                  <a:pt x="2020284" y="9857"/>
                  <a:pt x="2021815" y="10084"/>
                  <a:pt x="2021701" y="10877"/>
                </a:cubicBezTo>
                <a:cubicBezTo>
                  <a:pt x="2019322" y="24529"/>
                  <a:pt x="2021928" y="37502"/>
                  <a:pt x="2023117" y="51211"/>
                </a:cubicBezTo>
                <a:cubicBezTo>
                  <a:pt x="2023854" y="59482"/>
                  <a:pt x="2024022" y="67753"/>
                  <a:pt x="2024420" y="75967"/>
                </a:cubicBezTo>
                <a:cubicBezTo>
                  <a:pt x="2024759" y="83501"/>
                  <a:pt x="2025325" y="91149"/>
                  <a:pt x="2022775" y="98513"/>
                </a:cubicBezTo>
                <a:lnTo>
                  <a:pt x="2022719" y="98513"/>
                </a:lnTo>
                <a:cubicBezTo>
                  <a:pt x="2022210" y="100043"/>
                  <a:pt x="2019322" y="99533"/>
                  <a:pt x="2019151" y="98117"/>
                </a:cubicBezTo>
                <a:cubicBezTo>
                  <a:pt x="2017224" y="81745"/>
                  <a:pt x="2018413" y="65090"/>
                  <a:pt x="2017620" y="48662"/>
                </a:cubicBezTo>
                <a:cubicBezTo>
                  <a:pt x="2017054" y="36935"/>
                  <a:pt x="2011446" y="21300"/>
                  <a:pt x="2019773" y="10480"/>
                </a:cubicBezTo>
                <a:close/>
                <a:moveTo>
                  <a:pt x="1180408" y="10480"/>
                </a:moveTo>
                <a:cubicBezTo>
                  <a:pt x="1180917" y="9857"/>
                  <a:pt x="1182447" y="10084"/>
                  <a:pt x="1182334" y="10877"/>
                </a:cubicBezTo>
                <a:cubicBezTo>
                  <a:pt x="1179955" y="24529"/>
                  <a:pt x="1182561" y="37502"/>
                  <a:pt x="1183750" y="51211"/>
                </a:cubicBezTo>
                <a:cubicBezTo>
                  <a:pt x="1184486" y="59482"/>
                  <a:pt x="1184657" y="67753"/>
                  <a:pt x="1185053" y="75967"/>
                </a:cubicBezTo>
                <a:cubicBezTo>
                  <a:pt x="1185393" y="83501"/>
                  <a:pt x="1185960" y="91149"/>
                  <a:pt x="1183409" y="98513"/>
                </a:cubicBezTo>
                <a:lnTo>
                  <a:pt x="1183355" y="98513"/>
                </a:lnTo>
                <a:cubicBezTo>
                  <a:pt x="1182843" y="100043"/>
                  <a:pt x="1179955" y="99533"/>
                  <a:pt x="1179785" y="98117"/>
                </a:cubicBezTo>
                <a:cubicBezTo>
                  <a:pt x="1177859" y="81745"/>
                  <a:pt x="1179048" y="65090"/>
                  <a:pt x="1178255" y="48662"/>
                </a:cubicBezTo>
                <a:cubicBezTo>
                  <a:pt x="1177688" y="36935"/>
                  <a:pt x="1172080" y="21300"/>
                  <a:pt x="1180408" y="10480"/>
                </a:cubicBezTo>
                <a:close/>
                <a:moveTo>
                  <a:pt x="928601" y="10480"/>
                </a:moveTo>
                <a:cubicBezTo>
                  <a:pt x="929111" y="9857"/>
                  <a:pt x="930639" y="10084"/>
                  <a:pt x="930526" y="10877"/>
                </a:cubicBezTo>
                <a:cubicBezTo>
                  <a:pt x="928147" y="24529"/>
                  <a:pt x="930754" y="37502"/>
                  <a:pt x="931944" y="51211"/>
                </a:cubicBezTo>
                <a:cubicBezTo>
                  <a:pt x="932680" y="59482"/>
                  <a:pt x="932850" y="67753"/>
                  <a:pt x="933246" y="75967"/>
                </a:cubicBezTo>
                <a:cubicBezTo>
                  <a:pt x="933586" y="83501"/>
                  <a:pt x="934152" y="91149"/>
                  <a:pt x="931602" y="98513"/>
                </a:cubicBezTo>
                <a:lnTo>
                  <a:pt x="931546" y="98513"/>
                </a:lnTo>
                <a:cubicBezTo>
                  <a:pt x="931037" y="100043"/>
                  <a:pt x="928147" y="99533"/>
                  <a:pt x="927977" y="98117"/>
                </a:cubicBezTo>
                <a:cubicBezTo>
                  <a:pt x="926052" y="81745"/>
                  <a:pt x="927240" y="65090"/>
                  <a:pt x="926449" y="48662"/>
                </a:cubicBezTo>
                <a:cubicBezTo>
                  <a:pt x="925881" y="36935"/>
                  <a:pt x="920273" y="21300"/>
                  <a:pt x="928601" y="10480"/>
                </a:cubicBezTo>
                <a:close/>
                <a:moveTo>
                  <a:pt x="89227" y="10480"/>
                </a:moveTo>
                <a:cubicBezTo>
                  <a:pt x="89736" y="9857"/>
                  <a:pt x="91265" y="10084"/>
                  <a:pt x="91152" y="10877"/>
                </a:cubicBezTo>
                <a:cubicBezTo>
                  <a:pt x="88773" y="24529"/>
                  <a:pt x="91379" y="37502"/>
                  <a:pt x="92568" y="51211"/>
                </a:cubicBezTo>
                <a:cubicBezTo>
                  <a:pt x="93305" y="59482"/>
                  <a:pt x="93475" y="67753"/>
                  <a:pt x="93872" y="75967"/>
                </a:cubicBezTo>
                <a:cubicBezTo>
                  <a:pt x="94211" y="83501"/>
                  <a:pt x="94778" y="91149"/>
                  <a:pt x="92228" y="98513"/>
                </a:cubicBezTo>
                <a:lnTo>
                  <a:pt x="92173" y="98513"/>
                </a:lnTo>
                <a:cubicBezTo>
                  <a:pt x="91662" y="100043"/>
                  <a:pt x="88773" y="99533"/>
                  <a:pt x="88604" y="98117"/>
                </a:cubicBezTo>
                <a:cubicBezTo>
                  <a:pt x="86677" y="81745"/>
                  <a:pt x="87866" y="65090"/>
                  <a:pt x="87074" y="48662"/>
                </a:cubicBezTo>
                <a:cubicBezTo>
                  <a:pt x="86507" y="36935"/>
                  <a:pt x="80898" y="21300"/>
                  <a:pt x="89227" y="10480"/>
                </a:cubicBezTo>
                <a:close/>
                <a:moveTo>
                  <a:pt x="5794323" y="10027"/>
                </a:moveTo>
                <a:cubicBezTo>
                  <a:pt x="5794776" y="9404"/>
                  <a:pt x="5796362" y="9517"/>
                  <a:pt x="5796249" y="10310"/>
                </a:cubicBezTo>
                <a:cubicBezTo>
                  <a:pt x="5794606" y="24303"/>
                  <a:pt x="5798062" y="37275"/>
                  <a:pt x="5800044" y="51041"/>
                </a:cubicBezTo>
                <a:cubicBezTo>
                  <a:pt x="5801234" y="59312"/>
                  <a:pt x="5801914" y="67639"/>
                  <a:pt x="5802820" y="75967"/>
                </a:cubicBezTo>
                <a:lnTo>
                  <a:pt x="5802537" y="98850"/>
                </a:lnTo>
                <a:lnTo>
                  <a:pt x="5798968" y="98683"/>
                </a:lnTo>
                <a:cubicBezTo>
                  <a:pt x="5796022" y="82198"/>
                  <a:pt x="5796192" y="65317"/>
                  <a:pt x="5794436" y="48775"/>
                </a:cubicBezTo>
                <a:cubicBezTo>
                  <a:pt x="5793190" y="36879"/>
                  <a:pt x="5786618" y="21470"/>
                  <a:pt x="5794323" y="10027"/>
                </a:cubicBezTo>
                <a:close/>
                <a:moveTo>
                  <a:pt x="4954948" y="10027"/>
                </a:moveTo>
                <a:cubicBezTo>
                  <a:pt x="4955401" y="9404"/>
                  <a:pt x="4956988" y="9517"/>
                  <a:pt x="4956874" y="10310"/>
                </a:cubicBezTo>
                <a:cubicBezTo>
                  <a:pt x="4955231" y="24303"/>
                  <a:pt x="4958687" y="37275"/>
                  <a:pt x="4960670" y="51041"/>
                </a:cubicBezTo>
                <a:cubicBezTo>
                  <a:pt x="4961859" y="59312"/>
                  <a:pt x="4962539" y="67639"/>
                  <a:pt x="4963445" y="75967"/>
                </a:cubicBezTo>
                <a:lnTo>
                  <a:pt x="4963162" y="98850"/>
                </a:lnTo>
                <a:lnTo>
                  <a:pt x="4959593" y="98683"/>
                </a:lnTo>
                <a:cubicBezTo>
                  <a:pt x="4956647" y="82198"/>
                  <a:pt x="4956817" y="65317"/>
                  <a:pt x="4955061" y="48775"/>
                </a:cubicBezTo>
                <a:cubicBezTo>
                  <a:pt x="4953815" y="36879"/>
                  <a:pt x="4947244" y="21470"/>
                  <a:pt x="4954948" y="10027"/>
                </a:cubicBezTo>
                <a:close/>
                <a:moveTo>
                  <a:pt x="4591203" y="10027"/>
                </a:moveTo>
                <a:cubicBezTo>
                  <a:pt x="4591656" y="9404"/>
                  <a:pt x="4593242" y="9517"/>
                  <a:pt x="4593129" y="10310"/>
                </a:cubicBezTo>
                <a:cubicBezTo>
                  <a:pt x="4591486" y="24303"/>
                  <a:pt x="4594942" y="37275"/>
                  <a:pt x="4596924" y="51041"/>
                </a:cubicBezTo>
                <a:cubicBezTo>
                  <a:pt x="4598114" y="59312"/>
                  <a:pt x="4598794" y="67639"/>
                  <a:pt x="4599700" y="75967"/>
                </a:cubicBezTo>
                <a:lnTo>
                  <a:pt x="4599417" y="98850"/>
                </a:lnTo>
                <a:lnTo>
                  <a:pt x="4595848" y="98683"/>
                </a:lnTo>
                <a:cubicBezTo>
                  <a:pt x="4592902" y="82198"/>
                  <a:pt x="4593072" y="65317"/>
                  <a:pt x="4591316" y="48775"/>
                </a:cubicBezTo>
                <a:cubicBezTo>
                  <a:pt x="4590070" y="36879"/>
                  <a:pt x="4583498" y="21470"/>
                  <a:pt x="4591203" y="10027"/>
                </a:cubicBezTo>
                <a:close/>
                <a:moveTo>
                  <a:pt x="3751828" y="10027"/>
                </a:moveTo>
                <a:cubicBezTo>
                  <a:pt x="3752281" y="9404"/>
                  <a:pt x="3753867" y="9517"/>
                  <a:pt x="3753754" y="10310"/>
                </a:cubicBezTo>
                <a:cubicBezTo>
                  <a:pt x="3752111" y="24303"/>
                  <a:pt x="3755567" y="37275"/>
                  <a:pt x="3757549" y="51041"/>
                </a:cubicBezTo>
                <a:cubicBezTo>
                  <a:pt x="3758739" y="59312"/>
                  <a:pt x="3759419" y="67639"/>
                  <a:pt x="3760325" y="75967"/>
                </a:cubicBezTo>
                <a:lnTo>
                  <a:pt x="3760042" y="98850"/>
                </a:lnTo>
                <a:lnTo>
                  <a:pt x="3756473" y="98683"/>
                </a:lnTo>
                <a:cubicBezTo>
                  <a:pt x="3753528" y="82198"/>
                  <a:pt x="3753697" y="65317"/>
                  <a:pt x="3751941" y="48775"/>
                </a:cubicBezTo>
                <a:cubicBezTo>
                  <a:pt x="3750695" y="36879"/>
                  <a:pt x="3744124" y="21470"/>
                  <a:pt x="3751828" y="10027"/>
                </a:cubicBezTo>
                <a:close/>
                <a:moveTo>
                  <a:pt x="2912454" y="10027"/>
                </a:moveTo>
                <a:cubicBezTo>
                  <a:pt x="2912908" y="9404"/>
                  <a:pt x="2914494" y="9517"/>
                  <a:pt x="2914381" y="10310"/>
                </a:cubicBezTo>
                <a:cubicBezTo>
                  <a:pt x="2912738" y="24303"/>
                  <a:pt x="2916194" y="37275"/>
                  <a:pt x="2918178" y="51041"/>
                </a:cubicBezTo>
                <a:cubicBezTo>
                  <a:pt x="2919366" y="59312"/>
                  <a:pt x="2920046" y="67639"/>
                  <a:pt x="2920953" y="75967"/>
                </a:cubicBezTo>
                <a:lnTo>
                  <a:pt x="2920669" y="98850"/>
                </a:lnTo>
                <a:lnTo>
                  <a:pt x="2917100" y="98683"/>
                </a:lnTo>
                <a:cubicBezTo>
                  <a:pt x="2914155" y="82198"/>
                  <a:pt x="2914323" y="65317"/>
                  <a:pt x="2912567" y="48775"/>
                </a:cubicBezTo>
                <a:cubicBezTo>
                  <a:pt x="2911323" y="36879"/>
                  <a:pt x="2904752" y="21470"/>
                  <a:pt x="2912454" y="10027"/>
                </a:cubicBezTo>
                <a:close/>
                <a:moveTo>
                  <a:pt x="2073082" y="10027"/>
                </a:moveTo>
                <a:cubicBezTo>
                  <a:pt x="2073534" y="9404"/>
                  <a:pt x="2075121" y="9517"/>
                  <a:pt x="2075007" y="10310"/>
                </a:cubicBezTo>
                <a:cubicBezTo>
                  <a:pt x="2073363" y="24303"/>
                  <a:pt x="2076821" y="37275"/>
                  <a:pt x="2078802" y="51041"/>
                </a:cubicBezTo>
                <a:cubicBezTo>
                  <a:pt x="2079993" y="59312"/>
                  <a:pt x="2080673" y="67639"/>
                  <a:pt x="2081578" y="75967"/>
                </a:cubicBezTo>
                <a:lnTo>
                  <a:pt x="2081295" y="98850"/>
                </a:lnTo>
                <a:lnTo>
                  <a:pt x="2077726" y="98683"/>
                </a:lnTo>
                <a:cubicBezTo>
                  <a:pt x="2074780" y="82198"/>
                  <a:pt x="2074950" y="65317"/>
                  <a:pt x="2073194" y="48775"/>
                </a:cubicBezTo>
                <a:cubicBezTo>
                  <a:pt x="2071948" y="36879"/>
                  <a:pt x="2065378" y="21470"/>
                  <a:pt x="2073082" y="10027"/>
                </a:cubicBezTo>
                <a:close/>
                <a:moveTo>
                  <a:pt x="1233715" y="10027"/>
                </a:moveTo>
                <a:cubicBezTo>
                  <a:pt x="1234167" y="9404"/>
                  <a:pt x="1235755" y="9517"/>
                  <a:pt x="1235641" y="10310"/>
                </a:cubicBezTo>
                <a:cubicBezTo>
                  <a:pt x="1233998" y="24303"/>
                  <a:pt x="1237454" y="37275"/>
                  <a:pt x="1239436" y="51041"/>
                </a:cubicBezTo>
                <a:cubicBezTo>
                  <a:pt x="1240626" y="59312"/>
                  <a:pt x="1241305" y="67639"/>
                  <a:pt x="1242212" y="75967"/>
                </a:cubicBezTo>
                <a:lnTo>
                  <a:pt x="1241929" y="98850"/>
                </a:lnTo>
                <a:lnTo>
                  <a:pt x="1238361" y="98683"/>
                </a:lnTo>
                <a:cubicBezTo>
                  <a:pt x="1235413" y="82198"/>
                  <a:pt x="1235584" y="65317"/>
                  <a:pt x="1233828" y="48775"/>
                </a:cubicBezTo>
                <a:cubicBezTo>
                  <a:pt x="1232582" y="36879"/>
                  <a:pt x="1226011" y="21470"/>
                  <a:pt x="1233715" y="10027"/>
                </a:cubicBezTo>
                <a:close/>
                <a:moveTo>
                  <a:pt x="142534" y="10027"/>
                </a:moveTo>
                <a:cubicBezTo>
                  <a:pt x="142988" y="9404"/>
                  <a:pt x="144573" y="9517"/>
                  <a:pt x="144461" y="10310"/>
                </a:cubicBezTo>
                <a:cubicBezTo>
                  <a:pt x="142817" y="24303"/>
                  <a:pt x="146273" y="37275"/>
                  <a:pt x="148255" y="51041"/>
                </a:cubicBezTo>
                <a:cubicBezTo>
                  <a:pt x="149445" y="59312"/>
                  <a:pt x="150125" y="67639"/>
                  <a:pt x="151032" y="75967"/>
                </a:cubicBezTo>
                <a:lnTo>
                  <a:pt x="150748" y="98850"/>
                </a:lnTo>
                <a:lnTo>
                  <a:pt x="147179" y="98683"/>
                </a:lnTo>
                <a:cubicBezTo>
                  <a:pt x="144233" y="82198"/>
                  <a:pt x="144403" y="65317"/>
                  <a:pt x="142648" y="48775"/>
                </a:cubicBezTo>
                <a:cubicBezTo>
                  <a:pt x="141401" y="36879"/>
                  <a:pt x="134830" y="21470"/>
                  <a:pt x="142534" y="10027"/>
                </a:cubicBezTo>
                <a:close/>
                <a:moveTo>
                  <a:pt x="6185034" y="8554"/>
                </a:moveTo>
                <a:lnTo>
                  <a:pt x="6185090" y="8554"/>
                </a:lnTo>
                <a:cubicBezTo>
                  <a:pt x="6185544" y="6911"/>
                  <a:pt x="6188433" y="7364"/>
                  <a:pt x="6188659" y="8894"/>
                </a:cubicBezTo>
                <a:cubicBezTo>
                  <a:pt x="6191039" y="26172"/>
                  <a:pt x="6190302" y="43847"/>
                  <a:pt x="6191492" y="61238"/>
                </a:cubicBezTo>
                <a:cubicBezTo>
                  <a:pt x="6192342" y="73701"/>
                  <a:pt x="6198347" y="90016"/>
                  <a:pt x="6190302" y="101742"/>
                </a:cubicBezTo>
                <a:cubicBezTo>
                  <a:pt x="6189849" y="102366"/>
                  <a:pt x="6188263" y="102196"/>
                  <a:pt x="6188376" y="101346"/>
                </a:cubicBezTo>
                <a:cubicBezTo>
                  <a:pt x="6190472" y="86787"/>
                  <a:pt x="6187470" y="73134"/>
                  <a:pt x="6185940" y="58632"/>
                </a:cubicBezTo>
                <a:cubicBezTo>
                  <a:pt x="6185034" y="49965"/>
                  <a:pt x="6184637" y="41184"/>
                  <a:pt x="6184014" y="32460"/>
                </a:cubicBezTo>
                <a:cubicBezTo>
                  <a:pt x="6183448" y="24473"/>
                  <a:pt x="6182655" y="16428"/>
                  <a:pt x="6185034" y="8554"/>
                </a:cubicBezTo>
                <a:close/>
                <a:moveTo>
                  <a:pt x="5345603" y="8554"/>
                </a:moveTo>
                <a:lnTo>
                  <a:pt x="5345660" y="8554"/>
                </a:lnTo>
                <a:cubicBezTo>
                  <a:pt x="5346113" y="6911"/>
                  <a:pt x="5349002" y="7364"/>
                  <a:pt x="5349229" y="8894"/>
                </a:cubicBezTo>
                <a:cubicBezTo>
                  <a:pt x="5351608" y="26172"/>
                  <a:pt x="5350872" y="43847"/>
                  <a:pt x="5352061" y="61238"/>
                </a:cubicBezTo>
                <a:cubicBezTo>
                  <a:pt x="5352911" y="73701"/>
                  <a:pt x="5358916" y="90016"/>
                  <a:pt x="5350872" y="101742"/>
                </a:cubicBezTo>
                <a:cubicBezTo>
                  <a:pt x="5350418" y="102366"/>
                  <a:pt x="5348832" y="102196"/>
                  <a:pt x="5348945" y="101346"/>
                </a:cubicBezTo>
                <a:cubicBezTo>
                  <a:pt x="5351042" y="86787"/>
                  <a:pt x="5348039" y="73134"/>
                  <a:pt x="5346509" y="58632"/>
                </a:cubicBezTo>
                <a:cubicBezTo>
                  <a:pt x="5345603" y="49965"/>
                  <a:pt x="5345207" y="41184"/>
                  <a:pt x="5344584" y="32460"/>
                </a:cubicBezTo>
                <a:cubicBezTo>
                  <a:pt x="5344017" y="24473"/>
                  <a:pt x="5343224" y="16428"/>
                  <a:pt x="5345603" y="8554"/>
                </a:cubicBezTo>
                <a:close/>
                <a:moveTo>
                  <a:pt x="4142539" y="8554"/>
                </a:moveTo>
                <a:lnTo>
                  <a:pt x="4142596" y="8554"/>
                </a:lnTo>
                <a:cubicBezTo>
                  <a:pt x="4143049" y="6911"/>
                  <a:pt x="4145938" y="7364"/>
                  <a:pt x="4146165" y="8894"/>
                </a:cubicBezTo>
                <a:cubicBezTo>
                  <a:pt x="4148544" y="26172"/>
                  <a:pt x="4147808" y="43847"/>
                  <a:pt x="4148997" y="61238"/>
                </a:cubicBezTo>
                <a:cubicBezTo>
                  <a:pt x="4149847" y="73701"/>
                  <a:pt x="4155852" y="90016"/>
                  <a:pt x="4147808" y="101742"/>
                </a:cubicBezTo>
                <a:cubicBezTo>
                  <a:pt x="4147354" y="102366"/>
                  <a:pt x="4145768" y="102196"/>
                  <a:pt x="4145881" y="101346"/>
                </a:cubicBezTo>
                <a:cubicBezTo>
                  <a:pt x="4147977" y="86787"/>
                  <a:pt x="4144975" y="73134"/>
                  <a:pt x="4143445" y="58632"/>
                </a:cubicBezTo>
                <a:cubicBezTo>
                  <a:pt x="4142539" y="49965"/>
                  <a:pt x="4142143" y="41184"/>
                  <a:pt x="4141520" y="32460"/>
                </a:cubicBezTo>
                <a:cubicBezTo>
                  <a:pt x="4140953" y="24473"/>
                  <a:pt x="4140160" y="16428"/>
                  <a:pt x="4142539" y="8554"/>
                </a:cubicBezTo>
                <a:close/>
                <a:moveTo>
                  <a:pt x="3303164" y="8554"/>
                </a:moveTo>
                <a:lnTo>
                  <a:pt x="3303221" y="8554"/>
                </a:lnTo>
                <a:cubicBezTo>
                  <a:pt x="3303674" y="6911"/>
                  <a:pt x="3306563" y="7364"/>
                  <a:pt x="3306790" y="8894"/>
                </a:cubicBezTo>
                <a:cubicBezTo>
                  <a:pt x="3309169" y="26172"/>
                  <a:pt x="3308433" y="43847"/>
                  <a:pt x="3309622" y="61238"/>
                </a:cubicBezTo>
                <a:cubicBezTo>
                  <a:pt x="3310472" y="73701"/>
                  <a:pt x="3316477" y="90016"/>
                  <a:pt x="3308433" y="101742"/>
                </a:cubicBezTo>
                <a:cubicBezTo>
                  <a:pt x="3307979" y="102366"/>
                  <a:pt x="3306393" y="102196"/>
                  <a:pt x="3306506" y="101346"/>
                </a:cubicBezTo>
                <a:cubicBezTo>
                  <a:pt x="3308602" y="86787"/>
                  <a:pt x="3305600" y="73134"/>
                  <a:pt x="3304071" y="58632"/>
                </a:cubicBezTo>
                <a:cubicBezTo>
                  <a:pt x="3303164" y="49965"/>
                  <a:pt x="3302768" y="41184"/>
                  <a:pt x="3302144" y="32460"/>
                </a:cubicBezTo>
                <a:cubicBezTo>
                  <a:pt x="3301578" y="24473"/>
                  <a:pt x="3300785" y="16428"/>
                  <a:pt x="3303164" y="8554"/>
                </a:cubicBezTo>
                <a:close/>
                <a:moveTo>
                  <a:pt x="2463793" y="8554"/>
                </a:moveTo>
                <a:lnTo>
                  <a:pt x="2463849" y="8554"/>
                </a:lnTo>
                <a:cubicBezTo>
                  <a:pt x="2464302" y="6911"/>
                  <a:pt x="2467191" y="7364"/>
                  <a:pt x="2467418" y="8894"/>
                </a:cubicBezTo>
                <a:cubicBezTo>
                  <a:pt x="2469797" y="26172"/>
                  <a:pt x="2469061" y="43847"/>
                  <a:pt x="2470250" y="61238"/>
                </a:cubicBezTo>
                <a:cubicBezTo>
                  <a:pt x="2471100" y="73701"/>
                  <a:pt x="2477105" y="90016"/>
                  <a:pt x="2469061" y="101742"/>
                </a:cubicBezTo>
                <a:cubicBezTo>
                  <a:pt x="2468607" y="102366"/>
                  <a:pt x="2467021" y="102196"/>
                  <a:pt x="2467135" y="101346"/>
                </a:cubicBezTo>
                <a:cubicBezTo>
                  <a:pt x="2469231" y="86787"/>
                  <a:pt x="2466228" y="73134"/>
                  <a:pt x="2464697" y="58632"/>
                </a:cubicBezTo>
                <a:cubicBezTo>
                  <a:pt x="2463793" y="49965"/>
                  <a:pt x="2463396" y="41184"/>
                  <a:pt x="2462771" y="32460"/>
                </a:cubicBezTo>
                <a:cubicBezTo>
                  <a:pt x="2462206" y="24473"/>
                  <a:pt x="2461413" y="16428"/>
                  <a:pt x="2463793" y="8554"/>
                </a:cubicBezTo>
                <a:close/>
                <a:moveTo>
                  <a:pt x="1624419" y="8554"/>
                </a:moveTo>
                <a:lnTo>
                  <a:pt x="1624473" y="8554"/>
                </a:lnTo>
                <a:cubicBezTo>
                  <a:pt x="1624928" y="6911"/>
                  <a:pt x="1627815" y="7364"/>
                  <a:pt x="1628043" y="8894"/>
                </a:cubicBezTo>
                <a:cubicBezTo>
                  <a:pt x="1630420" y="26172"/>
                  <a:pt x="1629685" y="43847"/>
                  <a:pt x="1630875" y="61238"/>
                </a:cubicBezTo>
                <a:cubicBezTo>
                  <a:pt x="1631724" y="73701"/>
                  <a:pt x="1637730" y="90016"/>
                  <a:pt x="1629685" y="101742"/>
                </a:cubicBezTo>
                <a:cubicBezTo>
                  <a:pt x="1629231" y="102366"/>
                  <a:pt x="1627646" y="102196"/>
                  <a:pt x="1627757" y="101346"/>
                </a:cubicBezTo>
                <a:cubicBezTo>
                  <a:pt x="1629854" y="86787"/>
                  <a:pt x="1626854" y="73134"/>
                  <a:pt x="1625323" y="58632"/>
                </a:cubicBezTo>
                <a:cubicBezTo>
                  <a:pt x="1624419" y="49965"/>
                  <a:pt x="1624020" y="41184"/>
                  <a:pt x="1623397" y="32460"/>
                </a:cubicBezTo>
                <a:cubicBezTo>
                  <a:pt x="1622830" y="24473"/>
                  <a:pt x="1622036" y="16428"/>
                  <a:pt x="1624419" y="8554"/>
                </a:cubicBezTo>
                <a:close/>
                <a:moveTo>
                  <a:pt x="533244" y="8554"/>
                </a:moveTo>
                <a:lnTo>
                  <a:pt x="533301" y="8554"/>
                </a:lnTo>
                <a:cubicBezTo>
                  <a:pt x="533752" y="6911"/>
                  <a:pt x="536642" y="7364"/>
                  <a:pt x="536870" y="8894"/>
                </a:cubicBezTo>
                <a:cubicBezTo>
                  <a:pt x="539248" y="26172"/>
                  <a:pt x="538511" y="43847"/>
                  <a:pt x="539701" y="61238"/>
                </a:cubicBezTo>
                <a:cubicBezTo>
                  <a:pt x="540551" y="73701"/>
                  <a:pt x="546556" y="90016"/>
                  <a:pt x="538511" y="101742"/>
                </a:cubicBezTo>
                <a:cubicBezTo>
                  <a:pt x="538060" y="102366"/>
                  <a:pt x="536472" y="102196"/>
                  <a:pt x="536588" y="101346"/>
                </a:cubicBezTo>
                <a:cubicBezTo>
                  <a:pt x="538682" y="86787"/>
                  <a:pt x="535680" y="73134"/>
                  <a:pt x="534150" y="58632"/>
                </a:cubicBezTo>
                <a:cubicBezTo>
                  <a:pt x="533244" y="49965"/>
                  <a:pt x="532847" y="41184"/>
                  <a:pt x="532224" y="32460"/>
                </a:cubicBezTo>
                <a:cubicBezTo>
                  <a:pt x="531657" y="24473"/>
                  <a:pt x="530864" y="16428"/>
                  <a:pt x="533244" y="8554"/>
                </a:cubicBezTo>
                <a:close/>
                <a:moveTo>
                  <a:pt x="6155010" y="7992"/>
                </a:moveTo>
                <a:lnTo>
                  <a:pt x="6158522" y="8157"/>
                </a:lnTo>
                <a:cubicBezTo>
                  <a:pt x="6161694" y="25662"/>
                  <a:pt x="6161751" y="43620"/>
                  <a:pt x="6163734" y="61238"/>
                </a:cubicBezTo>
                <a:cubicBezTo>
                  <a:pt x="6165207" y="73814"/>
                  <a:pt x="6171948" y="90186"/>
                  <a:pt x="6164414" y="102422"/>
                </a:cubicBezTo>
                <a:cubicBezTo>
                  <a:pt x="6164017" y="103102"/>
                  <a:pt x="6162430" y="102989"/>
                  <a:pt x="6162487" y="102139"/>
                </a:cubicBezTo>
                <a:cubicBezTo>
                  <a:pt x="6163903" y="87240"/>
                  <a:pt x="6160278" y="73531"/>
                  <a:pt x="6158126" y="58859"/>
                </a:cubicBezTo>
                <a:cubicBezTo>
                  <a:pt x="6156822" y="50078"/>
                  <a:pt x="6156029" y="41184"/>
                  <a:pt x="6155010" y="32347"/>
                </a:cubicBezTo>
                <a:close/>
                <a:moveTo>
                  <a:pt x="5315636" y="7992"/>
                </a:moveTo>
                <a:lnTo>
                  <a:pt x="5319148" y="8157"/>
                </a:lnTo>
                <a:cubicBezTo>
                  <a:pt x="5322320" y="25662"/>
                  <a:pt x="5322377" y="43620"/>
                  <a:pt x="5324360" y="61238"/>
                </a:cubicBezTo>
                <a:cubicBezTo>
                  <a:pt x="5325833" y="73814"/>
                  <a:pt x="5332574" y="90186"/>
                  <a:pt x="5325040" y="102422"/>
                </a:cubicBezTo>
                <a:cubicBezTo>
                  <a:pt x="5324643" y="103102"/>
                  <a:pt x="5323057" y="102989"/>
                  <a:pt x="5323113" y="102139"/>
                </a:cubicBezTo>
                <a:cubicBezTo>
                  <a:pt x="5324530" y="87240"/>
                  <a:pt x="5320904" y="73531"/>
                  <a:pt x="5318752" y="58859"/>
                </a:cubicBezTo>
                <a:cubicBezTo>
                  <a:pt x="5317448" y="50078"/>
                  <a:pt x="5316656" y="41184"/>
                  <a:pt x="5315636" y="32347"/>
                </a:cubicBezTo>
                <a:close/>
                <a:moveTo>
                  <a:pt x="4112515" y="7992"/>
                </a:moveTo>
                <a:lnTo>
                  <a:pt x="4116027" y="8157"/>
                </a:lnTo>
                <a:cubicBezTo>
                  <a:pt x="4119199" y="25662"/>
                  <a:pt x="4119256" y="43620"/>
                  <a:pt x="4121239" y="61238"/>
                </a:cubicBezTo>
                <a:cubicBezTo>
                  <a:pt x="4122712" y="73814"/>
                  <a:pt x="4129453" y="90186"/>
                  <a:pt x="4121919" y="102422"/>
                </a:cubicBezTo>
                <a:cubicBezTo>
                  <a:pt x="4121522" y="103102"/>
                  <a:pt x="4119936" y="102989"/>
                  <a:pt x="4119993" y="102139"/>
                </a:cubicBezTo>
                <a:cubicBezTo>
                  <a:pt x="4121409" y="87240"/>
                  <a:pt x="4117783" y="73531"/>
                  <a:pt x="4115631" y="58859"/>
                </a:cubicBezTo>
                <a:cubicBezTo>
                  <a:pt x="4114328" y="50078"/>
                  <a:pt x="4113535" y="41184"/>
                  <a:pt x="4112515" y="32347"/>
                </a:cubicBezTo>
                <a:close/>
                <a:moveTo>
                  <a:pt x="3273141" y="7992"/>
                </a:moveTo>
                <a:lnTo>
                  <a:pt x="3276653" y="8157"/>
                </a:lnTo>
                <a:cubicBezTo>
                  <a:pt x="3279825" y="25662"/>
                  <a:pt x="3279882" y="43620"/>
                  <a:pt x="3281865" y="61238"/>
                </a:cubicBezTo>
                <a:cubicBezTo>
                  <a:pt x="3283338" y="73814"/>
                  <a:pt x="3290079" y="90186"/>
                  <a:pt x="3282545" y="102422"/>
                </a:cubicBezTo>
                <a:cubicBezTo>
                  <a:pt x="3282148" y="103102"/>
                  <a:pt x="3280562" y="102989"/>
                  <a:pt x="3280618" y="102139"/>
                </a:cubicBezTo>
                <a:cubicBezTo>
                  <a:pt x="3282035" y="87240"/>
                  <a:pt x="3278409" y="73531"/>
                  <a:pt x="3276257" y="58859"/>
                </a:cubicBezTo>
                <a:cubicBezTo>
                  <a:pt x="3274953" y="50078"/>
                  <a:pt x="3274160" y="41184"/>
                  <a:pt x="3273141" y="32347"/>
                </a:cubicBezTo>
                <a:close/>
                <a:moveTo>
                  <a:pt x="2433768" y="7992"/>
                </a:moveTo>
                <a:lnTo>
                  <a:pt x="2437281" y="8157"/>
                </a:lnTo>
                <a:cubicBezTo>
                  <a:pt x="2440453" y="25662"/>
                  <a:pt x="2440508" y="43620"/>
                  <a:pt x="2442492" y="61238"/>
                </a:cubicBezTo>
                <a:cubicBezTo>
                  <a:pt x="2443965" y="73814"/>
                  <a:pt x="2450706" y="90186"/>
                  <a:pt x="2443172" y="102422"/>
                </a:cubicBezTo>
                <a:cubicBezTo>
                  <a:pt x="2442775" y="103102"/>
                  <a:pt x="2441188" y="102989"/>
                  <a:pt x="2441246" y="102139"/>
                </a:cubicBezTo>
                <a:cubicBezTo>
                  <a:pt x="2442662" y="87240"/>
                  <a:pt x="2439035" y="73531"/>
                  <a:pt x="2436884" y="58859"/>
                </a:cubicBezTo>
                <a:cubicBezTo>
                  <a:pt x="2435581" y="50078"/>
                  <a:pt x="2434787" y="41184"/>
                  <a:pt x="2433768" y="32347"/>
                </a:cubicBezTo>
                <a:close/>
                <a:moveTo>
                  <a:pt x="1594395" y="7992"/>
                </a:moveTo>
                <a:lnTo>
                  <a:pt x="1597905" y="8157"/>
                </a:lnTo>
                <a:cubicBezTo>
                  <a:pt x="1601078" y="25662"/>
                  <a:pt x="1601134" y="43620"/>
                  <a:pt x="1603117" y="61238"/>
                </a:cubicBezTo>
                <a:cubicBezTo>
                  <a:pt x="1604591" y="73814"/>
                  <a:pt x="1611331" y="90186"/>
                  <a:pt x="1603797" y="102422"/>
                </a:cubicBezTo>
                <a:cubicBezTo>
                  <a:pt x="1603401" y="103102"/>
                  <a:pt x="1601814" y="102989"/>
                  <a:pt x="1601871" y="102139"/>
                </a:cubicBezTo>
                <a:cubicBezTo>
                  <a:pt x="1603288" y="87240"/>
                  <a:pt x="1599660" y="73531"/>
                  <a:pt x="1597509" y="58859"/>
                </a:cubicBezTo>
                <a:cubicBezTo>
                  <a:pt x="1596207" y="50078"/>
                  <a:pt x="1595412" y="41184"/>
                  <a:pt x="1594395" y="32347"/>
                </a:cubicBezTo>
                <a:close/>
                <a:moveTo>
                  <a:pt x="503219" y="7992"/>
                </a:moveTo>
                <a:lnTo>
                  <a:pt x="506733" y="8157"/>
                </a:lnTo>
                <a:cubicBezTo>
                  <a:pt x="509905" y="25662"/>
                  <a:pt x="509961" y="43620"/>
                  <a:pt x="511944" y="61238"/>
                </a:cubicBezTo>
                <a:cubicBezTo>
                  <a:pt x="513418" y="73814"/>
                  <a:pt x="520158" y="90186"/>
                  <a:pt x="512623" y="102422"/>
                </a:cubicBezTo>
                <a:cubicBezTo>
                  <a:pt x="512227" y="103102"/>
                  <a:pt x="510642" y="102989"/>
                  <a:pt x="510697" y="102139"/>
                </a:cubicBezTo>
                <a:cubicBezTo>
                  <a:pt x="512115" y="87240"/>
                  <a:pt x="508488" y="73531"/>
                  <a:pt x="506336" y="58859"/>
                </a:cubicBezTo>
                <a:cubicBezTo>
                  <a:pt x="505033" y="50078"/>
                  <a:pt x="504240" y="41184"/>
                  <a:pt x="503219" y="32347"/>
                </a:cubicBezTo>
                <a:close/>
                <a:moveTo>
                  <a:pt x="6154896" y="7987"/>
                </a:moveTo>
                <a:lnTo>
                  <a:pt x="6155010" y="7987"/>
                </a:lnTo>
                <a:lnTo>
                  <a:pt x="6155010" y="7992"/>
                </a:lnTo>
                <a:close/>
                <a:moveTo>
                  <a:pt x="5315522" y="7987"/>
                </a:moveTo>
                <a:lnTo>
                  <a:pt x="5315636" y="7987"/>
                </a:lnTo>
                <a:lnTo>
                  <a:pt x="5315636" y="7992"/>
                </a:lnTo>
                <a:close/>
                <a:moveTo>
                  <a:pt x="4112401" y="7987"/>
                </a:moveTo>
                <a:lnTo>
                  <a:pt x="4112515" y="7987"/>
                </a:lnTo>
                <a:lnTo>
                  <a:pt x="4112515" y="7992"/>
                </a:lnTo>
                <a:close/>
                <a:moveTo>
                  <a:pt x="3273028" y="7987"/>
                </a:moveTo>
                <a:lnTo>
                  <a:pt x="3273141" y="7987"/>
                </a:lnTo>
                <a:lnTo>
                  <a:pt x="3273141" y="7992"/>
                </a:lnTo>
                <a:close/>
                <a:moveTo>
                  <a:pt x="2433655" y="7987"/>
                </a:moveTo>
                <a:lnTo>
                  <a:pt x="2433768" y="7987"/>
                </a:lnTo>
                <a:lnTo>
                  <a:pt x="2433768" y="7992"/>
                </a:lnTo>
                <a:close/>
                <a:moveTo>
                  <a:pt x="1594280" y="7987"/>
                </a:moveTo>
                <a:lnTo>
                  <a:pt x="1594395" y="7987"/>
                </a:lnTo>
                <a:lnTo>
                  <a:pt x="1594395" y="7992"/>
                </a:lnTo>
                <a:close/>
                <a:moveTo>
                  <a:pt x="503107" y="7987"/>
                </a:moveTo>
                <a:lnTo>
                  <a:pt x="503219" y="7987"/>
                </a:lnTo>
                <a:lnTo>
                  <a:pt x="503219" y="7992"/>
                </a:lnTo>
                <a:close/>
                <a:moveTo>
                  <a:pt x="6495303" y="7874"/>
                </a:moveTo>
                <a:cubicBezTo>
                  <a:pt x="6495757" y="7251"/>
                  <a:pt x="6497342" y="7421"/>
                  <a:pt x="6497230" y="8271"/>
                </a:cubicBezTo>
                <a:cubicBezTo>
                  <a:pt x="6495134" y="22830"/>
                  <a:pt x="6498136" y="36482"/>
                  <a:pt x="6499665" y="50985"/>
                </a:cubicBezTo>
                <a:cubicBezTo>
                  <a:pt x="6500572" y="59652"/>
                  <a:pt x="6500968" y="68433"/>
                  <a:pt x="6501591" y="77157"/>
                </a:cubicBezTo>
                <a:cubicBezTo>
                  <a:pt x="6502158" y="85144"/>
                  <a:pt x="6502951" y="93188"/>
                  <a:pt x="6500572" y="101063"/>
                </a:cubicBezTo>
                <a:lnTo>
                  <a:pt x="6500515" y="101063"/>
                </a:lnTo>
                <a:cubicBezTo>
                  <a:pt x="6500062" y="102706"/>
                  <a:pt x="6497173" y="102252"/>
                  <a:pt x="6496946" y="100723"/>
                </a:cubicBezTo>
                <a:cubicBezTo>
                  <a:pt x="6494567" y="83445"/>
                  <a:pt x="6495303" y="65770"/>
                  <a:pt x="6494114" y="48379"/>
                </a:cubicBezTo>
                <a:cubicBezTo>
                  <a:pt x="6493264" y="35916"/>
                  <a:pt x="6487259" y="19601"/>
                  <a:pt x="6495303" y="7874"/>
                </a:cubicBezTo>
                <a:close/>
                <a:moveTo>
                  <a:pt x="5655928" y="7874"/>
                </a:moveTo>
                <a:cubicBezTo>
                  <a:pt x="5656382" y="7251"/>
                  <a:pt x="5657968" y="7421"/>
                  <a:pt x="5657854" y="8271"/>
                </a:cubicBezTo>
                <a:cubicBezTo>
                  <a:pt x="5655758" y="22830"/>
                  <a:pt x="5658761" y="36482"/>
                  <a:pt x="5660290" y="50985"/>
                </a:cubicBezTo>
                <a:cubicBezTo>
                  <a:pt x="5661197" y="59652"/>
                  <a:pt x="5661593" y="68433"/>
                  <a:pt x="5662217" y="77157"/>
                </a:cubicBezTo>
                <a:cubicBezTo>
                  <a:pt x="5662783" y="85144"/>
                  <a:pt x="5663576" y="93188"/>
                  <a:pt x="5661197" y="101063"/>
                </a:cubicBezTo>
                <a:lnTo>
                  <a:pt x="5661140" y="101063"/>
                </a:lnTo>
                <a:cubicBezTo>
                  <a:pt x="5660687" y="102706"/>
                  <a:pt x="5657798" y="102252"/>
                  <a:pt x="5657571" y="100723"/>
                </a:cubicBezTo>
                <a:cubicBezTo>
                  <a:pt x="5655192" y="83445"/>
                  <a:pt x="5655928" y="65770"/>
                  <a:pt x="5654739" y="48379"/>
                </a:cubicBezTo>
                <a:cubicBezTo>
                  <a:pt x="5653889" y="35916"/>
                  <a:pt x="5647884" y="19601"/>
                  <a:pt x="5655928" y="7874"/>
                </a:cubicBezTo>
                <a:close/>
                <a:moveTo>
                  <a:pt x="4816554" y="7874"/>
                </a:moveTo>
                <a:cubicBezTo>
                  <a:pt x="4817008" y="7251"/>
                  <a:pt x="4818594" y="7421"/>
                  <a:pt x="4818480" y="8271"/>
                </a:cubicBezTo>
                <a:cubicBezTo>
                  <a:pt x="4816384" y="22830"/>
                  <a:pt x="4819387" y="36482"/>
                  <a:pt x="4820916" y="50985"/>
                </a:cubicBezTo>
                <a:cubicBezTo>
                  <a:pt x="4821823" y="59652"/>
                  <a:pt x="4822219" y="68433"/>
                  <a:pt x="4822842" y="77157"/>
                </a:cubicBezTo>
                <a:cubicBezTo>
                  <a:pt x="4823409" y="85144"/>
                  <a:pt x="4824202" y="93188"/>
                  <a:pt x="4821823" y="101063"/>
                </a:cubicBezTo>
                <a:lnTo>
                  <a:pt x="4821766" y="101063"/>
                </a:lnTo>
                <a:cubicBezTo>
                  <a:pt x="4821313" y="102706"/>
                  <a:pt x="4818424" y="102252"/>
                  <a:pt x="4818197" y="100723"/>
                </a:cubicBezTo>
                <a:cubicBezTo>
                  <a:pt x="4815818" y="83445"/>
                  <a:pt x="4816554" y="65770"/>
                  <a:pt x="4815365" y="48379"/>
                </a:cubicBezTo>
                <a:cubicBezTo>
                  <a:pt x="4814515" y="35916"/>
                  <a:pt x="4808510" y="19601"/>
                  <a:pt x="4816554" y="7874"/>
                </a:cubicBezTo>
                <a:close/>
                <a:moveTo>
                  <a:pt x="4452809" y="7874"/>
                </a:moveTo>
                <a:cubicBezTo>
                  <a:pt x="4453261" y="7251"/>
                  <a:pt x="4454848" y="7421"/>
                  <a:pt x="4454734" y="8271"/>
                </a:cubicBezTo>
                <a:cubicBezTo>
                  <a:pt x="4452638" y="22830"/>
                  <a:pt x="4455641" y="36482"/>
                  <a:pt x="4457170" y="50985"/>
                </a:cubicBezTo>
                <a:cubicBezTo>
                  <a:pt x="4458077" y="59652"/>
                  <a:pt x="4458473" y="68433"/>
                  <a:pt x="4459097" y="77157"/>
                </a:cubicBezTo>
                <a:cubicBezTo>
                  <a:pt x="4459663" y="85144"/>
                  <a:pt x="4460456" y="93188"/>
                  <a:pt x="4458077" y="101063"/>
                </a:cubicBezTo>
                <a:lnTo>
                  <a:pt x="4458020" y="101063"/>
                </a:lnTo>
                <a:cubicBezTo>
                  <a:pt x="4457567" y="102706"/>
                  <a:pt x="4454678" y="102252"/>
                  <a:pt x="4454451" y="100723"/>
                </a:cubicBezTo>
                <a:cubicBezTo>
                  <a:pt x="4452072" y="83445"/>
                  <a:pt x="4452809" y="65770"/>
                  <a:pt x="4451619" y="48379"/>
                </a:cubicBezTo>
                <a:cubicBezTo>
                  <a:pt x="4450769" y="35916"/>
                  <a:pt x="4444764" y="19601"/>
                  <a:pt x="4452809" y="7874"/>
                </a:cubicBezTo>
                <a:close/>
                <a:moveTo>
                  <a:pt x="3613433" y="7874"/>
                </a:moveTo>
                <a:cubicBezTo>
                  <a:pt x="3613887" y="7251"/>
                  <a:pt x="3615473" y="7421"/>
                  <a:pt x="3615359" y="8271"/>
                </a:cubicBezTo>
                <a:cubicBezTo>
                  <a:pt x="3613263" y="22830"/>
                  <a:pt x="3616266" y="36482"/>
                  <a:pt x="3617795" y="50985"/>
                </a:cubicBezTo>
                <a:cubicBezTo>
                  <a:pt x="3618702" y="59652"/>
                  <a:pt x="3619098" y="68433"/>
                  <a:pt x="3619721" y="77157"/>
                </a:cubicBezTo>
                <a:cubicBezTo>
                  <a:pt x="3620288" y="85144"/>
                  <a:pt x="3621081" y="93188"/>
                  <a:pt x="3618702" y="101063"/>
                </a:cubicBezTo>
                <a:lnTo>
                  <a:pt x="3618645" y="101063"/>
                </a:lnTo>
                <a:cubicBezTo>
                  <a:pt x="3618192" y="102706"/>
                  <a:pt x="3615303" y="102252"/>
                  <a:pt x="3615076" y="100723"/>
                </a:cubicBezTo>
                <a:cubicBezTo>
                  <a:pt x="3612697" y="83445"/>
                  <a:pt x="3613433" y="65770"/>
                  <a:pt x="3612244" y="48379"/>
                </a:cubicBezTo>
                <a:cubicBezTo>
                  <a:pt x="3611394" y="35916"/>
                  <a:pt x="3605389" y="19601"/>
                  <a:pt x="3613433" y="7874"/>
                </a:cubicBezTo>
                <a:close/>
                <a:moveTo>
                  <a:pt x="2774060" y="7874"/>
                </a:moveTo>
                <a:cubicBezTo>
                  <a:pt x="2774515" y="7251"/>
                  <a:pt x="2776100" y="7421"/>
                  <a:pt x="2775986" y="8271"/>
                </a:cubicBezTo>
                <a:cubicBezTo>
                  <a:pt x="2773890" y="22830"/>
                  <a:pt x="2776893" y="36482"/>
                  <a:pt x="2778422" y="50985"/>
                </a:cubicBezTo>
                <a:cubicBezTo>
                  <a:pt x="2779328" y="59652"/>
                  <a:pt x="2779725" y="68433"/>
                  <a:pt x="2780348" y="77157"/>
                </a:cubicBezTo>
                <a:cubicBezTo>
                  <a:pt x="2780916" y="85144"/>
                  <a:pt x="2781708" y="93188"/>
                  <a:pt x="2779328" y="101063"/>
                </a:cubicBezTo>
                <a:lnTo>
                  <a:pt x="2779272" y="101063"/>
                </a:lnTo>
                <a:cubicBezTo>
                  <a:pt x="2778819" y="102706"/>
                  <a:pt x="2775930" y="102252"/>
                  <a:pt x="2775703" y="100723"/>
                </a:cubicBezTo>
                <a:cubicBezTo>
                  <a:pt x="2773324" y="83445"/>
                  <a:pt x="2774060" y="65770"/>
                  <a:pt x="2772870" y="48379"/>
                </a:cubicBezTo>
                <a:cubicBezTo>
                  <a:pt x="2772021" y="35916"/>
                  <a:pt x="2766016" y="19601"/>
                  <a:pt x="2774060" y="7874"/>
                </a:cubicBezTo>
                <a:close/>
                <a:moveTo>
                  <a:pt x="1934687" y="7874"/>
                </a:moveTo>
                <a:cubicBezTo>
                  <a:pt x="1935139" y="7251"/>
                  <a:pt x="1936727" y="7421"/>
                  <a:pt x="1936613" y="8271"/>
                </a:cubicBezTo>
                <a:cubicBezTo>
                  <a:pt x="1934517" y="22830"/>
                  <a:pt x="1937519" y="36482"/>
                  <a:pt x="1939048" y="50985"/>
                </a:cubicBezTo>
                <a:cubicBezTo>
                  <a:pt x="1939956" y="59652"/>
                  <a:pt x="1940351" y="68433"/>
                  <a:pt x="1940974" y="77157"/>
                </a:cubicBezTo>
                <a:cubicBezTo>
                  <a:pt x="1941541" y="85144"/>
                  <a:pt x="1942334" y="93188"/>
                  <a:pt x="1939956" y="101063"/>
                </a:cubicBezTo>
                <a:lnTo>
                  <a:pt x="1939899" y="101063"/>
                </a:lnTo>
                <a:cubicBezTo>
                  <a:pt x="1939445" y="102706"/>
                  <a:pt x="1936557" y="102252"/>
                  <a:pt x="1936329" y="100723"/>
                </a:cubicBezTo>
                <a:cubicBezTo>
                  <a:pt x="1933950" y="83445"/>
                  <a:pt x="1934687" y="65770"/>
                  <a:pt x="1933499" y="48379"/>
                </a:cubicBezTo>
                <a:cubicBezTo>
                  <a:pt x="1932647" y="35916"/>
                  <a:pt x="1926641" y="19601"/>
                  <a:pt x="1934687" y="7874"/>
                </a:cubicBezTo>
                <a:close/>
                <a:moveTo>
                  <a:pt x="1095320" y="7874"/>
                </a:moveTo>
                <a:cubicBezTo>
                  <a:pt x="1095773" y="7251"/>
                  <a:pt x="1097360" y="7421"/>
                  <a:pt x="1097246" y="8271"/>
                </a:cubicBezTo>
                <a:cubicBezTo>
                  <a:pt x="1095149" y="22830"/>
                  <a:pt x="1098153" y="36482"/>
                  <a:pt x="1099681" y="50985"/>
                </a:cubicBezTo>
                <a:cubicBezTo>
                  <a:pt x="1100590" y="59652"/>
                  <a:pt x="1100984" y="68433"/>
                  <a:pt x="1101608" y="77157"/>
                </a:cubicBezTo>
                <a:cubicBezTo>
                  <a:pt x="1102174" y="85144"/>
                  <a:pt x="1102967" y="93188"/>
                  <a:pt x="1100590" y="101063"/>
                </a:cubicBezTo>
                <a:lnTo>
                  <a:pt x="1100532" y="101063"/>
                </a:lnTo>
                <a:cubicBezTo>
                  <a:pt x="1100079" y="102706"/>
                  <a:pt x="1097189" y="102252"/>
                  <a:pt x="1096962" y="100723"/>
                </a:cubicBezTo>
                <a:cubicBezTo>
                  <a:pt x="1094583" y="83445"/>
                  <a:pt x="1095320" y="65770"/>
                  <a:pt x="1094131" y="48379"/>
                </a:cubicBezTo>
                <a:cubicBezTo>
                  <a:pt x="1093282" y="35916"/>
                  <a:pt x="1087275" y="19601"/>
                  <a:pt x="1095320" y="7874"/>
                </a:cubicBezTo>
                <a:close/>
                <a:moveTo>
                  <a:pt x="843513" y="7874"/>
                </a:moveTo>
                <a:cubicBezTo>
                  <a:pt x="843967" y="7251"/>
                  <a:pt x="845552" y="7421"/>
                  <a:pt x="845438" y="8271"/>
                </a:cubicBezTo>
                <a:cubicBezTo>
                  <a:pt x="843342" y="22830"/>
                  <a:pt x="846346" y="36482"/>
                  <a:pt x="847875" y="50985"/>
                </a:cubicBezTo>
                <a:cubicBezTo>
                  <a:pt x="848783" y="59652"/>
                  <a:pt x="849178" y="68433"/>
                  <a:pt x="849801" y="77157"/>
                </a:cubicBezTo>
                <a:cubicBezTo>
                  <a:pt x="850368" y="85144"/>
                  <a:pt x="851161" y="93188"/>
                  <a:pt x="848783" y="101063"/>
                </a:cubicBezTo>
                <a:lnTo>
                  <a:pt x="848725" y="101063"/>
                </a:lnTo>
                <a:cubicBezTo>
                  <a:pt x="848272" y="102706"/>
                  <a:pt x="845384" y="102252"/>
                  <a:pt x="845156" y="100723"/>
                </a:cubicBezTo>
                <a:cubicBezTo>
                  <a:pt x="842777" y="83445"/>
                  <a:pt x="843513" y="65770"/>
                  <a:pt x="842324" y="48379"/>
                </a:cubicBezTo>
                <a:cubicBezTo>
                  <a:pt x="841473" y="35916"/>
                  <a:pt x="835469" y="19601"/>
                  <a:pt x="843513" y="7874"/>
                </a:cubicBezTo>
                <a:close/>
                <a:moveTo>
                  <a:pt x="4140" y="7874"/>
                </a:moveTo>
                <a:cubicBezTo>
                  <a:pt x="4593" y="7251"/>
                  <a:pt x="6179" y="7421"/>
                  <a:pt x="6066" y="8271"/>
                </a:cubicBezTo>
                <a:cubicBezTo>
                  <a:pt x="3969" y="22830"/>
                  <a:pt x="6972" y="36482"/>
                  <a:pt x="8501" y="50985"/>
                </a:cubicBezTo>
                <a:cubicBezTo>
                  <a:pt x="9409" y="59652"/>
                  <a:pt x="9804" y="68433"/>
                  <a:pt x="10427" y="77157"/>
                </a:cubicBezTo>
                <a:cubicBezTo>
                  <a:pt x="10995" y="85144"/>
                  <a:pt x="11787" y="93188"/>
                  <a:pt x="9409" y="101063"/>
                </a:cubicBezTo>
                <a:lnTo>
                  <a:pt x="9351" y="101063"/>
                </a:lnTo>
                <a:cubicBezTo>
                  <a:pt x="8898" y="102706"/>
                  <a:pt x="6010" y="102252"/>
                  <a:pt x="5782" y="100723"/>
                </a:cubicBezTo>
                <a:cubicBezTo>
                  <a:pt x="3403" y="83445"/>
                  <a:pt x="4140" y="65770"/>
                  <a:pt x="2950" y="48379"/>
                </a:cubicBezTo>
                <a:cubicBezTo>
                  <a:pt x="2100" y="35916"/>
                  <a:pt x="-3904" y="19601"/>
                  <a:pt x="4140" y="7874"/>
                </a:cubicBezTo>
                <a:close/>
                <a:moveTo>
                  <a:pt x="6267459" y="7364"/>
                </a:moveTo>
                <a:lnTo>
                  <a:pt x="6267516" y="7421"/>
                </a:lnTo>
                <a:cubicBezTo>
                  <a:pt x="6267912" y="5665"/>
                  <a:pt x="6270801" y="5948"/>
                  <a:pt x="6271141" y="7478"/>
                </a:cubicBezTo>
                <a:cubicBezTo>
                  <a:pt x="6274767" y="25152"/>
                  <a:pt x="6274767" y="43450"/>
                  <a:pt x="6276240" y="61408"/>
                </a:cubicBezTo>
                <a:cubicBezTo>
                  <a:pt x="6277316" y="74211"/>
                  <a:pt x="6283208" y="91376"/>
                  <a:pt x="6274767" y="103272"/>
                </a:cubicBezTo>
                <a:cubicBezTo>
                  <a:pt x="6274257" y="103952"/>
                  <a:pt x="6272728" y="103669"/>
                  <a:pt x="6272841" y="102819"/>
                </a:cubicBezTo>
                <a:cubicBezTo>
                  <a:pt x="6275333" y="87807"/>
                  <a:pt x="6272387" y="73644"/>
                  <a:pt x="6270632" y="58802"/>
                </a:cubicBezTo>
                <a:cubicBezTo>
                  <a:pt x="6269668" y="49568"/>
                  <a:pt x="6268762" y="40844"/>
                  <a:pt x="6267856" y="31950"/>
                </a:cubicBezTo>
                <a:cubicBezTo>
                  <a:pt x="6266893" y="23793"/>
                  <a:pt x="6265646" y="15579"/>
                  <a:pt x="6267459" y="7364"/>
                </a:cubicBezTo>
                <a:close/>
                <a:moveTo>
                  <a:pt x="5428084" y="7364"/>
                </a:moveTo>
                <a:lnTo>
                  <a:pt x="5428141" y="7421"/>
                </a:lnTo>
                <a:cubicBezTo>
                  <a:pt x="5428537" y="5665"/>
                  <a:pt x="5431427" y="5948"/>
                  <a:pt x="5431766" y="7478"/>
                </a:cubicBezTo>
                <a:cubicBezTo>
                  <a:pt x="5435392" y="25152"/>
                  <a:pt x="5435392" y="43450"/>
                  <a:pt x="5436865" y="61408"/>
                </a:cubicBezTo>
                <a:cubicBezTo>
                  <a:pt x="5437941" y="74211"/>
                  <a:pt x="5443832" y="91376"/>
                  <a:pt x="5435392" y="103272"/>
                </a:cubicBezTo>
                <a:cubicBezTo>
                  <a:pt x="5434882" y="103952"/>
                  <a:pt x="5433352" y="103669"/>
                  <a:pt x="5433466" y="102819"/>
                </a:cubicBezTo>
                <a:cubicBezTo>
                  <a:pt x="5435958" y="87807"/>
                  <a:pt x="5433013" y="73644"/>
                  <a:pt x="5431256" y="58802"/>
                </a:cubicBezTo>
                <a:cubicBezTo>
                  <a:pt x="5430294" y="49568"/>
                  <a:pt x="5429387" y="40844"/>
                  <a:pt x="5428481" y="31950"/>
                </a:cubicBezTo>
                <a:cubicBezTo>
                  <a:pt x="5427518" y="23793"/>
                  <a:pt x="5426271" y="15579"/>
                  <a:pt x="5428084" y="7364"/>
                </a:cubicBezTo>
                <a:close/>
                <a:moveTo>
                  <a:pt x="4224964" y="7364"/>
                </a:moveTo>
                <a:lnTo>
                  <a:pt x="4225021" y="7421"/>
                </a:lnTo>
                <a:cubicBezTo>
                  <a:pt x="4225417" y="5665"/>
                  <a:pt x="4228307" y="5948"/>
                  <a:pt x="4228646" y="7478"/>
                </a:cubicBezTo>
                <a:cubicBezTo>
                  <a:pt x="4232272" y="25152"/>
                  <a:pt x="4232272" y="43450"/>
                  <a:pt x="4233745" y="61408"/>
                </a:cubicBezTo>
                <a:cubicBezTo>
                  <a:pt x="4234821" y="74211"/>
                  <a:pt x="4240713" y="91376"/>
                  <a:pt x="4232272" y="103272"/>
                </a:cubicBezTo>
                <a:cubicBezTo>
                  <a:pt x="4231762" y="103952"/>
                  <a:pt x="4230232" y="103669"/>
                  <a:pt x="4230346" y="102819"/>
                </a:cubicBezTo>
                <a:cubicBezTo>
                  <a:pt x="4232838" y="87807"/>
                  <a:pt x="4229893" y="73644"/>
                  <a:pt x="4228136" y="58802"/>
                </a:cubicBezTo>
                <a:cubicBezTo>
                  <a:pt x="4227174" y="49568"/>
                  <a:pt x="4226267" y="40844"/>
                  <a:pt x="4225361" y="31950"/>
                </a:cubicBezTo>
                <a:cubicBezTo>
                  <a:pt x="4224398" y="23793"/>
                  <a:pt x="4223151" y="15579"/>
                  <a:pt x="4224964" y="7364"/>
                </a:cubicBezTo>
                <a:close/>
                <a:moveTo>
                  <a:pt x="3385589" y="7364"/>
                </a:moveTo>
                <a:lnTo>
                  <a:pt x="3385646" y="7421"/>
                </a:lnTo>
                <a:cubicBezTo>
                  <a:pt x="3386042" y="5665"/>
                  <a:pt x="3388931" y="5948"/>
                  <a:pt x="3389271" y="7478"/>
                </a:cubicBezTo>
                <a:cubicBezTo>
                  <a:pt x="3392897" y="25152"/>
                  <a:pt x="3392897" y="43450"/>
                  <a:pt x="3394370" y="61408"/>
                </a:cubicBezTo>
                <a:cubicBezTo>
                  <a:pt x="3395446" y="74211"/>
                  <a:pt x="3401338" y="91376"/>
                  <a:pt x="3392897" y="103272"/>
                </a:cubicBezTo>
                <a:cubicBezTo>
                  <a:pt x="3392387" y="103952"/>
                  <a:pt x="3390858" y="103669"/>
                  <a:pt x="3390971" y="102819"/>
                </a:cubicBezTo>
                <a:cubicBezTo>
                  <a:pt x="3393464" y="87807"/>
                  <a:pt x="3390518" y="73644"/>
                  <a:pt x="3388762" y="58802"/>
                </a:cubicBezTo>
                <a:cubicBezTo>
                  <a:pt x="3387799" y="49568"/>
                  <a:pt x="3386892" y="40844"/>
                  <a:pt x="3385986" y="31950"/>
                </a:cubicBezTo>
                <a:cubicBezTo>
                  <a:pt x="3385023" y="23793"/>
                  <a:pt x="3383776" y="15579"/>
                  <a:pt x="3385589" y="7364"/>
                </a:cubicBezTo>
                <a:close/>
                <a:moveTo>
                  <a:pt x="2546216" y="7364"/>
                </a:moveTo>
                <a:lnTo>
                  <a:pt x="2546274" y="7421"/>
                </a:lnTo>
                <a:cubicBezTo>
                  <a:pt x="2546670" y="5665"/>
                  <a:pt x="2549558" y="5948"/>
                  <a:pt x="2549899" y="7478"/>
                </a:cubicBezTo>
                <a:cubicBezTo>
                  <a:pt x="2553525" y="25152"/>
                  <a:pt x="2553525" y="43450"/>
                  <a:pt x="2554997" y="61408"/>
                </a:cubicBezTo>
                <a:cubicBezTo>
                  <a:pt x="2556074" y="74211"/>
                  <a:pt x="2561966" y="91376"/>
                  <a:pt x="2553525" y="103272"/>
                </a:cubicBezTo>
                <a:cubicBezTo>
                  <a:pt x="2553014" y="103952"/>
                  <a:pt x="2551486" y="103669"/>
                  <a:pt x="2551598" y="102819"/>
                </a:cubicBezTo>
                <a:cubicBezTo>
                  <a:pt x="2554090" y="87807"/>
                  <a:pt x="2551145" y="73644"/>
                  <a:pt x="2549389" y="58802"/>
                </a:cubicBezTo>
                <a:cubicBezTo>
                  <a:pt x="2548424" y="49568"/>
                  <a:pt x="2547519" y="40844"/>
                  <a:pt x="2546613" y="31950"/>
                </a:cubicBezTo>
                <a:cubicBezTo>
                  <a:pt x="2545651" y="23793"/>
                  <a:pt x="2544403" y="15579"/>
                  <a:pt x="2546216" y="7364"/>
                </a:cubicBezTo>
                <a:close/>
                <a:moveTo>
                  <a:pt x="1706842" y="7364"/>
                </a:moveTo>
                <a:lnTo>
                  <a:pt x="1706899" y="7421"/>
                </a:lnTo>
                <a:cubicBezTo>
                  <a:pt x="1707294" y="5665"/>
                  <a:pt x="1710186" y="5948"/>
                  <a:pt x="1710523" y="7478"/>
                </a:cubicBezTo>
                <a:cubicBezTo>
                  <a:pt x="1714152" y="25152"/>
                  <a:pt x="1714152" y="43450"/>
                  <a:pt x="1715622" y="61408"/>
                </a:cubicBezTo>
                <a:cubicBezTo>
                  <a:pt x="1716701" y="74211"/>
                  <a:pt x="1722589" y="91376"/>
                  <a:pt x="1714152" y="103272"/>
                </a:cubicBezTo>
                <a:cubicBezTo>
                  <a:pt x="1713639" y="103952"/>
                  <a:pt x="1712112" y="103669"/>
                  <a:pt x="1712227" y="102819"/>
                </a:cubicBezTo>
                <a:cubicBezTo>
                  <a:pt x="1714718" y="87807"/>
                  <a:pt x="1711769" y="73644"/>
                  <a:pt x="1710015" y="58802"/>
                </a:cubicBezTo>
                <a:cubicBezTo>
                  <a:pt x="1709050" y="49568"/>
                  <a:pt x="1708146" y="40844"/>
                  <a:pt x="1707238" y="31950"/>
                </a:cubicBezTo>
                <a:cubicBezTo>
                  <a:pt x="1706276" y="23793"/>
                  <a:pt x="1705030" y="15579"/>
                  <a:pt x="1706842" y="7364"/>
                </a:cubicBezTo>
                <a:close/>
                <a:moveTo>
                  <a:pt x="615669" y="7364"/>
                </a:moveTo>
                <a:lnTo>
                  <a:pt x="615726" y="7421"/>
                </a:lnTo>
                <a:cubicBezTo>
                  <a:pt x="616122" y="5665"/>
                  <a:pt x="619011" y="5948"/>
                  <a:pt x="619351" y="7478"/>
                </a:cubicBezTo>
                <a:cubicBezTo>
                  <a:pt x="622976" y="25152"/>
                  <a:pt x="622976" y="43450"/>
                  <a:pt x="624450" y="61408"/>
                </a:cubicBezTo>
                <a:cubicBezTo>
                  <a:pt x="625526" y="74211"/>
                  <a:pt x="631417" y="91376"/>
                  <a:pt x="622976" y="103272"/>
                </a:cubicBezTo>
                <a:cubicBezTo>
                  <a:pt x="622466" y="103952"/>
                  <a:pt x="620938" y="103669"/>
                  <a:pt x="621050" y="102819"/>
                </a:cubicBezTo>
                <a:cubicBezTo>
                  <a:pt x="623542" y="87807"/>
                  <a:pt x="620597" y="73644"/>
                  <a:pt x="618840" y="58802"/>
                </a:cubicBezTo>
                <a:cubicBezTo>
                  <a:pt x="617878" y="49568"/>
                  <a:pt x="616972" y="40844"/>
                  <a:pt x="616066" y="31950"/>
                </a:cubicBezTo>
                <a:cubicBezTo>
                  <a:pt x="615102" y="23793"/>
                  <a:pt x="613855" y="15579"/>
                  <a:pt x="615669" y="7364"/>
                </a:cubicBezTo>
                <a:close/>
                <a:moveTo>
                  <a:pt x="6521191" y="7195"/>
                </a:moveTo>
                <a:cubicBezTo>
                  <a:pt x="6521588" y="6515"/>
                  <a:pt x="6523174" y="6628"/>
                  <a:pt x="6523117" y="7478"/>
                </a:cubicBezTo>
                <a:cubicBezTo>
                  <a:pt x="6521701" y="22377"/>
                  <a:pt x="6525327" y="36086"/>
                  <a:pt x="6527479" y="50758"/>
                </a:cubicBezTo>
                <a:cubicBezTo>
                  <a:pt x="6528782" y="59539"/>
                  <a:pt x="6529575" y="68433"/>
                  <a:pt x="6530595" y="77270"/>
                </a:cubicBezTo>
                <a:lnTo>
                  <a:pt x="6530595" y="101624"/>
                </a:lnTo>
                <a:lnTo>
                  <a:pt x="6527082" y="101459"/>
                </a:lnTo>
                <a:cubicBezTo>
                  <a:pt x="6523910" y="83955"/>
                  <a:pt x="6523854" y="65997"/>
                  <a:pt x="6521871" y="48379"/>
                </a:cubicBezTo>
                <a:cubicBezTo>
                  <a:pt x="6520398" y="35803"/>
                  <a:pt x="6513657" y="19431"/>
                  <a:pt x="6521191" y="7195"/>
                </a:cubicBezTo>
                <a:close/>
                <a:moveTo>
                  <a:pt x="5681817" y="7195"/>
                </a:moveTo>
                <a:cubicBezTo>
                  <a:pt x="5682214" y="6515"/>
                  <a:pt x="5683800" y="6628"/>
                  <a:pt x="5683743" y="7478"/>
                </a:cubicBezTo>
                <a:cubicBezTo>
                  <a:pt x="5682327" y="22377"/>
                  <a:pt x="5685953" y="36086"/>
                  <a:pt x="5688105" y="50758"/>
                </a:cubicBezTo>
                <a:cubicBezTo>
                  <a:pt x="5689408" y="59539"/>
                  <a:pt x="5690201" y="68433"/>
                  <a:pt x="5691221" y="77270"/>
                </a:cubicBezTo>
                <a:lnTo>
                  <a:pt x="5691221" y="101624"/>
                </a:lnTo>
                <a:lnTo>
                  <a:pt x="5687709" y="101459"/>
                </a:lnTo>
                <a:cubicBezTo>
                  <a:pt x="5684536" y="83955"/>
                  <a:pt x="5684480" y="65997"/>
                  <a:pt x="5682497" y="48379"/>
                </a:cubicBezTo>
                <a:cubicBezTo>
                  <a:pt x="5681024" y="35803"/>
                  <a:pt x="5674283" y="19431"/>
                  <a:pt x="5681817" y="7195"/>
                </a:cubicBezTo>
                <a:close/>
                <a:moveTo>
                  <a:pt x="4842442" y="7195"/>
                </a:moveTo>
                <a:cubicBezTo>
                  <a:pt x="4842839" y="6515"/>
                  <a:pt x="4844425" y="6628"/>
                  <a:pt x="4844368" y="7478"/>
                </a:cubicBezTo>
                <a:cubicBezTo>
                  <a:pt x="4842952" y="22377"/>
                  <a:pt x="4846578" y="36086"/>
                  <a:pt x="4848730" y="50758"/>
                </a:cubicBezTo>
                <a:cubicBezTo>
                  <a:pt x="4850033" y="59539"/>
                  <a:pt x="4850826" y="68433"/>
                  <a:pt x="4851846" y="77270"/>
                </a:cubicBezTo>
                <a:lnTo>
                  <a:pt x="4851846" y="101624"/>
                </a:lnTo>
                <a:lnTo>
                  <a:pt x="4848334" y="101459"/>
                </a:lnTo>
                <a:cubicBezTo>
                  <a:pt x="4845161" y="83955"/>
                  <a:pt x="4845105" y="65997"/>
                  <a:pt x="4843122" y="48379"/>
                </a:cubicBezTo>
                <a:cubicBezTo>
                  <a:pt x="4841649" y="35803"/>
                  <a:pt x="4834908" y="19431"/>
                  <a:pt x="4842442" y="7195"/>
                </a:cubicBezTo>
                <a:close/>
                <a:moveTo>
                  <a:pt x="4478697" y="7195"/>
                </a:moveTo>
                <a:cubicBezTo>
                  <a:pt x="4479094" y="6515"/>
                  <a:pt x="4480680" y="6628"/>
                  <a:pt x="4480623" y="7478"/>
                </a:cubicBezTo>
                <a:cubicBezTo>
                  <a:pt x="4479207" y="22377"/>
                  <a:pt x="4482833" y="36086"/>
                  <a:pt x="4484985" y="50758"/>
                </a:cubicBezTo>
                <a:cubicBezTo>
                  <a:pt x="4486288" y="59539"/>
                  <a:pt x="4487081" y="68433"/>
                  <a:pt x="4488101" y="77270"/>
                </a:cubicBezTo>
                <a:lnTo>
                  <a:pt x="4488101" y="101624"/>
                </a:lnTo>
                <a:lnTo>
                  <a:pt x="4484589" y="101459"/>
                </a:lnTo>
                <a:cubicBezTo>
                  <a:pt x="4481416" y="83955"/>
                  <a:pt x="4481360" y="65997"/>
                  <a:pt x="4479377" y="48379"/>
                </a:cubicBezTo>
                <a:cubicBezTo>
                  <a:pt x="4477904" y="35803"/>
                  <a:pt x="4471163" y="19431"/>
                  <a:pt x="4478697" y="7195"/>
                </a:cubicBezTo>
                <a:close/>
                <a:moveTo>
                  <a:pt x="3639322" y="7195"/>
                </a:moveTo>
                <a:cubicBezTo>
                  <a:pt x="3639719" y="6515"/>
                  <a:pt x="3641305" y="6628"/>
                  <a:pt x="3641248" y="7478"/>
                </a:cubicBezTo>
                <a:cubicBezTo>
                  <a:pt x="3639832" y="22377"/>
                  <a:pt x="3643458" y="36086"/>
                  <a:pt x="3645610" y="50758"/>
                </a:cubicBezTo>
                <a:cubicBezTo>
                  <a:pt x="3646913" y="59539"/>
                  <a:pt x="3647706" y="68433"/>
                  <a:pt x="3648726" y="77270"/>
                </a:cubicBezTo>
                <a:lnTo>
                  <a:pt x="3648726" y="101624"/>
                </a:lnTo>
                <a:lnTo>
                  <a:pt x="3645214" y="101459"/>
                </a:lnTo>
                <a:cubicBezTo>
                  <a:pt x="3642041" y="83955"/>
                  <a:pt x="3641985" y="65997"/>
                  <a:pt x="3640002" y="48379"/>
                </a:cubicBezTo>
                <a:cubicBezTo>
                  <a:pt x="3638529" y="35803"/>
                  <a:pt x="3631788" y="19431"/>
                  <a:pt x="3639322" y="7195"/>
                </a:cubicBezTo>
                <a:close/>
                <a:moveTo>
                  <a:pt x="2799949" y="7195"/>
                </a:moveTo>
                <a:cubicBezTo>
                  <a:pt x="2800346" y="6515"/>
                  <a:pt x="2801932" y="6628"/>
                  <a:pt x="2801875" y="7478"/>
                </a:cubicBezTo>
                <a:cubicBezTo>
                  <a:pt x="2800459" y="22377"/>
                  <a:pt x="2804085" y="36086"/>
                  <a:pt x="2806237" y="50758"/>
                </a:cubicBezTo>
                <a:cubicBezTo>
                  <a:pt x="2807540" y="59539"/>
                  <a:pt x="2808333" y="68433"/>
                  <a:pt x="2809353" y="77270"/>
                </a:cubicBezTo>
                <a:lnTo>
                  <a:pt x="2809353" y="101624"/>
                </a:lnTo>
                <a:lnTo>
                  <a:pt x="2805841" y="101459"/>
                </a:lnTo>
                <a:cubicBezTo>
                  <a:pt x="2802668" y="83955"/>
                  <a:pt x="2802612" y="65997"/>
                  <a:pt x="2800629" y="48379"/>
                </a:cubicBezTo>
                <a:cubicBezTo>
                  <a:pt x="2799155" y="35803"/>
                  <a:pt x="2792415" y="19431"/>
                  <a:pt x="2799949" y="7195"/>
                </a:cubicBezTo>
                <a:close/>
                <a:moveTo>
                  <a:pt x="1960574" y="7195"/>
                </a:moveTo>
                <a:cubicBezTo>
                  <a:pt x="1960972" y="6515"/>
                  <a:pt x="1962557" y="6628"/>
                  <a:pt x="1962500" y="7478"/>
                </a:cubicBezTo>
                <a:cubicBezTo>
                  <a:pt x="1961086" y="22377"/>
                  <a:pt x="1964711" y="36086"/>
                  <a:pt x="1966863" y="50758"/>
                </a:cubicBezTo>
                <a:cubicBezTo>
                  <a:pt x="1968167" y="59539"/>
                  <a:pt x="1968959" y="68433"/>
                  <a:pt x="1969979" y="77270"/>
                </a:cubicBezTo>
                <a:lnTo>
                  <a:pt x="1969979" y="101624"/>
                </a:lnTo>
                <a:lnTo>
                  <a:pt x="1966467" y="101459"/>
                </a:lnTo>
                <a:cubicBezTo>
                  <a:pt x="1963294" y="83955"/>
                  <a:pt x="1963237" y="65997"/>
                  <a:pt x="1961255" y="48379"/>
                </a:cubicBezTo>
                <a:cubicBezTo>
                  <a:pt x="1959783" y="35803"/>
                  <a:pt x="1953041" y="19431"/>
                  <a:pt x="1960574" y="7195"/>
                </a:cubicBezTo>
                <a:close/>
                <a:moveTo>
                  <a:pt x="1121208" y="7195"/>
                </a:moveTo>
                <a:cubicBezTo>
                  <a:pt x="1121606" y="6515"/>
                  <a:pt x="1123192" y="6628"/>
                  <a:pt x="1123134" y="7478"/>
                </a:cubicBezTo>
                <a:cubicBezTo>
                  <a:pt x="1121719" y="22377"/>
                  <a:pt x="1125345" y="36086"/>
                  <a:pt x="1127496" y="50758"/>
                </a:cubicBezTo>
                <a:cubicBezTo>
                  <a:pt x="1128799" y="59539"/>
                  <a:pt x="1129593" y="68433"/>
                  <a:pt x="1130613" y="77270"/>
                </a:cubicBezTo>
                <a:lnTo>
                  <a:pt x="1130613" y="101624"/>
                </a:lnTo>
                <a:lnTo>
                  <a:pt x="1127102" y="101459"/>
                </a:lnTo>
                <a:cubicBezTo>
                  <a:pt x="1123928" y="83955"/>
                  <a:pt x="1123873" y="65997"/>
                  <a:pt x="1121888" y="48379"/>
                </a:cubicBezTo>
                <a:cubicBezTo>
                  <a:pt x="1120416" y="35803"/>
                  <a:pt x="1113674" y="19431"/>
                  <a:pt x="1121208" y="7195"/>
                </a:cubicBezTo>
                <a:close/>
                <a:moveTo>
                  <a:pt x="869401" y="7195"/>
                </a:moveTo>
                <a:cubicBezTo>
                  <a:pt x="869798" y="6515"/>
                  <a:pt x="871384" y="6628"/>
                  <a:pt x="871327" y="7478"/>
                </a:cubicBezTo>
                <a:cubicBezTo>
                  <a:pt x="869912" y="22377"/>
                  <a:pt x="873537" y="36086"/>
                  <a:pt x="875689" y="50758"/>
                </a:cubicBezTo>
                <a:cubicBezTo>
                  <a:pt x="876994" y="59539"/>
                  <a:pt x="877785" y="68433"/>
                  <a:pt x="878807" y="77270"/>
                </a:cubicBezTo>
                <a:lnTo>
                  <a:pt x="878807" y="101624"/>
                </a:lnTo>
                <a:lnTo>
                  <a:pt x="875295" y="101459"/>
                </a:lnTo>
                <a:cubicBezTo>
                  <a:pt x="872120" y="83955"/>
                  <a:pt x="872066" y="65997"/>
                  <a:pt x="870082" y="48379"/>
                </a:cubicBezTo>
                <a:cubicBezTo>
                  <a:pt x="868609" y="35803"/>
                  <a:pt x="861868" y="19431"/>
                  <a:pt x="869401" y="7195"/>
                </a:cubicBezTo>
                <a:close/>
                <a:moveTo>
                  <a:pt x="30028" y="7195"/>
                </a:moveTo>
                <a:cubicBezTo>
                  <a:pt x="30425" y="6515"/>
                  <a:pt x="32011" y="6628"/>
                  <a:pt x="31954" y="7478"/>
                </a:cubicBezTo>
                <a:cubicBezTo>
                  <a:pt x="30538" y="22377"/>
                  <a:pt x="34164" y="36086"/>
                  <a:pt x="36317" y="50758"/>
                </a:cubicBezTo>
                <a:cubicBezTo>
                  <a:pt x="37619" y="59539"/>
                  <a:pt x="38412" y="68433"/>
                  <a:pt x="39432" y="77270"/>
                </a:cubicBezTo>
                <a:lnTo>
                  <a:pt x="39432" y="101624"/>
                </a:lnTo>
                <a:lnTo>
                  <a:pt x="35920" y="101459"/>
                </a:lnTo>
                <a:cubicBezTo>
                  <a:pt x="32747" y="83955"/>
                  <a:pt x="32691" y="65997"/>
                  <a:pt x="30708" y="48379"/>
                </a:cubicBezTo>
                <a:cubicBezTo>
                  <a:pt x="29235" y="35803"/>
                  <a:pt x="22495" y="19431"/>
                  <a:pt x="30028" y="7195"/>
                </a:cubicBezTo>
                <a:close/>
                <a:moveTo>
                  <a:pt x="6326713" y="6968"/>
                </a:moveTo>
                <a:cubicBezTo>
                  <a:pt x="6327280" y="5268"/>
                  <a:pt x="6330113" y="5835"/>
                  <a:pt x="6330282" y="7421"/>
                </a:cubicBezTo>
                <a:cubicBezTo>
                  <a:pt x="6331982" y="25379"/>
                  <a:pt x="6330566" y="43507"/>
                  <a:pt x="6331076" y="61464"/>
                </a:cubicBezTo>
                <a:cubicBezTo>
                  <a:pt x="6331416" y="74324"/>
                  <a:pt x="6336797" y="91432"/>
                  <a:pt x="6328300" y="103158"/>
                </a:cubicBezTo>
                <a:cubicBezTo>
                  <a:pt x="6327790" y="103838"/>
                  <a:pt x="6326204" y="103555"/>
                  <a:pt x="6326374" y="102705"/>
                </a:cubicBezTo>
                <a:cubicBezTo>
                  <a:pt x="6328980" y="87806"/>
                  <a:pt x="6326544" y="73587"/>
                  <a:pt x="6325581" y="58632"/>
                </a:cubicBezTo>
                <a:cubicBezTo>
                  <a:pt x="6325014" y="49625"/>
                  <a:pt x="6324958" y="40617"/>
                  <a:pt x="6324674" y="31610"/>
                </a:cubicBezTo>
                <a:cubicBezTo>
                  <a:pt x="6324448" y="23396"/>
                  <a:pt x="6323994" y="15012"/>
                  <a:pt x="6326657" y="7024"/>
                </a:cubicBezTo>
                <a:close/>
                <a:moveTo>
                  <a:pt x="5487340" y="6968"/>
                </a:moveTo>
                <a:cubicBezTo>
                  <a:pt x="5487906" y="5268"/>
                  <a:pt x="5490739" y="5835"/>
                  <a:pt x="5490909" y="7421"/>
                </a:cubicBezTo>
                <a:cubicBezTo>
                  <a:pt x="5492608" y="25379"/>
                  <a:pt x="5491192" y="43507"/>
                  <a:pt x="5491702" y="61464"/>
                </a:cubicBezTo>
                <a:cubicBezTo>
                  <a:pt x="5492042" y="74324"/>
                  <a:pt x="5497423" y="91432"/>
                  <a:pt x="5488926" y="103158"/>
                </a:cubicBezTo>
                <a:cubicBezTo>
                  <a:pt x="5488416" y="103838"/>
                  <a:pt x="5486830" y="103555"/>
                  <a:pt x="5487000" y="102705"/>
                </a:cubicBezTo>
                <a:cubicBezTo>
                  <a:pt x="5489606" y="87806"/>
                  <a:pt x="5487170" y="73587"/>
                  <a:pt x="5486207" y="58632"/>
                </a:cubicBezTo>
                <a:cubicBezTo>
                  <a:pt x="5485640" y="49625"/>
                  <a:pt x="5485584" y="40617"/>
                  <a:pt x="5485300" y="31610"/>
                </a:cubicBezTo>
                <a:cubicBezTo>
                  <a:pt x="5485074" y="23396"/>
                  <a:pt x="5484621" y="15012"/>
                  <a:pt x="5487283" y="7024"/>
                </a:cubicBezTo>
                <a:close/>
                <a:moveTo>
                  <a:pt x="4284276" y="6968"/>
                </a:moveTo>
                <a:cubicBezTo>
                  <a:pt x="4284842" y="5268"/>
                  <a:pt x="4287675" y="5835"/>
                  <a:pt x="4287845" y="7421"/>
                </a:cubicBezTo>
                <a:cubicBezTo>
                  <a:pt x="4289544" y="25379"/>
                  <a:pt x="4288128" y="43507"/>
                  <a:pt x="4288638" y="61464"/>
                </a:cubicBezTo>
                <a:cubicBezTo>
                  <a:pt x="4288978" y="74324"/>
                  <a:pt x="4294359" y="91432"/>
                  <a:pt x="4285862" y="103158"/>
                </a:cubicBezTo>
                <a:cubicBezTo>
                  <a:pt x="4285352" y="103838"/>
                  <a:pt x="4283766" y="103555"/>
                  <a:pt x="4283936" y="102705"/>
                </a:cubicBezTo>
                <a:cubicBezTo>
                  <a:pt x="4286542" y="87806"/>
                  <a:pt x="4284106" y="73587"/>
                  <a:pt x="4283143" y="58632"/>
                </a:cubicBezTo>
                <a:cubicBezTo>
                  <a:pt x="4282576" y="49625"/>
                  <a:pt x="4282519" y="40617"/>
                  <a:pt x="4282236" y="31610"/>
                </a:cubicBezTo>
                <a:cubicBezTo>
                  <a:pt x="4282010" y="23396"/>
                  <a:pt x="4281557" y="15012"/>
                  <a:pt x="4284219" y="7024"/>
                </a:cubicBezTo>
                <a:close/>
                <a:moveTo>
                  <a:pt x="3444902" y="6968"/>
                </a:moveTo>
                <a:cubicBezTo>
                  <a:pt x="3445468" y="5268"/>
                  <a:pt x="3448301" y="5835"/>
                  <a:pt x="3448471" y="7421"/>
                </a:cubicBezTo>
                <a:cubicBezTo>
                  <a:pt x="3450170" y="25379"/>
                  <a:pt x="3448754" y="43507"/>
                  <a:pt x="3449264" y="61464"/>
                </a:cubicBezTo>
                <a:cubicBezTo>
                  <a:pt x="3449604" y="74324"/>
                  <a:pt x="3454985" y="91432"/>
                  <a:pt x="3446488" y="103158"/>
                </a:cubicBezTo>
                <a:cubicBezTo>
                  <a:pt x="3445978" y="103838"/>
                  <a:pt x="3444392" y="103555"/>
                  <a:pt x="3444562" y="102705"/>
                </a:cubicBezTo>
                <a:cubicBezTo>
                  <a:pt x="3447168" y="87806"/>
                  <a:pt x="3444732" y="73587"/>
                  <a:pt x="3443769" y="58632"/>
                </a:cubicBezTo>
                <a:cubicBezTo>
                  <a:pt x="3443202" y="49625"/>
                  <a:pt x="3443145" y="40617"/>
                  <a:pt x="3442862" y="31610"/>
                </a:cubicBezTo>
                <a:cubicBezTo>
                  <a:pt x="3442636" y="23396"/>
                  <a:pt x="3442183" y="15012"/>
                  <a:pt x="3444845" y="7024"/>
                </a:cubicBezTo>
                <a:close/>
                <a:moveTo>
                  <a:pt x="2605528" y="6968"/>
                </a:moveTo>
                <a:cubicBezTo>
                  <a:pt x="2606094" y="5268"/>
                  <a:pt x="2608927" y="5835"/>
                  <a:pt x="2609097" y="7421"/>
                </a:cubicBezTo>
                <a:cubicBezTo>
                  <a:pt x="2610797" y="25379"/>
                  <a:pt x="2609380" y="43507"/>
                  <a:pt x="2609890" y="61464"/>
                </a:cubicBezTo>
                <a:cubicBezTo>
                  <a:pt x="2610231" y="74324"/>
                  <a:pt x="2615611" y="91432"/>
                  <a:pt x="2607114" y="103158"/>
                </a:cubicBezTo>
                <a:cubicBezTo>
                  <a:pt x="2606604" y="103838"/>
                  <a:pt x="2605018" y="103555"/>
                  <a:pt x="2605188" y="102705"/>
                </a:cubicBezTo>
                <a:cubicBezTo>
                  <a:pt x="2607794" y="87806"/>
                  <a:pt x="2605358" y="73587"/>
                  <a:pt x="2604395" y="58632"/>
                </a:cubicBezTo>
                <a:cubicBezTo>
                  <a:pt x="2603828" y="49625"/>
                  <a:pt x="2603772" y="40617"/>
                  <a:pt x="2603488" y="31610"/>
                </a:cubicBezTo>
                <a:cubicBezTo>
                  <a:pt x="2603263" y="23396"/>
                  <a:pt x="2602809" y="15012"/>
                  <a:pt x="2605471" y="7024"/>
                </a:cubicBezTo>
                <a:close/>
                <a:moveTo>
                  <a:pt x="1766100" y="6968"/>
                </a:moveTo>
                <a:cubicBezTo>
                  <a:pt x="1766666" y="5268"/>
                  <a:pt x="1769497" y="5835"/>
                  <a:pt x="1769667" y="7421"/>
                </a:cubicBezTo>
                <a:cubicBezTo>
                  <a:pt x="1771365" y="25379"/>
                  <a:pt x="1769952" y="43507"/>
                  <a:pt x="1770462" y="61464"/>
                </a:cubicBezTo>
                <a:cubicBezTo>
                  <a:pt x="1770800" y="74324"/>
                  <a:pt x="1776183" y="91432"/>
                  <a:pt x="1767684" y="103158"/>
                </a:cubicBezTo>
                <a:cubicBezTo>
                  <a:pt x="1767175" y="103838"/>
                  <a:pt x="1765587" y="103555"/>
                  <a:pt x="1765758" y="102705"/>
                </a:cubicBezTo>
                <a:cubicBezTo>
                  <a:pt x="1768364" y="87806"/>
                  <a:pt x="1765930" y="73587"/>
                  <a:pt x="1764965" y="58632"/>
                </a:cubicBezTo>
                <a:cubicBezTo>
                  <a:pt x="1764398" y="49625"/>
                  <a:pt x="1764341" y="40617"/>
                  <a:pt x="1764061" y="31610"/>
                </a:cubicBezTo>
                <a:cubicBezTo>
                  <a:pt x="1763832" y="23396"/>
                  <a:pt x="1763379" y="15012"/>
                  <a:pt x="1766043" y="7024"/>
                </a:cubicBezTo>
                <a:close/>
                <a:moveTo>
                  <a:pt x="674925" y="6968"/>
                </a:moveTo>
                <a:cubicBezTo>
                  <a:pt x="675491" y="5268"/>
                  <a:pt x="678324" y="5835"/>
                  <a:pt x="678495" y="7421"/>
                </a:cubicBezTo>
                <a:cubicBezTo>
                  <a:pt x="680192" y="25379"/>
                  <a:pt x="678775" y="43507"/>
                  <a:pt x="679286" y="61464"/>
                </a:cubicBezTo>
                <a:cubicBezTo>
                  <a:pt x="679626" y="74324"/>
                  <a:pt x="685008" y="91432"/>
                  <a:pt x="676510" y="103158"/>
                </a:cubicBezTo>
                <a:cubicBezTo>
                  <a:pt x="676001" y="103838"/>
                  <a:pt x="674414" y="103555"/>
                  <a:pt x="674585" y="102705"/>
                </a:cubicBezTo>
                <a:cubicBezTo>
                  <a:pt x="677189" y="87806"/>
                  <a:pt x="674754" y="73587"/>
                  <a:pt x="673791" y="58632"/>
                </a:cubicBezTo>
                <a:cubicBezTo>
                  <a:pt x="673224" y="49625"/>
                  <a:pt x="673168" y="40617"/>
                  <a:pt x="672885" y="31610"/>
                </a:cubicBezTo>
                <a:cubicBezTo>
                  <a:pt x="672658" y="23396"/>
                  <a:pt x="672206" y="15012"/>
                  <a:pt x="674868" y="7024"/>
                </a:cubicBezTo>
                <a:close/>
                <a:moveTo>
                  <a:pt x="6128214" y="6798"/>
                </a:moveTo>
                <a:lnTo>
                  <a:pt x="6128214" y="6855"/>
                </a:lnTo>
                <a:cubicBezTo>
                  <a:pt x="6128667" y="5099"/>
                  <a:pt x="6131556" y="5438"/>
                  <a:pt x="6131840" y="7025"/>
                </a:cubicBezTo>
                <a:cubicBezTo>
                  <a:pt x="6135012" y="24982"/>
                  <a:pt x="6134729" y="43394"/>
                  <a:pt x="6136032" y="61521"/>
                </a:cubicBezTo>
                <a:cubicBezTo>
                  <a:pt x="6136995" y="74437"/>
                  <a:pt x="6142830" y="91716"/>
                  <a:pt x="6134446" y="103725"/>
                </a:cubicBezTo>
                <a:cubicBezTo>
                  <a:pt x="6133936" y="104405"/>
                  <a:pt x="6132406" y="104122"/>
                  <a:pt x="6132520" y="103272"/>
                </a:cubicBezTo>
                <a:cubicBezTo>
                  <a:pt x="6134899" y="88090"/>
                  <a:pt x="6132066" y="73814"/>
                  <a:pt x="6130424" y="58802"/>
                </a:cubicBezTo>
                <a:cubicBezTo>
                  <a:pt x="6129460" y="49795"/>
                  <a:pt x="6128894" y="40674"/>
                  <a:pt x="6128044" y="31667"/>
                </a:cubicBezTo>
                <a:cubicBezTo>
                  <a:pt x="6127308" y="23396"/>
                  <a:pt x="6126232" y="15069"/>
                  <a:pt x="6128214" y="6798"/>
                </a:cubicBezTo>
                <a:close/>
                <a:moveTo>
                  <a:pt x="5288840" y="6798"/>
                </a:moveTo>
                <a:lnTo>
                  <a:pt x="5288840" y="6855"/>
                </a:lnTo>
                <a:cubicBezTo>
                  <a:pt x="5289293" y="5099"/>
                  <a:pt x="5292183" y="5438"/>
                  <a:pt x="5292466" y="7025"/>
                </a:cubicBezTo>
                <a:cubicBezTo>
                  <a:pt x="5295638" y="24982"/>
                  <a:pt x="5295355" y="43394"/>
                  <a:pt x="5296658" y="61521"/>
                </a:cubicBezTo>
                <a:cubicBezTo>
                  <a:pt x="5297621" y="74437"/>
                  <a:pt x="5303456" y="91716"/>
                  <a:pt x="5295072" y="103725"/>
                </a:cubicBezTo>
                <a:cubicBezTo>
                  <a:pt x="5294562" y="104405"/>
                  <a:pt x="5293032" y="104122"/>
                  <a:pt x="5293146" y="103272"/>
                </a:cubicBezTo>
                <a:cubicBezTo>
                  <a:pt x="5295525" y="88090"/>
                  <a:pt x="5292692" y="73814"/>
                  <a:pt x="5291050" y="58802"/>
                </a:cubicBezTo>
                <a:cubicBezTo>
                  <a:pt x="5290087" y="49795"/>
                  <a:pt x="5289520" y="40674"/>
                  <a:pt x="5288670" y="31667"/>
                </a:cubicBezTo>
                <a:cubicBezTo>
                  <a:pt x="5287934" y="23396"/>
                  <a:pt x="5286858" y="15069"/>
                  <a:pt x="5288840" y="6798"/>
                </a:cubicBezTo>
                <a:close/>
                <a:moveTo>
                  <a:pt x="4085719" y="6798"/>
                </a:moveTo>
                <a:lnTo>
                  <a:pt x="4085719" y="6855"/>
                </a:lnTo>
                <a:cubicBezTo>
                  <a:pt x="4086172" y="5099"/>
                  <a:pt x="4089062" y="5438"/>
                  <a:pt x="4089345" y="7025"/>
                </a:cubicBezTo>
                <a:cubicBezTo>
                  <a:pt x="4092517" y="24982"/>
                  <a:pt x="4092234" y="43394"/>
                  <a:pt x="4093537" y="61521"/>
                </a:cubicBezTo>
                <a:cubicBezTo>
                  <a:pt x="4094500" y="74437"/>
                  <a:pt x="4100335" y="91716"/>
                  <a:pt x="4091951" y="103725"/>
                </a:cubicBezTo>
                <a:cubicBezTo>
                  <a:pt x="4091441" y="104405"/>
                  <a:pt x="4089911" y="104122"/>
                  <a:pt x="4090025" y="103272"/>
                </a:cubicBezTo>
                <a:cubicBezTo>
                  <a:pt x="4092404" y="88090"/>
                  <a:pt x="4089571" y="73814"/>
                  <a:pt x="4087929" y="58802"/>
                </a:cubicBezTo>
                <a:cubicBezTo>
                  <a:pt x="4086966" y="49795"/>
                  <a:pt x="4086399" y="40674"/>
                  <a:pt x="4085549" y="31667"/>
                </a:cubicBezTo>
                <a:cubicBezTo>
                  <a:pt x="4084813" y="23396"/>
                  <a:pt x="4083737" y="15069"/>
                  <a:pt x="4085719" y="6798"/>
                </a:cubicBezTo>
                <a:close/>
                <a:moveTo>
                  <a:pt x="3246345" y="6798"/>
                </a:moveTo>
                <a:lnTo>
                  <a:pt x="3246345" y="6855"/>
                </a:lnTo>
                <a:cubicBezTo>
                  <a:pt x="3246798" y="5099"/>
                  <a:pt x="3249688" y="5438"/>
                  <a:pt x="3249972" y="7025"/>
                </a:cubicBezTo>
                <a:cubicBezTo>
                  <a:pt x="3253143" y="24982"/>
                  <a:pt x="3252860" y="43394"/>
                  <a:pt x="3254163" y="61521"/>
                </a:cubicBezTo>
                <a:cubicBezTo>
                  <a:pt x="3255126" y="74437"/>
                  <a:pt x="3260961" y="91716"/>
                  <a:pt x="3252576" y="103725"/>
                </a:cubicBezTo>
                <a:cubicBezTo>
                  <a:pt x="3252067" y="104405"/>
                  <a:pt x="3250537" y="104122"/>
                  <a:pt x="3250651" y="103272"/>
                </a:cubicBezTo>
                <a:cubicBezTo>
                  <a:pt x="3253030" y="88090"/>
                  <a:pt x="3250197" y="73814"/>
                  <a:pt x="3248555" y="58802"/>
                </a:cubicBezTo>
                <a:cubicBezTo>
                  <a:pt x="3247592" y="49795"/>
                  <a:pt x="3247025" y="40674"/>
                  <a:pt x="3246175" y="31667"/>
                </a:cubicBezTo>
                <a:cubicBezTo>
                  <a:pt x="3245439" y="23396"/>
                  <a:pt x="3244363" y="15069"/>
                  <a:pt x="3246345" y="6798"/>
                </a:cubicBezTo>
                <a:close/>
                <a:moveTo>
                  <a:pt x="2406972" y="6798"/>
                </a:moveTo>
                <a:lnTo>
                  <a:pt x="2406972" y="6855"/>
                </a:lnTo>
                <a:cubicBezTo>
                  <a:pt x="2407426" y="5099"/>
                  <a:pt x="2410316" y="5438"/>
                  <a:pt x="2410599" y="7025"/>
                </a:cubicBezTo>
                <a:cubicBezTo>
                  <a:pt x="2413771" y="24982"/>
                  <a:pt x="2413488" y="43394"/>
                  <a:pt x="2414791" y="61521"/>
                </a:cubicBezTo>
                <a:cubicBezTo>
                  <a:pt x="2415754" y="74437"/>
                  <a:pt x="2421589" y="91716"/>
                  <a:pt x="2413204" y="103725"/>
                </a:cubicBezTo>
                <a:cubicBezTo>
                  <a:pt x="2412695" y="104405"/>
                  <a:pt x="2411165" y="104122"/>
                  <a:pt x="2411278" y="103272"/>
                </a:cubicBezTo>
                <a:cubicBezTo>
                  <a:pt x="2413658" y="88090"/>
                  <a:pt x="2410825" y="73814"/>
                  <a:pt x="2409184" y="58802"/>
                </a:cubicBezTo>
                <a:cubicBezTo>
                  <a:pt x="2408219" y="49795"/>
                  <a:pt x="2407653" y="40674"/>
                  <a:pt x="2406803" y="31667"/>
                </a:cubicBezTo>
                <a:cubicBezTo>
                  <a:pt x="2406067" y="23396"/>
                  <a:pt x="2404991" y="15069"/>
                  <a:pt x="2406972" y="6798"/>
                </a:cubicBezTo>
                <a:close/>
                <a:moveTo>
                  <a:pt x="1567597" y="6798"/>
                </a:moveTo>
                <a:lnTo>
                  <a:pt x="1567597" y="6855"/>
                </a:lnTo>
                <a:cubicBezTo>
                  <a:pt x="1568051" y="5099"/>
                  <a:pt x="1570939" y="5438"/>
                  <a:pt x="1571224" y="7025"/>
                </a:cubicBezTo>
                <a:cubicBezTo>
                  <a:pt x="1574396" y="24982"/>
                  <a:pt x="1574112" y="43394"/>
                  <a:pt x="1575415" y="61521"/>
                </a:cubicBezTo>
                <a:cubicBezTo>
                  <a:pt x="1576379" y="74437"/>
                  <a:pt x="1582214" y="91716"/>
                  <a:pt x="1573829" y="103725"/>
                </a:cubicBezTo>
                <a:cubicBezTo>
                  <a:pt x="1573319" y="104405"/>
                  <a:pt x="1571790" y="104122"/>
                  <a:pt x="1571905" y="103272"/>
                </a:cubicBezTo>
                <a:cubicBezTo>
                  <a:pt x="1574282" y="88090"/>
                  <a:pt x="1571449" y="73814"/>
                  <a:pt x="1569808" y="58802"/>
                </a:cubicBezTo>
                <a:cubicBezTo>
                  <a:pt x="1568845" y="49795"/>
                  <a:pt x="1568276" y="40674"/>
                  <a:pt x="1567428" y="31667"/>
                </a:cubicBezTo>
                <a:cubicBezTo>
                  <a:pt x="1566692" y="23396"/>
                  <a:pt x="1565616" y="15069"/>
                  <a:pt x="1567597" y="6798"/>
                </a:cubicBezTo>
                <a:close/>
                <a:moveTo>
                  <a:pt x="476426" y="6798"/>
                </a:moveTo>
                <a:lnTo>
                  <a:pt x="476426" y="6855"/>
                </a:lnTo>
                <a:cubicBezTo>
                  <a:pt x="476878" y="5099"/>
                  <a:pt x="479767" y="5438"/>
                  <a:pt x="480050" y="7025"/>
                </a:cubicBezTo>
                <a:cubicBezTo>
                  <a:pt x="483221" y="24982"/>
                  <a:pt x="482940" y="43394"/>
                  <a:pt x="484242" y="61521"/>
                </a:cubicBezTo>
                <a:cubicBezTo>
                  <a:pt x="485206" y="74437"/>
                  <a:pt x="491041" y="91716"/>
                  <a:pt x="482656" y="103725"/>
                </a:cubicBezTo>
                <a:cubicBezTo>
                  <a:pt x="482146" y="104405"/>
                  <a:pt x="480616" y="104122"/>
                  <a:pt x="480730" y="103272"/>
                </a:cubicBezTo>
                <a:cubicBezTo>
                  <a:pt x="483109" y="88090"/>
                  <a:pt x="480277" y="73814"/>
                  <a:pt x="478634" y="58802"/>
                </a:cubicBezTo>
                <a:cubicBezTo>
                  <a:pt x="477671" y="49795"/>
                  <a:pt x="477105" y="40674"/>
                  <a:pt x="476255" y="31667"/>
                </a:cubicBezTo>
                <a:cubicBezTo>
                  <a:pt x="475518" y="23396"/>
                  <a:pt x="474442" y="15069"/>
                  <a:pt x="476426" y="6798"/>
                </a:cubicBezTo>
                <a:close/>
                <a:moveTo>
                  <a:pt x="6015766" y="6515"/>
                </a:moveTo>
                <a:cubicBezTo>
                  <a:pt x="6016219" y="4759"/>
                  <a:pt x="6019164" y="5155"/>
                  <a:pt x="6019391" y="6741"/>
                </a:cubicBezTo>
                <a:cubicBezTo>
                  <a:pt x="6022280" y="24813"/>
                  <a:pt x="6022054" y="43280"/>
                  <a:pt x="6023809" y="61465"/>
                </a:cubicBezTo>
                <a:cubicBezTo>
                  <a:pt x="6025000" y="74494"/>
                  <a:pt x="6031514" y="91432"/>
                  <a:pt x="6023809" y="103895"/>
                </a:cubicBezTo>
                <a:cubicBezTo>
                  <a:pt x="6023356" y="104575"/>
                  <a:pt x="6021770" y="104405"/>
                  <a:pt x="6021884" y="103555"/>
                </a:cubicBezTo>
                <a:cubicBezTo>
                  <a:pt x="6023470" y="88260"/>
                  <a:pt x="6020127" y="74041"/>
                  <a:pt x="6018144" y="58916"/>
                </a:cubicBezTo>
                <a:cubicBezTo>
                  <a:pt x="6016955" y="49795"/>
                  <a:pt x="6016275" y="40675"/>
                  <a:pt x="6015425" y="31554"/>
                </a:cubicBezTo>
                <a:cubicBezTo>
                  <a:pt x="6014632" y="23226"/>
                  <a:pt x="6013670" y="14842"/>
                  <a:pt x="6015766" y="6515"/>
                </a:cubicBezTo>
                <a:close/>
                <a:moveTo>
                  <a:pt x="5176391" y="6515"/>
                </a:moveTo>
                <a:cubicBezTo>
                  <a:pt x="5176844" y="4759"/>
                  <a:pt x="5179790" y="5155"/>
                  <a:pt x="5180016" y="6741"/>
                </a:cubicBezTo>
                <a:cubicBezTo>
                  <a:pt x="5182905" y="24813"/>
                  <a:pt x="5182679" y="43280"/>
                  <a:pt x="5184435" y="61465"/>
                </a:cubicBezTo>
                <a:cubicBezTo>
                  <a:pt x="5185625" y="74494"/>
                  <a:pt x="5192139" y="91432"/>
                  <a:pt x="5184435" y="103895"/>
                </a:cubicBezTo>
                <a:cubicBezTo>
                  <a:pt x="5183982" y="104575"/>
                  <a:pt x="5182396" y="104405"/>
                  <a:pt x="5182509" y="103555"/>
                </a:cubicBezTo>
                <a:cubicBezTo>
                  <a:pt x="5184095" y="88260"/>
                  <a:pt x="5180696" y="74041"/>
                  <a:pt x="5178770" y="58916"/>
                </a:cubicBezTo>
                <a:cubicBezTo>
                  <a:pt x="5177580" y="49795"/>
                  <a:pt x="5176900" y="40675"/>
                  <a:pt x="5176051" y="31554"/>
                </a:cubicBezTo>
                <a:cubicBezTo>
                  <a:pt x="5175314" y="23226"/>
                  <a:pt x="5174295" y="14842"/>
                  <a:pt x="5176391" y="6515"/>
                </a:cubicBezTo>
                <a:close/>
                <a:moveTo>
                  <a:pt x="3973328" y="6515"/>
                </a:moveTo>
                <a:cubicBezTo>
                  <a:pt x="3973780" y="4759"/>
                  <a:pt x="3976726" y="5155"/>
                  <a:pt x="3976953" y="6741"/>
                </a:cubicBezTo>
                <a:cubicBezTo>
                  <a:pt x="3979842" y="24813"/>
                  <a:pt x="3979616" y="43280"/>
                  <a:pt x="3981372" y="61465"/>
                </a:cubicBezTo>
                <a:cubicBezTo>
                  <a:pt x="3982561" y="74494"/>
                  <a:pt x="3989076" y="91432"/>
                  <a:pt x="3981372" y="103895"/>
                </a:cubicBezTo>
                <a:cubicBezTo>
                  <a:pt x="3980918" y="104575"/>
                  <a:pt x="3979332" y="104405"/>
                  <a:pt x="3979445" y="103555"/>
                </a:cubicBezTo>
                <a:cubicBezTo>
                  <a:pt x="3981032" y="88260"/>
                  <a:pt x="3977633" y="74041"/>
                  <a:pt x="3975707" y="58916"/>
                </a:cubicBezTo>
                <a:cubicBezTo>
                  <a:pt x="3974517" y="49795"/>
                  <a:pt x="3973837" y="40675"/>
                  <a:pt x="3972988" y="31554"/>
                </a:cubicBezTo>
                <a:cubicBezTo>
                  <a:pt x="3972194" y="23226"/>
                  <a:pt x="3971232" y="14842"/>
                  <a:pt x="3973328" y="6515"/>
                </a:cubicBezTo>
                <a:close/>
                <a:moveTo>
                  <a:pt x="3133953" y="6515"/>
                </a:moveTo>
                <a:cubicBezTo>
                  <a:pt x="3134407" y="4759"/>
                  <a:pt x="3137352" y="5155"/>
                  <a:pt x="3137580" y="6741"/>
                </a:cubicBezTo>
                <a:cubicBezTo>
                  <a:pt x="3140468" y="24813"/>
                  <a:pt x="3140242" y="43280"/>
                  <a:pt x="3141998" y="61465"/>
                </a:cubicBezTo>
                <a:cubicBezTo>
                  <a:pt x="3143188" y="74494"/>
                  <a:pt x="3149703" y="91432"/>
                  <a:pt x="3141998" y="103895"/>
                </a:cubicBezTo>
                <a:cubicBezTo>
                  <a:pt x="3141545" y="104575"/>
                  <a:pt x="3139960" y="104405"/>
                  <a:pt x="3140072" y="103555"/>
                </a:cubicBezTo>
                <a:cubicBezTo>
                  <a:pt x="3141658" y="88260"/>
                  <a:pt x="3138317" y="74041"/>
                  <a:pt x="3136334" y="58916"/>
                </a:cubicBezTo>
                <a:cubicBezTo>
                  <a:pt x="3135143" y="49795"/>
                  <a:pt x="3134463" y="40675"/>
                  <a:pt x="3133614" y="31554"/>
                </a:cubicBezTo>
                <a:cubicBezTo>
                  <a:pt x="3132821" y="23226"/>
                  <a:pt x="3131857" y="14842"/>
                  <a:pt x="3133953" y="6515"/>
                </a:cubicBezTo>
                <a:close/>
                <a:moveTo>
                  <a:pt x="2294580" y="6515"/>
                </a:moveTo>
                <a:cubicBezTo>
                  <a:pt x="2295033" y="4759"/>
                  <a:pt x="2297979" y="5155"/>
                  <a:pt x="2298206" y="6741"/>
                </a:cubicBezTo>
                <a:cubicBezTo>
                  <a:pt x="2301095" y="24813"/>
                  <a:pt x="2300869" y="43280"/>
                  <a:pt x="2302626" y="61465"/>
                </a:cubicBezTo>
                <a:cubicBezTo>
                  <a:pt x="2303814" y="74494"/>
                  <a:pt x="2310329" y="91432"/>
                  <a:pt x="2302626" y="103895"/>
                </a:cubicBezTo>
                <a:cubicBezTo>
                  <a:pt x="2302172" y="104575"/>
                  <a:pt x="2300586" y="104405"/>
                  <a:pt x="2300700" y="103555"/>
                </a:cubicBezTo>
                <a:cubicBezTo>
                  <a:pt x="2302285" y="88260"/>
                  <a:pt x="2298943" y="74041"/>
                  <a:pt x="2296960" y="58916"/>
                </a:cubicBezTo>
                <a:cubicBezTo>
                  <a:pt x="2295769" y="49795"/>
                  <a:pt x="2295090" y="40675"/>
                  <a:pt x="2294241" y="31554"/>
                </a:cubicBezTo>
                <a:cubicBezTo>
                  <a:pt x="2293448" y="23226"/>
                  <a:pt x="2292485" y="14842"/>
                  <a:pt x="2294580" y="6515"/>
                </a:cubicBezTo>
                <a:close/>
                <a:moveTo>
                  <a:pt x="1455205" y="6515"/>
                </a:moveTo>
                <a:cubicBezTo>
                  <a:pt x="1455660" y="4759"/>
                  <a:pt x="1458604" y="5155"/>
                  <a:pt x="1458832" y="6741"/>
                </a:cubicBezTo>
                <a:cubicBezTo>
                  <a:pt x="1461720" y="24813"/>
                  <a:pt x="1461494" y="43280"/>
                  <a:pt x="1463250" y="61465"/>
                </a:cubicBezTo>
                <a:cubicBezTo>
                  <a:pt x="1464438" y="74494"/>
                  <a:pt x="1470954" y="91432"/>
                  <a:pt x="1463250" y="103895"/>
                </a:cubicBezTo>
                <a:cubicBezTo>
                  <a:pt x="1462797" y="104575"/>
                  <a:pt x="1461209" y="104405"/>
                  <a:pt x="1461324" y="103555"/>
                </a:cubicBezTo>
                <a:cubicBezTo>
                  <a:pt x="1462910" y="88260"/>
                  <a:pt x="1459511" y="74041"/>
                  <a:pt x="1457585" y="58916"/>
                </a:cubicBezTo>
                <a:cubicBezTo>
                  <a:pt x="1456395" y="49795"/>
                  <a:pt x="1455714" y="40675"/>
                  <a:pt x="1454865" y="31554"/>
                </a:cubicBezTo>
                <a:cubicBezTo>
                  <a:pt x="1454071" y="23226"/>
                  <a:pt x="1453110" y="14842"/>
                  <a:pt x="1455205" y="6515"/>
                </a:cubicBezTo>
                <a:close/>
                <a:moveTo>
                  <a:pt x="363975" y="6515"/>
                </a:moveTo>
                <a:cubicBezTo>
                  <a:pt x="364428" y="4759"/>
                  <a:pt x="367374" y="5155"/>
                  <a:pt x="367600" y="6741"/>
                </a:cubicBezTo>
                <a:cubicBezTo>
                  <a:pt x="370490" y="24813"/>
                  <a:pt x="370263" y="43280"/>
                  <a:pt x="372019" y="61465"/>
                </a:cubicBezTo>
                <a:cubicBezTo>
                  <a:pt x="373209" y="74494"/>
                  <a:pt x="379724" y="91432"/>
                  <a:pt x="372019" y="103895"/>
                </a:cubicBezTo>
                <a:cubicBezTo>
                  <a:pt x="371568" y="104575"/>
                  <a:pt x="369979" y="104405"/>
                  <a:pt x="370093" y="103555"/>
                </a:cubicBezTo>
                <a:cubicBezTo>
                  <a:pt x="371681" y="88260"/>
                  <a:pt x="368281" y="74041"/>
                  <a:pt x="366355" y="58916"/>
                </a:cubicBezTo>
                <a:cubicBezTo>
                  <a:pt x="365165" y="49795"/>
                  <a:pt x="364484" y="40675"/>
                  <a:pt x="363636" y="31554"/>
                </a:cubicBezTo>
                <a:cubicBezTo>
                  <a:pt x="362898" y="23226"/>
                  <a:pt x="361878" y="14842"/>
                  <a:pt x="363975" y="6515"/>
                </a:cubicBezTo>
                <a:close/>
                <a:moveTo>
                  <a:pt x="6357248" y="6459"/>
                </a:moveTo>
                <a:cubicBezTo>
                  <a:pt x="6357758" y="5779"/>
                  <a:pt x="6359344" y="6062"/>
                  <a:pt x="6359174" y="6912"/>
                </a:cubicBezTo>
                <a:cubicBezTo>
                  <a:pt x="6356568" y="21811"/>
                  <a:pt x="6359004" y="36030"/>
                  <a:pt x="6359967" y="50985"/>
                </a:cubicBezTo>
                <a:cubicBezTo>
                  <a:pt x="6360534" y="59992"/>
                  <a:pt x="6360590" y="69000"/>
                  <a:pt x="6360873" y="78007"/>
                </a:cubicBezTo>
                <a:cubicBezTo>
                  <a:pt x="6361100" y="86221"/>
                  <a:pt x="6361553" y="94605"/>
                  <a:pt x="6358891" y="102593"/>
                </a:cubicBezTo>
                <a:lnTo>
                  <a:pt x="6358834" y="102649"/>
                </a:lnTo>
                <a:cubicBezTo>
                  <a:pt x="6358268" y="104349"/>
                  <a:pt x="6355435" y="103782"/>
                  <a:pt x="6355265" y="102196"/>
                </a:cubicBezTo>
                <a:cubicBezTo>
                  <a:pt x="6353566" y="84238"/>
                  <a:pt x="6354982" y="66110"/>
                  <a:pt x="6354472" y="48153"/>
                </a:cubicBezTo>
                <a:cubicBezTo>
                  <a:pt x="6354132" y="35293"/>
                  <a:pt x="6348750" y="18185"/>
                  <a:pt x="6357248" y="6459"/>
                </a:cubicBezTo>
                <a:close/>
                <a:moveTo>
                  <a:pt x="5517874" y="6459"/>
                </a:moveTo>
                <a:cubicBezTo>
                  <a:pt x="5518384" y="5779"/>
                  <a:pt x="5519970" y="6062"/>
                  <a:pt x="5519800" y="6912"/>
                </a:cubicBezTo>
                <a:cubicBezTo>
                  <a:pt x="5517194" y="21811"/>
                  <a:pt x="5519630" y="36030"/>
                  <a:pt x="5520593" y="50985"/>
                </a:cubicBezTo>
                <a:cubicBezTo>
                  <a:pt x="5521159" y="59992"/>
                  <a:pt x="5521216" y="69000"/>
                  <a:pt x="5521499" y="78007"/>
                </a:cubicBezTo>
                <a:cubicBezTo>
                  <a:pt x="5521726" y="86221"/>
                  <a:pt x="5522179" y="94605"/>
                  <a:pt x="5519517" y="102593"/>
                </a:cubicBezTo>
                <a:lnTo>
                  <a:pt x="5519460" y="102649"/>
                </a:lnTo>
                <a:cubicBezTo>
                  <a:pt x="5518893" y="104349"/>
                  <a:pt x="5516061" y="103782"/>
                  <a:pt x="5515891" y="102196"/>
                </a:cubicBezTo>
                <a:cubicBezTo>
                  <a:pt x="5514192" y="84238"/>
                  <a:pt x="5515608" y="66110"/>
                  <a:pt x="5515098" y="48153"/>
                </a:cubicBezTo>
                <a:cubicBezTo>
                  <a:pt x="5514758" y="35293"/>
                  <a:pt x="5509376" y="18185"/>
                  <a:pt x="5517874" y="6459"/>
                </a:cubicBezTo>
                <a:close/>
                <a:moveTo>
                  <a:pt x="4678500" y="6459"/>
                </a:moveTo>
                <a:cubicBezTo>
                  <a:pt x="4679010" y="5779"/>
                  <a:pt x="4680596" y="6062"/>
                  <a:pt x="4680426" y="6912"/>
                </a:cubicBezTo>
                <a:cubicBezTo>
                  <a:pt x="4677820" y="21811"/>
                  <a:pt x="4680256" y="36030"/>
                  <a:pt x="4681219" y="50985"/>
                </a:cubicBezTo>
                <a:cubicBezTo>
                  <a:pt x="4681785" y="59992"/>
                  <a:pt x="4681842" y="69000"/>
                  <a:pt x="4682125" y="78007"/>
                </a:cubicBezTo>
                <a:cubicBezTo>
                  <a:pt x="4682352" y="86221"/>
                  <a:pt x="4682805" y="94605"/>
                  <a:pt x="4680142" y="102593"/>
                </a:cubicBezTo>
                <a:lnTo>
                  <a:pt x="4680086" y="102649"/>
                </a:lnTo>
                <a:cubicBezTo>
                  <a:pt x="4679519" y="104349"/>
                  <a:pt x="4676687" y="103782"/>
                  <a:pt x="4676517" y="102196"/>
                </a:cubicBezTo>
                <a:cubicBezTo>
                  <a:pt x="4674817" y="84238"/>
                  <a:pt x="4676234" y="66110"/>
                  <a:pt x="4675724" y="48153"/>
                </a:cubicBezTo>
                <a:cubicBezTo>
                  <a:pt x="4675384" y="35293"/>
                  <a:pt x="4670002" y="18185"/>
                  <a:pt x="4678500" y="6459"/>
                </a:cubicBezTo>
                <a:close/>
                <a:moveTo>
                  <a:pt x="4314810" y="6459"/>
                </a:moveTo>
                <a:cubicBezTo>
                  <a:pt x="4315320" y="5779"/>
                  <a:pt x="4316906" y="6062"/>
                  <a:pt x="4316736" y="6912"/>
                </a:cubicBezTo>
                <a:cubicBezTo>
                  <a:pt x="4314130" y="21811"/>
                  <a:pt x="4316566" y="36030"/>
                  <a:pt x="4317529" y="50985"/>
                </a:cubicBezTo>
                <a:cubicBezTo>
                  <a:pt x="4318095" y="59992"/>
                  <a:pt x="4318152" y="69000"/>
                  <a:pt x="4318435" y="78007"/>
                </a:cubicBezTo>
                <a:cubicBezTo>
                  <a:pt x="4318662" y="86221"/>
                  <a:pt x="4319115" y="94605"/>
                  <a:pt x="4316453" y="102593"/>
                </a:cubicBezTo>
                <a:lnTo>
                  <a:pt x="4316396" y="102649"/>
                </a:lnTo>
                <a:cubicBezTo>
                  <a:pt x="4315829" y="104349"/>
                  <a:pt x="4312997" y="103782"/>
                  <a:pt x="4312827" y="102196"/>
                </a:cubicBezTo>
                <a:cubicBezTo>
                  <a:pt x="4311128" y="84238"/>
                  <a:pt x="4312544" y="66110"/>
                  <a:pt x="4312034" y="48153"/>
                </a:cubicBezTo>
                <a:cubicBezTo>
                  <a:pt x="4311694" y="35293"/>
                  <a:pt x="4306312" y="18185"/>
                  <a:pt x="4314810" y="6459"/>
                </a:cubicBezTo>
                <a:close/>
                <a:moveTo>
                  <a:pt x="3475379" y="6459"/>
                </a:moveTo>
                <a:cubicBezTo>
                  <a:pt x="3475889" y="5779"/>
                  <a:pt x="3477475" y="6062"/>
                  <a:pt x="3477305" y="6912"/>
                </a:cubicBezTo>
                <a:cubicBezTo>
                  <a:pt x="3474699" y="21811"/>
                  <a:pt x="3477135" y="36030"/>
                  <a:pt x="3478098" y="50985"/>
                </a:cubicBezTo>
                <a:cubicBezTo>
                  <a:pt x="3478664" y="59992"/>
                  <a:pt x="3478721" y="69000"/>
                  <a:pt x="3479004" y="78007"/>
                </a:cubicBezTo>
                <a:cubicBezTo>
                  <a:pt x="3479231" y="86221"/>
                  <a:pt x="3479684" y="94605"/>
                  <a:pt x="3477022" y="102593"/>
                </a:cubicBezTo>
                <a:lnTo>
                  <a:pt x="3476965" y="102649"/>
                </a:lnTo>
                <a:cubicBezTo>
                  <a:pt x="3476398" y="104349"/>
                  <a:pt x="3473566" y="103782"/>
                  <a:pt x="3473396" y="102196"/>
                </a:cubicBezTo>
                <a:cubicBezTo>
                  <a:pt x="3471697" y="84238"/>
                  <a:pt x="3473113" y="66110"/>
                  <a:pt x="3472603" y="48153"/>
                </a:cubicBezTo>
                <a:cubicBezTo>
                  <a:pt x="3472263" y="35293"/>
                  <a:pt x="3466881" y="18185"/>
                  <a:pt x="3475379" y="6459"/>
                </a:cubicBezTo>
                <a:close/>
                <a:moveTo>
                  <a:pt x="2636006" y="6459"/>
                </a:moveTo>
                <a:cubicBezTo>
                  <a:pt x="2636517" y="5779"/>
                  <a:pt x="2638102" y="6062"/>
                  <a:pt x="2637932" y="6912"/>
                </a:cubicBezTo>
                <a:cubicBezTo>
                  <a:pt x="2635326" y="21811"/>
                  <a:pt x="2637763" y="36030"/>
                  <a:pt x="2638725" y="50985"/>
                </a:cubicBezTo>
                <a:cubicBezTo>
                  <a:pt x="2639292" y="59992"/>
                  <a:pt x="2639348" y="69000"/>
                  <a:pt x="2639631" y="78007"/>
                </a:cubicBezTo>
                <a:cubicBezTo>
                  <a:pt x="2639858" y="86221"/>
                  <a:pt x="2640311" y="94605"/>
                  <a:pt x="2637649" y="102593"/>
                </a:cubicBezTo>
                <a:lnTo>
                  <a:pt x="2637592" y="102649"/>
                </a:lnTo>
                <a:cubicBezTo>
                  <a:pt x="2637025" y="104349"/>
                  <a:pt x="2634193" y="103782"/>
                  <a:pt x="2634023" y="102196"/>
                </a:cubicBezTo>
                <a:cubicBezTo>
                  <a:pt x="2632324" y="84238"/>
                  <a:pt x="2633740" y="66110"/>
                  <a:pt x="2633230" y="48153"/>
                </a:cubicBezTo>
                <a:cubicBezTo>
                  <a:pt x="2632889" y="35293"/>
                  <a:pt x="2627509" y="18185"/>
                  <a:pt x="2636006" y="6459"/>
                </a:cubicBezTo>
                <a:close/>
                <a:moveTo>
                  <a:pt x="1796633" y="6459"/>
                </a:moveTo>
                <a:cubicBezTo>
                  <a:pt x="1797142" y="5779"/>
                  <a:pt x="1798730" y="6062"/>
                  <a:pt x="1798559" y="6912"/>
                </a:cubicBezTo>
                <a:cubicBezTo>
                  <a:pt x="1795953" y="21811"/>
                  <a:pt x="1798389" y="36030"/>
                  <a:pt x="1799351" y="50985"/>
                </a:cubicBezTo>
                <a:cubicBezTo>
                  <a:pt x="1799920" y="59992"/>
                  <a:pt x="1799976" y="69000"/>
                  <a:pt x="1800258" y="78007"/>
                </a:cubicBezTo>
                <a:cubicBezTo>
                  <a:pt x="1800485" y="86221"/>
                  <a:pt x="1800937" y="94605"/>
                  <a:pt x="1798275" y="102593"/>
                </a:cubicBezTo>
                <a:lnTo>
                  <a:pt x="1798218" y="102649"/>
                </a:lnTo>
                <a:cubicBezTo>
                  <a:pt x="1797651" y="104349"/>
                  <a:pt x="1794821" y="103782"/>
                  <a:pt x="1794650" y="102196"/>
                </a:cubicBezTo>
                <a:cubicBezTo>
                  <a:pt x="1792952" y="84238"/>
                  <a:pt x="1794366" y="66110"/>
                  <a:pt x="1793856" y="48153"/>
                </a:cubicBezTo>
                <a:cubicBezTo>
                  <a:pt x="1793518" y="35293"/>
                  <a:pt x="1788135" y="18185"/>
                  <a:pt x="1796633" y="6459"/>
                </a:cubicBezTo>
                <a:close/>
                <a:moveTo>
                  <a:pt x="957266" y="6459"/>
                </a:moveTo>
                <a:cubicBezTo>
                  <a:pt x="957776" y="5779"/>
                  <a:pt x="959361" y="6062"/>
                  <a:pt x="959192" y="6912"/>
                </a:cubicBezTo>
                <a:cubicBezTo>
                  <a:pt x="956587" y="21811"/>
                  <a:pt x="959022" y="36030"/>
                  <a:pt x="959986" y="50985"/>
                </a:cubicBezTo>
                <a:cubicBezTo>
                  <a:pt x="960551" y="59992"/>
                  <a:pt x="960608" y="69000"/>
                  <a:pt x="960891" y="78007"/>
                </a:cubicBezTo>
                <a:cubicBezTo>
                  <a:pt x="961118" y="86221"/>
                  <a:pt x="961571" y="94605"/>
                  <a:pt x="958910" y="102593"/>
                </a:cubicBezTo>
                <a:lnTo>
                  <a:pt x="958852" y="102649"/>
                </a:lnTo>
                <a:cubicBezTo>
                  <a:pt x="958285" y="104349"/>
                  <a:pt x="955453" y="103782"/>
                  <a:pt x="955283" y="102196"/>
                </a:cubicBezTo>
                <a:cubicBezTo>
                  <a:pt x="953585" y="84238"/>
                  <a:pt x="954998" y="66110"/>
                  <a:pt x="954489" y="48153"/>
                </a:cubicBezTo>
                <a:cubicBezTo>
                  <a:pt x="954151" y="35293"/>
                  <a:pt x="948768" y="18185"/>
                  <a:pt x="957266" y="6459"/>
                </a:cubicBezTo>
                <a:close/>
                <a:moveTo>
                  <a:pt x="705458" y="6459"/>
                </a:moveTo>
                <a:cubicBezTo>
                  <a:pt x="705969" y="5779"/>
                  <a:pt x="707555" y="6062"/>
                  <a:pt x="707384" y="6912"/>
                </a:cubicBezTo>
                <a:cubicBezTo>
                  <a:pt x="704778" y="21811"/>
                  <a:pt x="707213" y="36030"/>
                  <a:pt x="708178" y="50985"/>
                </a:cubicBezTo>
                <a:cubicBezTo>
                  <a:pt x="708743" y="59992"/>
                  <a:pt x="708801" y="69000"/>
                  <a:pt x="709083" y="78007"/>
                </a:cubicBezTo>
                <a:cubicBezTo>
                  <a:pt x="709311" y="86221"/>
                  <a:pt x="709763" y="94605"/>
                  <a:pt x="707101" y="102593"/>
                </a:cubicBezTo>
                <a:lnTo>
                  <a:pt x="707044" y="102649"/>
                </a:lnTo>
                <a:cubicBezTo>
                  <a:pt x="706478" y="104349"/>
                  <a:pt x="703646" y="103782"/>
                  <a:pt x="703476" y="102196"/>
                </a:cubicBezTo>
                <a:cubicBezTo>
                  <a:pt x="701776" y="84238"/>
                  <a:pt x="703193" y="66110"/>
                  <a:pt x="702683" y="48153"/>
                </a:cubicBezTo>
                <a:cubicBezTo>
                  <a:pt x="702343" y="35293"/>
                  <a:pt x="696959" y="18185"/>
                  <a:pt x="705458" y="6459"/>
                </a:cubicBezTo>
                <a:close/>
                <a:moveTo>
                  <a:pt x="6410839" y="6402"/>
                </a:moveTo>
                <a:cubicBezTo>
                  <a:pt x="6411349" y="5722"/>
                  <a:pt x="6412878" y="6005"/>
                  <a:pt x="6412765" y="6855"/>
                </a:cubicBezTo>
                <a:cubicBezTo>
                  <a:pt x="6410272" y="21867"/>
                  <a:pt x="6413218" y="36029"/>
                  <a:pt x="6414974" y="50871"/>
                </a:cubicBezTo>
                <a:cubicBezTo>
                  <a:pt x="6415937" y="60105"/>
                  <a:pt x="6416844" y="68829"/>
                  <a:pt x="6417750" y="77723"/>
                </a:cubicBezTo>
                <a:cubicBezTo>
                  <a:pt x="6418713" y="85881"/>
                  <a:pt x="6419960" y="94095"/>
                  <a:pt x="6418146" y="102309"/>
                </a:cubicBezTo>
                <a:lnTo>
                  <a:pt x="6418090" y="102252"/>
                </a:lnTo>
                <a:cubicBezTo>
                  <a:pt x="6417693" y="104009"/>
                  <a:pt x="6414804" y="103725"/>
                  <a:pt x="6414465" y="102196"/>
                </a:cubicBezTo>
                <a:cubicBezTo>
                  <a:pt x="6410839" y="84521"/>
                  <a:pt x="6410839" y="66223"/>
                  <a:pt x="6409366" y="48266"/>
                </a:cubicBezTo>
                <a:cubicBezTo>
                  <a:pt x="6408289" y="35463"/>
                  <a:pt x="6402398" y="18298"/>
                  <a:pt x="6410839" y="6402"/>
                </a:cubicBezTo>
                <a:close/>
                <a:moveTo>
                  <a:pt x="5571464" y="6402"/>
                </a:moveTo>
                <a:cubicBezTo>
                  <a:pt x="5571974" y="5722"/>
                  <a:pt x="5573503" y="6005"/>
                  <a:pt x="5573390" y="6855"/>
                </a:cubicBezTo>
                <a:cubicBezTo>
                  <a:pt x="5570898" y="21867"/>
                  <a:pt x="5573843" y="36029"/>
                  <a:pt x="5575599" y="50871"/>
                </a:cubicBezTo>
                <a:cubicBezTo>
                  <a:pt x="5576563" y="60105"/>
                  <a:pt x="5577469" y="68829"/>
                  <a:pt x="5578375" y="77723"/>
                </a:cubicBezTo>
                <a:cubicBezTo>
                  <a:pt x="5579338" y="85881"/>
                  <a:pt x="5580584" y="94095"/>
                  <a:pt x="5578772" y="102309"/>
                </a:cubicBezTo>
                <a:lnTo>
                  <a:pt x="5578715" y="102252"/>
                </a:lnTo>
                <a:cubicBezTo>
                  <a:pt x="5578319" y="104009"/>
                  <a:pt x="5575430" y="103725"/>
                  <a:pt x="5575090" y="102196"/>
                </a:cubicBezTo>
                <a:cubicBezTo>
                  <a:pt x="5571464" y="84521"/>
                  <a:pt x="5571464" y="66223"/>
                  <a:pt x="5569991" y="48266"/>
                </a:cubicBezTo>
                <a:cubicBezTo>
                  <a:pt x="5568915" y="35463"/>
                  <a:pt x="5563023" y="18298"/>
                  <a:pt x="5571464" y="6402"/>
                </a:cubicBezTo>
                <a:close/>
                <a:moveTo>
                  <a:pt x="4732090" y="6402"/>
                </a:moveTo>
                <a:cubicBezTo>
                  <a:pt x="4732600" y="5722"/>
                  <a:pt x="4734129" y="6005"/>
                  <a:pt x="4734016" y="6855"/>
                </a:cubicBezTo>
                <a:cubicBezTo>
                  <a:pt x="4731523" y="21867"/>
                  <a:pt x="4734469" y="36029"/>
                  <a:pt x="4736225" y="50871"/>
                </a:cubicBezTo>
                <a:cubicBezTo>
                  <a:pt x="4737188" y="60105"/>
                  <a:pt x="4738095" y="68829"/>
                  <a:pt x="4739001" y="77723"/>
                </a:cubicBezTo>
                <a:cubicBezTo>
                  <a:pt x="4739964" y="85881"/>
                  <a:pt x="4741210" y="94095"/>
                  <a:pt x="4739398" y="102309"/>
                </a:cubicBezTo>
                <a:lnTo>
                  <a:pt x="4739341" y="102252"/>
                </a:lnTo>
                <a:cubicBezTo>
                  <a:pt x="4738944" y="104009"/>
                  <a:pt x="4736056" y="103725"/>
                  <a:pt x="4735715" y="102196"/>
                </a:cubicBezTo>
                <a:cubicBezTo>
                  <a:pt x="4732090" y="84521"/>
                  <a:pt x="4732090" y="66223"/>
                  <a:pt x="4730617" y="48266"/>
                </a:cubicBezTo>
                <a:cubicBezTo>
                  <a:pt x="4729541" y="35463"/>
                  <a:pt x="4723649" y="18298"/>
                  <a:pt x="4732090" y="6402"/>
                </a:cubicBezTo>
                <a:close/>
                <a:moveTo>
                  <a:pt x="4368344" y="6402"/>
                </a:moveTo>
                <a:cubicBezTo>
                  <a:pt x="4368854" y="5722"/>
                  <a:pt x="4370383" y="6005"/>
                  <a:pt x="4370270" y="6855"/>
                </a:cubicBezTo>
                <a:cubicBezTo>
                  <a:pt x="4367778" y="21867"/>
                  <a:pt x="4370723" y="36029"/>
                  <a:pt x="4372479" y="50871"/>
                </a:cubicBezTo>
                <a:cubicBezTo>
                  <a:pt x="4373443" y="60105"/>
                  <a:pt x="4374349" y="68829"/>
                  <a:pt x="4375255" y="77723"/>
                </a:cubicBezTo>
                <a:cubicBezTo>
                  <a:pt x="4376218" y="85881"/>
                  <a:pt x="4377464" y="94095"/>
                  <a:pt x="4375652" y="102309"/>
                </a:cubicBezTo>
                <a:lnTo>
                  <a:pt x="4375595" y="102252"/>
                </a:lnTo>
                <a:cubicBezTo>
                  <a:pt x="4375199" y="104009"/>
                  <a:pt x="4372310" y="103725"/>
                  <a:pt x="4371970" y="102196"/>
                </a:cubicBezTo>
                <a:cubicBezTo>
                  <a:pt x="4368344" y="84521"/>
                  <a:pt x="4368344" y="66223"/>
                  <a:pt x="4366871" y="48266"/>
                </a:cubicBezTo>
                <a:cubicBezTo>
                  <a:pt x="4365795" y="35463"/>
                  <a:pt x="4359903" y="18298"/>
                  <a:pt x="4368344" y="6402"/>
                </a:cubicBezTo>
                <a:close/>
                <a:moveTo>
                  <a:pt x="3528969" y="6402"/>
                </a:moveTo>
                <a:cubicBezTo>
                  <a:pt x="3529479" y="5722"/>
                  <a:pt x="3531008" y="6005"/>
                  <a:pt x="3530895" y="6855"/>
                </a:cubicBezTo>
                <a:cubicBezTo>
                  <a:pt x="3528402" y="21867"/>
                  <a:pt x="3531348" y="36029"/>
                  <a:pt x="3533104" y="50871"/>
                </a:cubicBezTo>
                <a:cubicBezTo>
                  <a:pt x="3534067" y="60105"/>
                  <a:pt x="3534974" y="68829"/>
                  <a:pt x="3535880" y="77723"/>
                </a:cubicBezTo>
                <a:cubicBezTo>
                  <a:pt x="3536787" y="85881"/>
                  <a:pt x="3538089" y="94095"/>
                  <a:pt x="3536277" y="102309"/>
                </a:cubicBezTo>
                <a:lnTo>
                  <a:pt x="3536220" y="102252"/>
                </a:lnTo>
                <a:cubicBezTo>
                  <a:pt x="3535823" y="104009"/>
                  <a:pt x="3532935" y="103725"/>
                  <a:pt x="3532595" y="102196"/>
                </a:cubicBezTo>
                <a:cubicBezTo>
                  <a:pt x="3528969" y="84521"/>
                  <a:pt x="3528969" y="66223"/>
                  <a:pt x="3527496" y="48266"/>
                </a:cubicBezTo>
                <a:cubicBezTo>
                  <a:pt x="3526420" y="35463"/>
                  <a:pt x="3520528" y="18298"/>
                  <a:pt x="3528969" y="6402"/>
                </a:cubicBezTo>
                <a:close/>
                <a:moveTo>
                  <a:pt x="2689596" y="6402"/>
                </a:moveTo>
                <a:cubicBezTo>
                  <a:pt x="2690106" y="5722"/>
                  <a:pt x="2691635" y="6005"/>
                  <a:pt x="2691523" y="6855"/>
                </a:cubicBezTo>
                <a:cubicBezTo>
                  <a:pt x="2689029" y="21867"/>
                  <a:pt x="2691976" y="36029"/>
                  <a:pt x="2693731" y="50871"/>
                </a:cubicBezTo>
                <a:cubicBezTo>
                  <a:pt x="2694694" y="60105"/>
                  <a:pt x="2695601" y="68829"/>
                  <a:pt x="2696507" y="77723"/>
                </a:cubicBezTo>
                <a:cubicBezTo>
                  <a:pt x="2697469" y="85881"/>
                  <a:pt x="2698717" y="94095"/>
                  <a:pt x="2696904" y="102309"/>
                </a:cubicBezTo>
                <a:lnTo>
                  <a:pt x="2696847" y="102252"/>
                </a:lnTo>
                <a:cubicBezTo>
                  <a:pt x="2696451" y="104009"/>
                  <a:pt x="2693562" y="103725"/>
                  <a:pt x="2693222" y="102196"/>
                </a:cubicBezTo>
                <a:cubicBezTo>
                  <a:pt x="2689596" y="84521"/>
                  <a:pt x="2689596" y="66223"/>
                  <a:pt x="2688123" y="48266"/>
                </a:cubicBezTo>
                <a:cubicBezTo>
                  <a:pt x="2687047" y="35463"/>
                  <a:pt x="2681155" y="18298"/>
                  <a:pt x="2689596" y="6402"/>
                </a:cubicBezTo>
                <a:close/>
                <a:moveTo>
                  <a:pt x="1850223" y="6402"/>
                </a:moveTo>
                <a:cubicBezTo>
                  <a:pt x="1850732" y="5722"/>
                  <a:pt x="1852261" y="6005"/>
                  <a:pt x="1852148" y="6855"/>
                </a:cubicBezTo>
                <a:cubicBezTo>
                  <a:pt x="1849657" y="21867"/>
                  <a:pt x="1852601" y="36029"/>
                  <a:pt x="1854358" y="50871"/>
                </a:cubicBezTo>
                <a:cubicBezTo>
                  <a:pt x="1855322" y="60105"/>
                  <a:pt x="1856226" y="68829"/>
                  <a:pt x="1857133" y="77723"/>
                </a:cubicBezTo>
                <a:cubicBezTo>
                  <a:pt x="1858095" y="85881"/>
                  <a:pt x="1859341" y="94095"/>
                  <a:pt x="1857530" y="102309"/>
                </a:cubicBezTo>
                <a:lnTo>
                  <a:pt x="1857473" y="102252"/>
                </a:lnTo>
                <a:cubicBezTo>
                  <a:pt x="1857076" y="104009"/>
                  <a:pt x="1854187" y="103725"/>
                  <a:pt x="1853848" y="102196"/>
                </a:cubicBezTo>
                <a:cubicBezTo>
                  <a:pt x="1850223" y="84521"/>
                  <a:pt x="1850223" y="66223"/>
                  <a:pt x="1848749" y="48266"/>
                </a:cubicBezTo>
                <a:cubicBezTo>
                  <a:pt x="1847674" y="35463"/>
                  <a:pt x="1841781" y="18298"/>
                  <a:pt x="1850223" y="6402"/>
                </a:cubicBezTo>
                <a:close/>
                <a:moveTo>
                  <a:pt x="1010855" y="6402"/>
                </a:moveTo>
                <a:cubicBezTo>
                  <a:pt x="1011365" y="5722"/>
                  <a:pt x="1012894" y="6005"/>
                  <a:pt x="1012783" y="6855"/>
                </a:cubicBezTo>
                <a:cubicBezTo>
                  <a:pt x="1010290" y="21867"/>
                  <a:pt x="1013234" y="36029"/>
                  <a:pt x="1014991" y="50871"/>
                </a:cubicBezTo>
                <a:cubicBezTo>
                  <a:pt x="1015953" y="60105"/>
                  <a:pt x="1016861" y="68829"/>
                  <a:pt x="1017767" y="77723"/>
                </a:cubicBezTo>
                <a:cubicBezTo>
                  <a:pt x="1018730" y="85881"/>
                  <a:pt x="1019977" y="94095"/>
                  <a:pt x="1018164" y="102309"/>
                </a:cubicBezTo>
                <a:lnTo>
                  <a:pt x="1018107" y="102252"/>
                </a:lnTo>
                <a:cubicBezTo>
                  <a:pt x="1017711" y="104009"/>
                  <a:pt x="1014821" y="103725"/>
                  <a:pt x="1014481" y="102196"/>
                </a:cubicBezTo>
                <a:cubicBezTo>
                  <a:pt x="1010855" y="84521"/>
                  <a:pt x="1010855" y="66223"/>
                  <a:pt x="1009383" y="48266"/>
                </a:cubicBezTo>
                <a:cubicBezTo>
                  <a:pt x="1008306" y="35463"/>
                  <a:pt x="1002414" y="18298"/>
                  <a:pt x="1010855" y="6402"/>
                </a:cubicBezTo>
                <a:close/>
                <a:moveTo>
                  <a:pt x="759049" y="6402"/>
                </a:moveTo>
                <a:cubicBezTo>
                  <a:pt x="759558" y="5722"/>
                  <a:pt x="761087" y="6005"/>
                  <a:pt x="760975" y="6855"/>
                </a:cubicBezTo>
                <a:cubicBezTo>
                  <a:pt x="758482" y="21867"/>
                  <a:pt x="761428" y="36029"/>
                  <a:pt x="763183" y="50871"/>
                </a:cubicBezTo>
                <a:cubicBezTo>
                  <a:pt x="764146" y="60105"/>
                  <a:pt x="765054" y="68829"/>
                  <a:pt x="765959" y="77723"/>
                </a:cubicBezTo>
                <a:cubicBezTo>
                  <a:pt x="766866" y="85881"/>
                  <a:pt x="768168" y="94095"/>
                  <a:pt x="766356" y="102309"/>
                </a:cubicBezTo>
                <a:lnTo>
                  <a:pt x="766300" y="102252"/>
                </a:lnTo>
                <a:cubicBezTo>
                  <a:pt x="765904" y="104009"/>
                  <a:pt x="763014" y="103725"/>
                  <a:pt x="762675" y="102196"/>
                </a:cubicBezTo>
                <a:cubicBezTo>
                  <a:pt x="759049" y="84521"/>
                  <a:pt x="759049" y="66223"/>
                  <a:pt x="757576" y="48266"/>
                </a:cubicBezTo>
                <a:cubicBezTo>
                  <a:pt x="756499" y="35463"/>
                  <a:pt x="750607" y="18298"/>
                  <a:pt x="759049" y="6402"/>
                </a:cubicBezTo>
                <a:close/>
                <a:moveTo>
                  <a:pt x="6551159" y="5892"/>
                </a:moveTo>
                <a:cubicBezTo>
                  <a:pt x="6551669" y="5212"/>
                  <a:pt x="6553199" y="5495"/>
                  <a:pt x="6553086" y="6345"/>
                </a:cubicBezTo>
                <a:cubicBezTo>
                  <a:pt x="6550706" y="21527"/>
                  <a:pt x="6553538" y="35802"/>
                  <a:pt x="6555182" y="50815"/>
                </a:cubicBezTo>
                <a:cubicBezTo>
                  <a:pt x="6556144" y="59822"/>
                  <a:pt x="6556711" y="68942"/>
                  <a:pt x="6557560" y="77950"/>
                </a:cubicBezTo>
                <a:cubicBezTo>
                  <a:pt x="6558297" y="86221"/>
                  <a:pt x="6559374" y="94548"/>
                  <a:pt x="6557391" y="102819"/>
                </a:cubicBezTo>
                <a:lnTo>
                  <a:pt x="6557391" y="102762"/>
                </a:lnTo>
                <a:cubicBezTo>
                  <a:pt x="6556937" y="104518"/>
                  <a:pt x="6554048" y="104178"/>
                  <a:pt x="6553765" y="102592"/>
                </a:cubicBezTo>
                <a:cubicBezTo>
                  <a:pt x="6550593" y="84634"/>
                  <a:pt x="6550876" y="66223"/>
                  <a:pt x="6549573" y="48095"/>
                </a:cubicBezTo>
                <a:cubicBezTo>
                  <a:pt x="6548610" y="35179"/>
                  <a:pt x="6542775" y="17901"/>
                  <a:pt x="6551159" y="5892"/>
                </a:cubicBezTo>
                <a:close/>
                <a:moveTo>
                  <a:pt x="5711785" y="5892"/>
                </a:moveTo>
                <a:cubicBezTo>
                  <a:pt x="5712295" y="5212"/>
                  <a:pt x="5713825" y="5495"/>
                  <a:pt x="5713711" y="6345"/>
                </a:cubicBezTo>
                <a:cubicBezTo>
                  <a:pt x="5711332" y="21527"/>
                  <a:pt x="5714164" y="35802"/>
                  <a:pt x="5715807" y="50815"/>
                </a:cubicBezTo>
                <a:cubicBezTo>
                  <a:pt x="5716770" y="59822"/>
                  <a:pt x="5717337" y="68942"/>
                  <a:pt x="5718187" y="77950"/>
                </a:cubicBezTo>
                <a:cubicBezTo>
                  <a:pt x="5718923" y="86221"/>
                  <a:pt x="5719999" y="94548"/>
                  <a:pt x="5718017" y="102819"/>
                </a:cubicBezTo>
                <a:lnTo>
                  <a:pt x="5718017" y="102762"/>
                </a:lnTo>
                <a:cubicBezTo>
                  <a:pt x="5717563" y="104518"/>
                  <a:pt x="5714674" y="104178"/>
                  <a:pt x="5714391" y="102592"/>
                </a:cubicBezTo>
                <a:cubicBezTo>
                  <a:pt x="5711219" y="84634"/>
                  <a:pt x="5711502" y="66223"/>
                  <a:pt x="5710199" y="48095"/>
                </a:cubicBezTo>
                <a:cubicBezTo>
                  <a:pt x="5709236" y="35179"/>
                  <a:pt x="5703401" y="17901"/>
                  <a:pt x="5711785" y="5892"/>
                </a:cubicBezTo>
                <a:close/>
                <a:moveTo>
                  <a:pt x="4872410" y="5892"/>
                </a:moveTo>
                <a:cubicBezTo>
                  <a:pt x="4872920" y="5212"/>
                  <a:pt x="4874450" y="5495"/>
                  <a:pt x="4874336" y="6345"/>
                </a:cubicBezTo>
                <a:cubicBezTo>
                  <a:pt x="4871957" y="21527"/>
                  <a:pt x="4874789" y="35802"/>
                  <a:pt x="4876432" y="50815"/>
                </a:cubicBezTo>
                <a:cubicBezTo>
                  <a:pt x="4877395" y="59822"/>
                  <a:pt x="4877962" y="68942"/>
                  <a:pt x="4878811" y="77950"/>
                </a:cubicBezTo>
                <a:cubicBezTo>
                  <a:pt x="4879548" y="86221"/>
                  <a:pt x="4880624" y="94548"/>
                  <a:pt x="4878642" y="102819"/>
                </a:cubicBezTo>
                <a:lnTo>
                  <a:pt x="4878642" y="102762"/>
                </a:lnTo>
                <a:cubicBezTo>
                  <a:pt x="4878188" y="104518"/>
                  <a:pt x="4875299" y="104178"/>
                  <a:pt x="4875016" y="102592"/>
                </a:cubicBezTo>
                <a:cubicBezTo>
                  <a:pt x="4871844" y="84634"/>
                  <a:pt x="4872127" y="66223"/>
                  <a:pt x="4870824" y="48095"/>
                </a:cubicBezTo>
                <a:cubicBezTo>
                  <a:pt x="4869861" y="35179"/>
                  <a:pt x="4864026" y="17901"/>
                  <a:pt x="4872410" y="5892"/>
                </a:cubicBezTo>
                <a:close/>
                <a:moveTo>
                  <a:pt x="4508664" y="5892"/>
                </a:moveTo>
                <a:cubicBezTo>
                  <a:pt x="4509174" y="5212"/>
                  <a:pt x="4510704" y="5495"/>
                  <a:pt x="4510590" y="6345"/>
                </a:cubicBezTo>
                <a:cubicBezTo>
                  <a:pt x="4508211" y="21527"/>
                  <a:pt x="4511043" y="35802"/>
                  <a:pt x="4512686" y="50815"/>
                </a:cubicBezTo>
                <a:cubicBezTo>
                  <a:pt x="4513649" y="59822"/>
                  <a:pt x="4514216" y="68942"/>
                  <a:pt x="4515066" y="77950"/>
                </a:cubicBezTo>
                <a:cubicBezTo>
                  <a:pt x="4515802" y="86221"/>
                  <a:pt x="4516878" y="94548"/>
                  <a:pt x="4514896" y="102819"/>
                </a:cubicBezTo>
                <a:lnTo>
                  <a:pt x="4514896" y="102762"/>
                </a:lnTo>
                <a:cubicBezTo>
                  <a:pt x="4514442" y="104518"/>
                  <a:pt x="4511553" y="104178"/>
                  <a:pt x="4511270" y="102592"/>
                </a:cubicBezTo>
                <a:cubicBezTo>
                  <a:pt x="4508098" y="84634"/>
                  <a:pt x="4508381" y="66223"/>
                  <a:pt x="4507078" y="48095"/>
                </a:cubicBezTo>
                <a:cubicBezTo>
                  <a:pt x="4506115" y="35179"/>
                  <a:pt x="4500280" y="17901"/>
                  <a:pt x="4508664" y="5892"/>
                </a:cubicBezTo>
                <a:close/>
                <a:moveTo>
                  <a:pt x="3669290" y="5892"/>
                </a:moveTo>
                <a:cubicBezTo>
                  <a:pt x="3669800" y="5212"/>
                  <a:pt x="3671330" y="5495"/>
                  <a:pt x="3671216" y="6345"/>
                </a:cubicBezTo>
                <a:cubicBezTo>
                  <a:pt x="3668837" y="21527"/>
                  <a:pt x="3671669" y="35802"/>
                  <a:pt x="3673312" y="50815"/>
                </a:cubicBezTo>
                <a:cubicBezTo>
                  <a:pt x="3674275" y="59822"/>
                  <a:pt x="3674842" y="68942"/>
                  <a:pt x="3675691" y="77950"/>
                </a:cubicBezTo>
                <a:cubicBezTo>
                  <a:pt x="3676428" y="86221"/>
                  <a:pt x="3677504" y="94548"/>
                  <a:pt x="3675522" y="102819"/>
                </a:cubicBezTo>
                <a:lnTo>
                  <a:pt x="3675522" y="102762"/>
                </a:lnTo>
                <a:cubicBezTo>
                  <a:pt x="3675068" y="104518"/>
                  <a:pt x="3672179" y="104178"/>
                  <a:pt x="3671896" y="102592"/>
                </a:cubicBezTo>
                <a:cubicBezTo>
                  <a:pt x="3668724" y="84634"/>
                  <a:pt x="3669007" y="66223"/>
                  <a:pt x="3667704" y="48095"/>
                </a:cubicBezTo>
                <a:cubicBezTo>
                  <a:pt x="3666741" y="35179"/>
                  <a:pt x="3660906" y="17901"/>
                  <a:pt x="3669290" y="5892"/>
                </a:cubicBezTo>
                <a:close/>
                <a:moveTo>
                  <a:pt x="2829916" y="5892"/>
                </a:moveTo>
                <a:cubicBezTo>
                  <a:pt x="2830426" y="5212"/>
                  <a:pt x="2831954" y="5495"/>
                  <a:pt x="2831842" y="6345"/>
                </a:cubicBezTo>
                <a:cubicBezTo>
                  <a:pt x="2829463" y="21527"/>
                  <a:pt x="2832295" y="35802"/>
                  <a:pt x="2833937" y="50815"/>
                </a:cubicBezTo>
                <a:cubicBezTo>
                  <a:pt x="2834901" y="59822"/>
                  <a:pt x="2835468" y="68942"/>
                  <a:pt x="2836316" y="77950"/>
                </a:cubicBezTo>
                <a:cubicBezTo>
                  <a:pt x="2837054" y="86221"/>
                  <a:pt x="2838129" y="94548"/>
                  <a:pt x="2836147" y="102819"/>
                </a:cubicBezTo>
                <a:lnTo>
                  <a:pt x="2836147" y="102762"/>
                </a:lnTo>
                <a:cubicBezTo>
                  <a:pt x="2835695" y="104518"/>
                  <a:pt x="2832805" y="104178"/>
                  <a:pt x="2832522" y="102592"/>
                </a:cubicBezTo>
                <a:cubicBezTo>
                  <a:pt x="2829350" y="84634"/>
                  <a:pt x="2829633" y="66223"/>
                  <a:pt x="2828329" y="48095"/>
                </a:cubicBezTo>
                <a:cubicBezTo>
                  <a:pt x="2827367" y="35179"/>
                  <a:pt x="2821532" y="17901"/>
                  <a:pt x="2829916" y="5892"/>
                </a:cubicBezTo>
                <a:close/>
                <a:moveTo>
                  <a:pt x="1990545" y="5892"/>
                </a:moveTo>
                <a:cubicBezTo>
                  <a:pt x="1991053" y="5212"/>
                  <a:pt x="1992582" y="5495"/>
                  <a:pt x="1992470" y="6345"/>
                </a:cubicBezTo>
                <a:cubicBezTo>
                  <a:pt x="1990090" y="21527"/>
                  <a:pt x="1992922" y="35802"/>
                  <a:pt x="1994565" y="50815"/>
                </a:cubicBezTo>
                <a:cubicBezTo>
                  <a:pt x="1995529" y="59822"/>
                  <a:pt x="1996095" y="68942"/>
                  <a:pt x="1996946" y="77950"/>
                </a:cubicBezTo>
                <a:cubicBezTo>
                  <a:pt x="1997680" y="86221"/>
                  <a:pt x="1998758" y="94548"/>
                  <a:pt x="1996775" y="102819"/>
                </a:cubicBezTo>
                <a:lnTo>
                  <a:pt x="1996775" y="102762"/>
                </a:lnTo>
                <a:cubicBezTo>
                  <a:pt x="1996322" y="104518"/>
                  <a:pt x="1993432" y="104178"/>
                  <a:pt x="1993150" y="102592"/>
                </a:cubicBezTo>
                <a:cubicBezTo>
                  <a:pt x="1989979" y="84634"/>
                  <a:pt x="1990260" y="66223"/>
                  <a:pt x="1988957" y="48095"/>
                </a:cubicBezTo>
                <a:cubicBezTo>
                  <a:pt x="1987995" y="35179"/>
                  <a:pt x="1982160" y="17901"/>
                  <a:pt x="1990545" y="5892"/>
                </a:cubicBezTo>
                <a:close/>
                <a:moveTo>
                  <a:pt x="1151176" y="5892"/>
                </a:moveTo>
                <a:cubicBezTo>
                  <a:pt x="1151685" y="5212"/>
                  <a:pt x="1153216" y="5495"/>
                  <a:pt x="1153102" y="6345"/>
                </a:cubicBezTo>
                <a:cubicBezTo>
                  <a:pt x="1150723" y="21527"/>
                  <a:pt x="1153555" y="35802"/>
                  <a:pt x="1155198" y="50815"/>
                </a:cubicBezTo>
                <a:cubicBezTo>
                  <a:pt x="1156161" y="59822"/>
                  <a:pt x="1156727" y="68942"/>
                  <a:pt x="1157578" y="77950"/>
                </a:cubicBezTo>
                <a:cubicBezTo>
                  <a:pt x="1158314" y="86221"/>
                  <a:pt x="1159389" y="94548"/>
                  <a:pt x="1157407" y="102819"/>
                </a:cubicBezTo>
                <a:lnTo>
                  <a:pt x="1157407" y="102762"/>
                </a:lnTo>
                <a:cubicBezTo>
                  <a:pt x="1156955" y="104518"/>
                  <a:pt x="1154065" y="104178"/>
                  <a:pt x="1153782" y="102592"/>
                </a:cubicBezTo>
                <a:cubicBezTo>
                  <a:pt x="1150610" y="84634"/>
                  <a:pt x="1150893" y="66223"/>
                  <a:pt x="1149591" y="48095"/>
                </a:cubicBezTo>
                <a:cubicBezTo>
                  <a:pt x="1148627" y="35179"/>
                  <a:pt x="1142792" y="17901"/>
                  <a:pt x="1151176" y="5892"/>
                </a:cubicBezTo>
                <a:close/>
                <a:moveTo>
                  <a:pt x="899369" y="5892"/>
                </a:moveTo>
                <a:cubicBezTo>
                  <a:pt x="899880" y="5212"/>
                  <a:pt x="901409" y="5495"/>
                  <a:pt x="901296" y="6345"/>
                </a:cubicBezTo>
                <a:cubicBezTo>
                  <a:pt x="898916" y="21527"/>
                  <a:pt x="901748" y="35802"/>
                  <a:pt x="903393" y="50815"/>
                </a:cubicBezTo>
                <a:cubicBezTo>
                  <a:pt x="904354" y="59822"/>
                  <a:pt x="904922" y="68942"/>
                  <a:pt x="905771" y="77950"/>
                </a:cubicBezTo>
                <a:cubicBezTo>
                  <a:pt x="906507" y="86221"/>
                  <a:pt x="907584" y="94548"/>
                  <a:pt x="905601" y="102819"/>
                </a:cubicBezTo>
                <a:lnTo>
                  <a:pt x="905601" y="102762"/>
                </a:lnTo>
                <a:cubicBezTo>
                  <a:pt x="905148" y="104518"/>
                  <a:pt x="902259" y="104178"/>
                  <a:pt x="901976" y="102592"/>
                </a:cubicBezTo>
                <a:cubicBezTo>
                  <a:pt x="898805" y="84634"/>
                  <a:pt x="899087" y="66223"/>
                  <a:pt x="897784" y="48095"/>
                </a:cubicBezTo>
                <a:cubicBezTo>
                  <a:pt x="896821" y="35179"/>
                  <a:pt x="890986" y="17901"/>
                  <a:pt x="899369" y="5892"/>
                </a:cubicBezTo>
                <a:close/>
                <a:moveTo>
                  <a:pt x="59995" y="5892"/>
                </a:moveTo>
                <a:cubicBezTo>
                  <a:pt x="60505" y="5212"/>
                  <a:pt x="62035" y="5495"/>
                  <a:pt x="61922" y="6345"/>
                </a:cubicBezTo>
                <a:cubicBezTo>
                  <a:pt x="59542" y="21527"/>
                  <a:pt x="62374" y="35802"/>
                  <a:pt x="64017" y="50815"/>
                </a:cubicBezTo>
                <a:cubicBezTo>
                  <a:pt x="64980" y="59822"/>
                  <a:pt x="65547" y="68942"/>
                  <a:pt x="66396" y="77950"/>
                </a:cubicBezTo>
                <a:cubicBezTo>
                  <a:pt x="67133" y="86221"/>
                  <a:pt x="68210" y="94548"/>
                  <a:pt x="66227" y="102819"/>
                </a:cubicBezTo>
                <a:lnTo>
                  <a:pt x="66227" y="102762"/>
                </a:lnTo>
                <a:cubicBezTo>
                  <a:pt x="65773" y="104518"/>
                  <a:pt x="62884" y="104178"/>
                  <a:pt x="62601" y="102592"/>
                </a:cubicBezTo>
                <a:cubicBezTo>
                  <a:pt x="59429" y="84634"/>
                  <a:pt x="59712" y="66223"/>
                  <a:pt x="58409" y="48095"/>
                </a:cubicBezTo>
                <a:cubicBezTo>
                  <a:pt x="57446" y="35179"/>
                  <a:pt x="51611" y="17901"/>
                  <a:pt x="59995" y="5892"/>
                </a:cubicBezTo>
                <a:close/>
                <a:moveTo>
                  <a:pt x="5822364" y="5721"/>
                </a:moveTo>
                <a:cubicBezTo>
                  <a:pt x="5822817" y="5042"/>
                  <a:pt x="5824404" y="5212"/>
                  <a:pt x="5824290" y="6061"/>
                </a:cubicBezTo>
                <a:cubicBezTo>
                  <a:pt x="5822704" y="21357"/>
                  <a:pt x="5826103" y="35576"/>
                  <a:pt x="5828029" y="50701"/>
                </a:cubicBezTo>
                <a:cubicBezTo>
                  <a:pt x="5829219" y="59822"/>
                  <a:pt x="5829898" y="68942"/>
                  <a:pt x="5830748" y="78063"/>
                </a:cubicBezTo>
                <a:cubicBezTo>
                  <a:pt x="5831541" y="86390"/>
                  <a:pt x="5832504" y="94774"/>
                  <a:pt x="5830408" y="103102"/>
                </a:cubicBezTo>
                <a:cubicBezTo>
                  <a:pt x="5829955" y="104858"/>
                  <a:pt x="5827009" y="104462"/>
                  <a:pt x="5826782" y="102875"/>
                </a:cubicBezTo>
                <a:cubicBezTo>
                  <a:pt x="5823894" y="84804"/>
                  <a:pt x="5824120" y="66280"/>
                  <a:pt x="5822364" y="48152"/>
                </a:cubicBezTo>
                <a:cubicBezTo>
                  <a:pt x="5821174" y="35123"/>
                  <a:pt x="5814660" y="18184"/>
                  <a:pt x="5822364" y="5721"/>
                </a:cubicBezTo>
                <a:close/>
                <a:moveTo>
                  <a:pt x="4982990" y="5721"/>
                </a:moveTo>
                <a:cubicBezTo>
                  <a:pt x="4983443" y="5042"/>
                  <a:pt x="4985029" y="5212"/>
                  <a:pt x="4984916" y="6061"/>
                </a:cubicBezTo>
                <a:cubicBezTo>
                  <a:pt x="4983330" y="21357"/>
                  <a:pt x="4986729" y="35576"/>
                  <a:pt x="4988655" y="50701"/>
                </a:cubicBezTo>
                <a:cubicBezTo>
                  <a:pt x="4989845" y="59822"/>
                  <a:pt x="4990525" y="68942"/>
                  <a:pt x="4991374" y="78063"/>
                </a:cubicBezTo>
                <a:cubicBezTo>
                  <a:pt x="4992167" y="86390"/>
                  <a:pt x="4993130" y="94774"/>
                  <a:pt x="4991034" y="103102"/>
                </a:cubicBezTo>
                <a:cubicBezTo>
                  <a:pt x="4990581" y="104858"/>
                  <a:pt x="4987635" y="104462"/>
                  <a:pt x="4987409" y="102875"/>
                </a:cubicBezTo>
                <a:cubicBezTo>
                  <a:pt x="4984520" y="84804"/>
                  <a:pt x="4984746" y="66280"/>
                  <a:pt x="4982990" y="48152"/>
                </a:cubicBezTo>
                <a:cubicBezTo>
                  <a:pt x="4981800" y="35123"/>
                  <a:pt x="4975286" y="18184"/>
                  <a:pt x="4982990" y="5721"/>
                </a:cubicBezTo>
                <a:close/>
                <a:moveTo>
                  <a:pt x="4619244" y="5721"/>
                </a:moveTo>
                <a:cubicBezTo>
                  <a:pt x="4619697" y="5042"/>
                  <a:pt x="4621284" y="5212"/>
                  <a:pt x="4621170" y="6061"/>
                </a:cubicBezTo>
                <a:cubicBezTo>
                  <a:pt x="4619584" y="21357"/>
                  <a:pt x="4622983" y="35576"/>
                  <a:pt x="4624909" y="50701"/>
                </a:cubicBezTo>
                <a:cubicBezTo>
                  <a:pt x="4626099" y="59822"/>
                  <a:pt x="4626779" y="68942"/>
                  <a:pt x="4627628" y="78063"/>
                </a:cubicBezTo>
                <a:cubicBezTo>
                  <a:pt x="4628422" y="86390"/>
                  <a:pt x="4629441" y="94774"/>
                  <a:pt x="4627289" y="103102"/>
                </a:cubicBezTo>
                <a:cubicBezTo>
                  <a:pt x="4626835" y="104858"/>
                  <a:pt x="4623889" y="104462"/>
                  <a:pt x="4623663" y="102875"/>
                </a:cubicBezTo>
                <a:cubicBezTo>
                  <a:pt x="4620774" y="84804"/>
                  <a:pt x="4621000" y="66280"/>
                  <a:pt x="4619244" y="48152"/>
                </a:cubicBezTo>
                <a:cubicBezTo>
                  <a:pt x="4618055" y="35123"/>
                  <a:pt x="4611540" y="18184"/>
                  <a:pt x="4619244" y="5721"/>
                </a:cubicBezTo>
                <a:close/>
                <a:moveTo>
                  <a:pt x="3779869" y="5721"/>
                </a:moveTo>
                <a:cubicBezTo>
                  <a:pt x="3780322" y="5042"/>
                  <a:pt x="3781908" y="5212"/>
                  <a:pt x="3781795" y="6061"/>
                </a:cubicBezTo>
                <a:cubicBezTo>
                  <a:pt x="3780209" y="21357"/>
                  <a:pt x="3783551" y="35576"/>
                  <a:pt x="3785534" y="50701"/>
                </a:cubicBezTo>
                <a:cubicBezTo>
                  <a:pt x="3786724" y="59822"/>
                  <a:pt x="3787404" y="68942"/>
                  <a:pt x="3788253" y="78063"/>
                </a:cubicBezTo>
                <a:cubicBezTo>
                  <a:pt x="3788990" y="86390"/>
                  <a:pt x="3790010" y="94774"/>
                  <a:pt x="3787913" y="103102"/>
                </a:cubicBezTo>
                <a:cubicBezTo>
                  <a:pt x="3787460" y="104858"/>
                  <a:pt x="3784514" y="104462"/>
                  <a:pt x="3784288" y="102875"/>
                </a:cubicBezTo>
                <a:cubicBezTo>
                  <a:pt x="3781399" y="84804"/>
                  <a:pt x="3781625" y="66280"/>
                  <a:pt x="3779869" y="48152"/>
                </a:cubicBezTo>
                <a:cubicBezTo>
                  <a:pt x="3778680" y="35123"/>
                  <a:pt x="3772165" y="18184"/>
                  <a:pt x="3779869" y="5721"/>
                </a:cubicBezTo>
                <a:close/>
                <a:moveTo>
                  <a:pt x="2940496" y="5721"/>
                </a:moveTo>
                <a:cubicBezTo>
                  <a:pt x="2940949" y="5042"/>
                  <a:pt x="2942535" y="5212"/>
                  <a:pt x="2942422" y="6061"/>
                </a:cubicBezTo>
                <a:cubicBezTo>
                  <a:pt x="2940836" y="21357"/>
                  <a:pt x="2944178" y="35576"/>
                  <a:pt x="2946162" y="50701"/>
                </a:cubicBezTo>
                <a:cubicBezTo>
                  <a:pt x="2947351" y="59822"/>
                  <a:pt x="2948031" y="68942"/>
                  <a:pt x="2948879" y="78063"/>
                </a:cubicBezTo>
                <a:cubicBezTo>
                  <a:pt x="2949673" y="86390"/>
                  <a:pt x="2950636" y="94774"/>
                  <a:pt x="2948540" y="103102"/>
                </a:cubicBezTo>
                <a:cubicBezTo>
                  <a:pt x="2948088" y="104858"/>
                  <a:pt x="2945141" y="104462"/>
                  <a:pt x="2944915" y="102875"/>
                </a:cubicBezTo>
                <a:cubicBezTo>
                  <a:pt x="2942026" y="84804"/>
                  <a:pt x="2942253" y="66280"/>
                  <a:pt x="2940496" y="48152"/>
                </a:cubicBezTo>
                <a:cubicBezTo>
                  <a:pt x="2939306" y="35123"/>
                  <a:pt x="2932792" y="18184"/>
                  <a:pt x="2940496" y="5721"/>
                </a:cubicBezTo>
                <a:close/>
                <a:moveTo>
                  <a:pt x="2101122" y="5721"/>
                </a:moveTo>
                <a:cubicBezTo>
                  <a:pt x="2101574" y="5042"/>
                  <a:pt x="2103162" y="5212"/>
                  <a:pt x="2103048" y="6061"/>
                </a:cubicBezTo>
                <a:cubicBezTo>
                  <a:pt x="2101462" y="21357"/>
                  <a:pt x="2104804" y="35576"/>
                  <a:pt x="2106787" y="50701"/>
                </a:cubicBezTo>
                <a:cubicBezTo>
                  <a:pt x="2107977" y="59822"/>
                  <a:pt x="2108657" y="68942"/>
                  <a:pt x="2109506" y="78063"/>
                </a:cubicBezTo>
                <a:cubicBezTo>
                  <a:pt x="2110299" y="86390"/>
                  <a:pt x="2111262" y="94774"/>
                  <a:pt x="2109165" y="103102"/>
                </a:cubicBezTo>
                <a:cubicBezTo>
                  <a:pt x="2108713" y="104858"/>
                  <a:pt x="2105766" y="104462"/>
                  <a:pt x="2105540" y="102875"/>
                </a:cubicBezTo>
                <a:cubicBezTo>
                  <a:pt x="2102652" y="84804"/>
                  <a:pt x="2102877" y="66280"/>
                  <a:pt x="2101122" y="48152"/>
                </a:cubicBezTo>
                <a:cubicBezTo>
                  <a:pt x="2099933" y="35123"/>
                  <a:pt x="2093418" y="18184"/>
                  <a:pt x="2101122" y="5721"/>
                </a:cubicBezTo>
                <a:close/>
                <a:moveTo>
                  <a:pt x="1261755" y="5721"/>
                </a:moveTo>
                <a:cubicBezTo>
                  <a:pt x="1262209" y="5042"/>
                  <a:pt x="1263796" y="5212"/>
                  <a:pt x="1263682" y="6061"/>
                </a:cubicBezTo>
                <a:cubicBezTo>
                  <a:pt x="1262096" y="21357"/>
                  <a:pt x="1265438" y="35576"/>
                  <a:pt x="1267420" y="50701"/>
                </a:cubicBezTo>
                <a:cubicBezTo>
                  <a:pt x="1268610" y="59822"/>
                  <a:pt x="1269291" y="68942"/>
                  <a:pt x="1270140" y="78063"/>
                </a:cubicBezTo>
                <a:cubicBezTo>
                  <a:pt x="1270933" y="86390"/>
                  <a:pt x="1271895" y="94774"/>
                  <a:pt x="1269800" y="103102"/>
                </a:cubicBezTo>
                <a:cubicBezTo>
                  <a:pt x="1269347" y="104858"/>
                  <a:pt x="1266401" y="104462"/>
                  <a:pt x="1266175" y="102875"/>
                </a:cubicBezTo>
                <a:cubicBezTo>
                  <a:pt x="1263286" y="84804"/>
                  <a:pt x="1263512" y="66280"/>
                  <a:pt x="1261755" y="48152"/>
                </a:cubicBezTo>
                <a:cubicBezTo>
                  <a:pt x="1260566" y="35123"/>
                  <a:pt x="1254052" y="18184"/>
                  <a:pt x="1261755" y="5721"/>
                </a:cubicBezTo>
                <a:close/>
                <a:moveTo>
                  <a:pt x="170576" y="5721"/>
                </a:moveTo>
                <a:cubicBezTo>
                  <a:pt x="171028" y="5042"/>
                  <a:pt x="172616" y="5212"/>
                  <a:pt x="172501" y="6061"/>
                </a:cubicBezTo>
                <a:cubicBezTo>
                  <a:pt x="170915" y="21357"/>
                  <a:pt x="174257" y="35576"/>
                  <a:pt x="176241" y="50701"/>
                </a:cubicBezTo>
                <a:cubicBezTo>
                  <a:pt x="177430" y="59822"/>
                  <a:pt x="178110" y="68942"/>
                  <a:pt x="178960" y="78063"/>
                </a:cubicBezTo>
                <a:cubicBezTo>
                  <a:pt x="179752" y="86390"/>
                  <a:pt x="180716" y="94774"/>
                  <a:pt x="178620" y="103102"/>
                </a:cubicBezTo>
                <a:cubicBezTo>
                  <a:pt x="178166" y="104858"/>
                  <a:pt x="175220" y="104462"/>
                  <a:pt x="174994" y="102875"/>
                </a:cubicBezTo>
                <a:cubicBezTo>
                  <a:pt x="172105" y="84804"/>
                  <a:pt x="172332" y="66280"/>
                  <a:pt x="170576" y="48152"/>
                </a:cubicBezTo>
                <a:cubicBezTo>
                  <a:pt x="169387" y="35123"/>
                  <a:pt x="162872" y="18184"/>
                  <a:pt x="170576" y="5721"/>
                </a:cubicBezTo>
                <a:close/>
                <a:moveTo>
                  <a:pt x="6239305" y="5325"/>
                </a:moveTo>
                <a:cubicBezTo>
                  <a:pt x="6239757" y="3512"/>
                  <a:pt x="6242647" y="3909"/>
                  <a:pt x="6242930" y="5552"/>
                </a:cubicBezTo>
                <a:cubicBezTo>
                  <a:pt x="6245933" y="24019"/>
                  <a:pt x="6245819" y="42997"/>
                  <a:pt x="6247689" y="61578"/>
                </a:cubicBezTo>
                <a:cubicBezTo>
                  <a:pt x="6248991" y="74947"/>
                  <a:pt x="6255620" y="92282"/>
                  <a:pt x="6247972" y="105085"/>
                </a:cubicBezTo>
                <a:cubicBezTo>
                  <a:pt x="6247575" y="105821"/>
                  <a:pt x="6245933" y="105651"/>
                  <a:pt x="6246045" y="104745"/>
                </a:cubicBezTo>
                <a:cubicBezTo>
                  <a:pt x="6247575" y="89053"/>
                  <a:pt x="6244063" y="74494"/>
                  <a:pt x="6242024" y="59029"/>
                </a:cubicBezTo>
                <a:cubicBezTo>
                  <a:pt x="6240777" y="49738"/>
                  <a:pt x="6240041" y="40391"/>
                  <a:pt x="6239134" y="31044"/>
                </a:cubicBezTo>
                <a:cubicBezTo>
                  <a:pt x="6238285" y="22490"/>
                  <a:pt x="6237209" y="13879"/>
                  <a:pt x="6239305" y="5382"/>
                </a:cubicBezTo>
                <a:close/>
                <a:moveTo>
                  <a:pt x="5399929" y="5325"/>
                </a:moveTo>
                <a:cubicBezTo>
                  <a:pt x="5400383" y="3512"/>
                  <a:pt x="5403272" y="3909"/>
                  <a:pt x="5403555" y="5552"/>
                </a:cubicBezTo>
                <a:cubicBezTo>
                  <a:pt x="5406558" y="24019"/>
                  <a:pt x="5406444" y="42997"/>
                  <a:pt x="5408314" y="61578"/>
                </a:cubicBezTo>
                <a:cubicBezTo>
                  <a:pt x="5409617" y="74947"/>
                  <a:pt x="5416244" y="92282"/>
                  <a:pt x="5408597" y="105085"/>
                </a:cubicBezTo>
                <a:cubicBezTo>
                  <a:pt x="5408200" y="105821"/>
                  <a:pt x="5406558" y="105651"/>
                  <a:pt x="5406671" y="104745"/>
                </a:cubicBezTo>
                <a:cubicBezTo>
                  <a:pt x="5408200" y="89053"/>
                  <a:pt x="5404688" y="74494"/>
                  <a:pt x="5402649" y="59029"/>
                </a:cubicBezTo>
                <a:cubicBezTo>
                  <a:pt x="5401402" y="49738"/>
                  <a:pt x="5400666" y="40391"/>
                  <a:pt x="5399760" y="31044"/>
                </a:cubicBezTo>
                <a:cubicBezTo>
                  <a:pt x="5398910" y="22490"/>
                  <a:pt x="5397833" y="13879"/>
                  <a:pt x="5399929" y="5382"/>
                </a:cubicBezTo>
                <a:close/>
                <a:moveTo>
                  <a:pt x="4196865" y="5325"/>
                </a:moveTo>
                <a:cubicBezTo>
                  <a:pt x="4197319" y="3512"/>
                  <a:pt x="4200208" y="3909"/>
                  <a:pt x="4200491" y="5552"/>
                </a:cubicBezTo>
                <a:cubicBezTo>
                  <a:pt x="4203494" y="24019"/>
                  <a:pt x="4203380" y="42997"/>
                  <a:pt x="4205250" y="61578"/>
                </a:cubicBezTo>
                <a:cubicBezTo>
                  <a:pt x="4206553" y="74947"/>
                  <a:pt x="4213180" y="92282"/>
                  <a:pt x="4205533" y="105085"/>
                </a:cubicBezTo>
                <a:cubicBezTo>
                  <a:pt x="4205136" y="105821"/>
                  <a:pt x="4203494" y="105651"/>
                  <a:pt x="4203607" y="104745"/>
                </a:cubicBezTo>
                <a:cubicBezTo>
                  <a:pt x="4205136" y="89053"/>
                  <a:pt x="4201624" y="74494"/>
                  <a:pt x="4199585" y="59029"/>
                </a:cubicBezTo>
                <a:cubicBezTo>
                  <a:pt x="4198338" y="49738"/>
                  <a:pt x="4197602" y="40391"/>
                  <a:pt x="4196696" y="31044"/>
                </a:cubicBezTo>
                <a:cubicBezTo>
                  <a:pt x="4195846" y="22490"/>
                  <a:pt x="4194769" y="13879"/>
                  <a:pt x="4196865" y="5382"/>
                </a:cubicBezTo>
                <a:close/>
                <a:moveTo>
                  <a:pt x="3357491" y="5325"/>
                </a:moveTo>
                <a:cubicBezTo>
                  <a:pt x="3357945" y="3512"/>
                  <a:pt x="3360834" y="3909"/>
                  <a:pt x="3361117" y="5552"/>
                </a:cubicBezTo>
                <a:cubicBezTo>
                  <a:pt x="3364119" y="24019"/>
                  <a:pt x="3364006" y="42997"/>
                  <a:pt x="3365875" y="61578"/>
                </a:cubicBezTo>
                <a:cubicBezTo>
                  <a:pt x="3367179" y="74947"/>
                  <a:pt x="3373806" y="92282"/>
                  <a:pt x="3366159" y="105085"/>
                </a:cubicBezTo>
                <a:cubicBezTo>
                  <a:pt x="3365762" y="105821"/>
                  <a:pt x="3364119" y="105651"/>
                  <a:pt x="3364233" y="104745"/>
                </a:cubicBezTo>
                <a:cubicBezTo>
                  <a:pt x="3365762" y="89053"/>
                  <a:pt x="3362250" y="74494"/>
                  <a:pt x="3360210" y="59029"/>
                </a:cubicBezTo>
                <a:cubicBezTo>
                  <a:pt x="3358964" y="49738"/>
                  <a:pt x="3358228" y="40391"/>
                  <a:pt x="3357322" y="31044"/>
                </a:cubicBezTo>
                <a:cubicBezTo>
                  <a:pt x="3356472" y="22490"/>
                  <a:pt x="3355395" y="13879"/>
                  <a:pt x="3357491" y="5382"/>
                </a:cubicBezTo>
                <a:close/>
                <a:moveTo>
                  <a:pt x="2518062" y="5325"/>
                </a:moveTo>
                <a:cubicBezTo>
                  <a:pt x="2518516" y="3512"/>
                  <a:pt x="2521405" y="3909"/>
                  <a:pt x="2521687" y="5552"/>
                </a:cubicBezTo>
                <a:cubicBezTo>
                  <a:pt x="2524689" y="24019"/>
                  <a:pt x="2524577" y="42997"/>
                  <a:pt x="2526446" y="61578"/>
                </a:cubicBezTo>
                <a:cubicBezTo>
                  <a:pt x="2527749" y="74947"/>
                  <a:pt x="2534376" y="92282"/>
                  <a:pt x="2526729" y="105085"/>
                </a:cubicBezTo>
                <a:cubicBezTo>
                  <a:pt x="2526333" y="105821"/>
                  <a:pt x="2524689" y="105651"/>
                  <a:pt x="2524804" y="104745"/>
                </a:cubicBezTo>
                <a:cubicBezTo>
                  <a:pt x="2526333" y="89053"/>
                  <a:pt x="2522820" y="74494"/>
                  <a:pt x="2520781" y="59029"/>
                </a:cubicBezTo>
                <a:cubicBezTo>
                  <a:pt x="2519534" y="49738"/>
                  <a:pt x="2518799" y="40391"/>
                  <a:pt x="2517892" y="31044"/>
                </a:cubicBezTo>
                <a:cubicBezTo>
                  <a:pt x="2517043" y="22490"/>
                  <a:pt x="2515966" y="13879"/>
                  <a:pt x="2518062" y="5382"/>
                </a:cubicBezTo>
                <a:close/>
                <a:moveTo>
                  <a:pt x="1678688" y="5325"/>
                </a:moveTo>
                <a:cubicBezTo>
                  <a:pt x="1679140" y="3512"/>
                  <a:pt x="1682031" y="3909"/>
                  <a:pt x="1682311" y="5552"/>
                </a:cubicBezTo>
                <a:cubicBezTo>
                  <a:pt x="1685315" y="24019"/>
                  <a:pt x="1685203" y="42997"/>
                  <a:pt x="1687072" y="61578"/>
                </a:cubicBezTo>
                <a:cubicBezTo>
                  <a:pt x="1688375" y="74947"/>
                  <a:pt x="1695001" y="92282"/>
                  <a:pt x="1687354" y="105085"/>
                </a:cubicBezTo>
                <a:cubicBezTo>
                  <a:pt x="1686958" y="105821"/>
                  <a:pt x="1685315" y="105651"/>
                  <a:pt x="1685431" y="104745"/>
                </a:cubicBezTo>
                <a:cubicBezTo>
                  <a:pt x="1686958" y="89053"/>
                  <a:pt x="1683445" y="74494"/>
                  <a:pt x="1681408" y="59029"/>
                </a:cubicBezTo>
                <a:cubicBezTo>
                  <a:pt x="1680158" y="49738"/>
                  <a:pt x="1679425" y="40391"/>
                  <a:pt x="1678516" y="31044"/>
                </a:cubicBezTo>
                <a:cubicBezTo>
                  <a:pt x="1677670" y="22490"/>
                  <a:pt x="1676590" y="13879"/>
                  <a:pt x="1678688" y="5382"/>
                </a:cubicBezTo>
                <a:close/>
                <a:moveTo>
                  <a:pt x="587513" y="5325"/>
                </a:moveTo>
                <a:cubicBezTo>
                  <a:pt x="587967" y="3512"/>
                  <a:pt x="590856" y="3909"/>
                  <a:pt x="591140" y="5552"/>
                </a:cubicBezTo>
                <a:cubicBezTo>
                  <a:pt x="594141" y="24019"/>
                  <a:pt x="594028" y="42997"/>
                  <a:pt x="595899" y="61578"/>
                </a:cubicBezTo>
                <a:cubicBezTo>
                  <a:pt x="597201" y="74947"/>
                  <a:pt x="603829" y="92282"/>
                  <a:pt x="596182" y="105085"/>
                </a:cubicBezTo>
                <a:cubicBezTo>
                  <a:pt x="595785" y="105821"/>
                  <a:pt x="594141" y="105651"/>
                  <a:pt x="594256" y="104745"/>
                </a:cubicBezTo>
                <a:cubicBezTo>
                  <a:pt x="595785" y="89053"/>
                  <a:pt x="592273" y="74494"/>
                  <a:pt x="590234" y="59029"/>
                </a:cubicBezTo>
                <a:cubicBezTo>
                  <a:pt x="588987" y="49738"/>
                  <a:pt x="588251" y="40391"/>
                  <a:pt x="587344" y="31044"/>
                </a:cubicBezTo>
                <a:cubicBezTo>
                  <a:pt x="586495" y="22490"/>
                  <a:pt x="585417" y="13879"/>
                  <a:pt x="587513" y="5382"/>
                </a:cubicBezTo>
                <a:close/>
                <a:moveTo>
                  <a:pt x="3327526" y="4591"/>
                </a:moveTo>
                <a:lnTo>
                  <a:pt x="3331093" y="4702"/>
                </a:lnTo>
                <a:cubicBezTo>
                  <a:pt x="3334888" y="23453"/>
                  <a:pt x="3335568" y="42827"/>
                  <a:pt x="3338174" y="61748"/>
                </a:cubicBezTo>
                <a:cubicBezTo>
                  <a:pt x="3340043" y="75287"/>
                  <a:pt x="3347351" y="92735"/>
                  <a:pt x="3340270" y="106105"/>
                </a:cubicBezTo>
                <a:cubicBezTo>
                  <a:pt x="3339873" y="106841"/>
                  <a:pt x="3338344" y="106728"/>
                  <a:pt x="3338344" y="105822"/>
                </a:cubicBezTo>
                <a:cubicBezTo>
                  <a:pt x="3339193" y="89733"/>
                  <a:pt x="3335115" y="75004"/>
                  <a:pt x="3332452" y="59256"/>
                </a:cubicBezTo>
                <a:cubicBezTo>
                  <a:pt x="3330866" y="49795"/>
                  <a:pt x="3329733" y="40221"/>
                  <a:pt x="3328430" y="30761"/>
                </a:cubicBezTo>
                <a:close/>
                <a:moveTo>
                  <a:pt x="6437577" y="4589"/>
                </a:moveTo>
                <a:cubicBezTo>
                  <a:pt x="6437974" y="3852"/>
                  <a:pt x="6439617" y="4022"/>
                  <a:pt x="6439503" y="4929"/>
                </a:cubicBezTo>
                <a:cubicBezTo>
                  <a:pt x="6437974" y="20621"/>
                  <a:pt x="6441486" y="35180"/>
                  <a:pt x="6443525" y="50645"/>
                </a:cubicBezTo>
                <a:cubicBezTo>
                  <a:pt x="6444772" y="59935"/>
                  <a:pt x="6445509" y="69283"/>
                  <a:pt x="6446414" y="78630"/>
                </a:cubicBezTo>
                <a:cubicBezTo>
                  <a:pt x="6447264" y="87184"/>
                  <a:pt x="6448341" y="95795"/>
                  <a:pt x="6446245" y="104292"/>
                </a:cubicBezTo>
                <a:lnTo>
                  <a:pt x="6446245" y="104349"/>
                </a:lnTo>
                <a:cubicBezTo>
                  <a:pt x="6445791" y="106161"/>
                  <a:pt x="6442902" y="105765"/>
                  <a:pt x="6442619" y="104122"/>
                </a:cubicBezTo>
                <a:cubicBezTo>
                  <a:pt x="6439617" y="85654"/>
                  <a:pt x="6439730" y="66677"/>
                  <a:pt x="6437860" y="48096"/>
                </a:cubicBezTo>
                <a:cubicBezTo>
                  <a:pt x="6436557" y="34726"/>
                  <a:pt x="6429930" y="17392"/>
                  <a:pt x="6437577" y="4589"/>
                </a:cubicBezTo>
                <a:close/>
                <a:moveTo>
                  <a:pt x="6209395" y="4589"/>
                </a:moveTo>
                <a:lnTo>
                  <a:pt x="6213019" y="4702"/>
                </a:lnTo>
                <a:cubicBezTo>
                  <a:pt x="6216758" y="23453"/>
                  <a:pt x="6217438" y="42827"/>
                  <a:pt x="6220044" y="61748"/>
                </a:cubicBezTo>
                <a:cubicBezTo>
                  <a:pt x="6221913" y="75287"/>
                  <a:pt x="6229221" y="92735"/>
                  <a:pt x="6222140" y="106105"/>
                </a:cubicBezTo>
                <a:cubicBezTo>
                  <a:pt x="6221743" y="106841"/>
                  <a:pt x="6220214" y="106728"/>
                  <a:pt x="6220214" y="105822"/>
                </a:cubicBezTo>
                <a:cubicBezTo>
                  <a:pt x="6221064" y="89733"/>
                  <a:pt x="6216984" y="75004"/>
                  <a:pt x="6214322" y="59256"/>
                </a:cubicBezTo>
                <a:cubicBezTo>
                  <a:pt x="6212736" y="49795"/>
                  <a:pt x="6211603" y="40221"/>
                  <a:pt x="6210300" y="30761"/>
                </a:cubicBezTo>
                <a:close/>
                <a:moveTo>
                  <a:pt x="5598202" y="4589"/>
                </a:moveTo>
                <a:cubicBezTo>
                  <a:pt x="5598599" y="3852"/>
                  <a:pt x="5600242" y="4022"/>
                  <a:pt x="5600129" y="4929"/>
                </a:cubicBezTo>
                <a:cubicBezTo>
                  <a:pt x="5598599" y="20621"/>
                  <a:pt x="5602111" y="35180"/>
                  <a:pt x="5604151" y="50645"/>
                </a:cubicBezTo>
                <a:cubicBezTo>
                  <a:pt x="5605397" y="59935"/>
                  <a:pt x="5606133" y="69283"/>
                  <a:pt x="5607040" y="78630"/>
                </a:cubicBezTo>
                <a:cubicBezTo>
                  <a:pt x="5607890" y="87184"/>
                  <a:pt x="5608966" y="95795"/>
                  <a:pt x="5606870" y="104292"/>
                </a:cubicBezTo>
                <a:lnTo>
                  <a:pt x="5606870" y="104349"/>
                </a:lnTo>
                <a:cubicBezTo>
                  <a:pt x="5606417" y="106161"/>
                  <a:pt x="5603527" y="105765"/>
                  <a:pt x="5603244" y="104122"/>
                </a:cubicBezTo>
                <a:cubicBezTo>
                  <a:pt x="5600242" y="85654"/>
                  <a:pt x="5600355" y="66677"/>
                  <a:pt x="5598486" y="48096"/>
                </a:cubicBezTo>
                <a:cubicBezTo>
                  <a:pt x="5597183" y="34726"/>
                  <a:pt x="5590555" y="17392"/>
                  <a:pt x="5598202" y="4589"/>
                </a:cubicBezTo>
                <a:close/>
                <a:moveTo>
                  <a:pt x="5370021" y="4589"/>
                </a:moveTo>
                <a:lnTo>
                  <a:pt x="5373644" y="4702"/>
                </a:lnTo>
                <a:cubicBezTo>
                  <a:pt x="5377383" y="23453"/>
                  <a:pt x="5378063" y="42827"/>
                  <a:pt x="5380669" y="61748"/>
                </a:cubicBezTo>
                <a:cubicBezTo>
                  <a:pt x="5382538" y="75287"/>
                  <a:pt x="5389846" y="92735"/>
                  <a:pt x="5382765" y="106105"/>
                </a:cubicBezTo>
                <a:cubicBezTo>
                  <a:pt x="5382368" y="106841"/>
                  <a:pt x="5380839" y="106728"/>
                  <a:pt x="5380839" y="105822"/>
                </a:cubicBezTo>
                <a:cubicBezTo>
                  <a:pt x="5381688" y="89733"/>
                  <a:pt x="5377610" y="75004"/>
                  <a:pt x="5374947" y="59256"/>
                </a:cubicBezTo>
                <a:cubicBezTo>
                  <a:pt x="5373361" y="49795"/>
                  <a:pt x="5372228" y="40221"/>
                  <a:pt x="5370925" y="30761"/>
                </a:cubicBezTo>
                <a:close/>
                <a:moveTo>
                  <a:pt x="4758828" y="4589"/>
                </a:moveTo>
                <a:cubicBezTo>
                  <a:pt x="4759225" y="3852"/>
                  <a:pt x="4760868" y="4022"/>
                  <a:pt x="4760755" y="4929"/>
                </a:cubicBezTo>
                <a:cubicBezTo>
                  <a:pt x="4759225" y="20621"/>
                  <a:pt x="4762737" y="35180"/>
                  <a:pt x="4764777" y="50645"/>
                </a:cubicBezTo>
                <a:cubicBezTo>
                  <a:pt x="4766023" y="59935"/>
                  <a:pt x="4766759" y="69283"/>
                  <a:pt x="4767666" y="78630"/>
                </a:cubicBezTo>
                <a:cubicBezTo>
                  <a:pt x="4768516" y="87184"/>
                  <a:pt x="4769592" y="95795"/>
                  <a:pt x="4767496" y="104292"/>
                </a:cubicBezTo>
                <a:lnTo>
                  <a:pt x="4767496" y="104349"/>
                </a:lnTo>
                <a:cubicBezTo>
                  <a:pt x="4767043" y="106161"/>
                  <a:pt x="4764153" y="105765"/>
                  <a:pt x="4763870" y="104122"/>
                </a:cubicBezTo>
                <a:cubicBezTo>
                  <a:pt x="4760868" y="85654"/>
                  <a:pt x="4760981" y="66677"/>
                  <a:pt x="4759112" y="48096"/>
                </a:cubicBezTo>
                <a:cubicBezTo>
                  <a:pt x="4757809" y="34726"/>
                  <a:pt x="4751181" y="17392"/>
                  <a:pt x="4758828" y="4589"/>
                </a:cubicBezTo>
                <a:close/>
                <a:moveTo>
                  <a:pt x="4395138" y="4589"/>
                </a:moveTo>
                <a:cubicBezTo>
                  <a:pt x="4395535" y="3852"/>
                  <a:pt x="4397178" y="4022"/>
                  <a:pt x="4397065" y="4929"/>
                </a:cubicBezTo>
                <a:cubicBezTo>
                  <a:pt x="4395535" y="20621"/>
                  <a:pt x="4399047" y="35180"/>
                  <a:pt x="4401087" y="50645"/>
                </a:cubicBezTo>
                <a:cubicBezTo>
                  <a:pt x="4402333" y="59935"/>
                  <a:pt x="4403069" y="69283"/>
                  <a:pt x="4403976" y="78630"/>
                </a:cubicBezTo>
                <a:cubicBezTo>
                  <a:pt x="4404826" y="87184"/>
                  <a:pt x="4405902" y="95795"/>
                  <a:pt x="4403806" y="104292"/>
                </a:cubicBezTo>
                <a:lnTo>
                  <a:pt x="4403806" y="104349"/>
                </a:lnTo>
                <a:cubicBezTo>
                  <a:pt x="4403353" y="106161"/>
                  <a:pt x="4400463" y="105765"/>
                  <a:pt x="4400180" y="104122"/>
                </a:cubicBezTo>
                <a:cubicBezTo>
                  <a:pt x="4397178" y="85654"/>
                  <a:pt x="4397291" y="66677"/>
                  <a:pt x="4395422" y="48096"/>
                </a:cubicBezTo>
                <a:cubicBezTo>
                  <a:pt x="4394119" y="34726"/>
                  <a:pt x="4387491" y="17392"/>
                  <a:pt x="4395138" y="4589"/>
                </a:cubicBezTo>
                <a:close/>
                <a:moveTo>
                  <a:pt x="4166901" y="4589"/>
                </a:moveTo>
                <a:lnTo>
                  <a:pt x="4170524" y="4702"/>
                </a:lnTo>
                <a:cubicBezTo>
                  <a:pt x="4174263" y="23453"/>
                  <a:pt x="4174943" y="42827"/>
                  <a:pt x="4177549" y="61748"/>
                </a:cubicBezTo>
                <a:cubicBezTo>
                  <a:pt x="4179418" y="75287"/>
                  <a:pt x="4186726" y="92735"/>
                  <a:pt x="4179645" y="106105"/>
                </a:cubicBezTo>
                <a:cubicBezTo>
                  <a:pt x="4179248" y="106841"/>
                  <a:pt x="4177719" y="106728"/>
                  <a:pt x="4177719" y="105822"/>
                </a:cubicBezTo>
                <a:cubicBezTo>
                  <a:pt x="4178568" y="89733"/>
                  <a:pt x="4174490" y="75004"/>
                  <a:pt x="4171827" y="59256"/>
                </a:cubicBezTo>
                <a:cubicBezTo>
                  <a:pt x="4170241" y="49795"/>
                  <a:pt x="4169108" y="40221"/>
                  <a:pt x="4167805" y="30761"/>
                </a:cubicBezTo>
                <a:close/>
                <a:moveTo>
                  <a:pt x="3555764" y="4589"/>
                </a:moveTo>
                <a:cubicBezTo>
                  <a:pt x="3556161" y="3852"/>
                  <a:pt x="3557804" y="4022"/>
                  <a:pt x="3557691" y="4929"/>
                </a:cubicBezTo>
                <a:cubicBezTo>
                  <a:pt x="3556161" y="20621"/>
                  <a:pt x="3559673" y="35180"/>
                  <a:pt x="3561713" y="50645"/>
                </a:cubicBezTo>
                <a:cubicBezTo>
                  <a:pt x="3562959" y="59935"/>
                  <a:pt x="3563695" y="69283"/>
                  <a:pt x="3564602" y="78630"/>
                </a:cubicBezTo>
                <a:cubicBezTo>
                  <a:pt x="3565452" y="87184"/>
                  <a:pt x="3566528" y="95795"/>
                  <a:pt x="3564432" y="104292"/>
                </a:cubicBezTo>
                <a:lnTo>
                  <a:pt x="3564432" y="104349"/>
                </a:lnTo>
                <a:cubicBezTo>
                  <a:pt x="3563979" y="106161"/>
                  <a:pt x="3561089" y="105765"/>
                  <a:pt x="3560806" y="104122"/>
                </a:cubicBezTo>
                <a:cubicBezTo>
                  <a:pt x="3557804" y="85654"/>
                  <a:pt x="3557917" y="66677"/>
                  <a:pt x="3556048" y="48096"/>
                </a:cubicBezTo>
                <a:cubicBezTo>
                  <a:pt x="3554745" y="34726"/>
                  <a:pt x="3548117" y="17392"/>
                  <a:pt x="3555764" y="4589"/>
                </a:cubicBezTo>
                <a:close/>
                <a:moveTo>
                  <a:pt x="2716334" y="4589"/>
                </a:moveTo>
                <a:cubicBezTo>
                  <a:pt x="2716731" y="3852"/>
                  <a:pt x="2718374" y="4022"/>
                  <a:pt x="2718261" y="4929"/>
                </a:cubicBezTo>
                <a:cubicBezTo>
                  <a:pt x="2716731" y="20621"/>
                  <a:pt x="2720243" y="35180"/>
                  <a:pt x="2722283" y="50645"/>
                </a:cubicBezTo>
                <a:cubicBezTo>
                  <a:pt x="2723528" y="59935"/>
                  <a:pt x="2724265" y="69283"/>
                  <a:pt x="2725172" y="78630"/>
                </a:cubicBezTo>
                <a:cubicBezTo>
                  <a:pt x="2726021" y="87184"/>
                  <a:pt x="2727098" y="95795"/>
                  <a:pt x="2725001" y="104292"/>
                </a:cubicBezTo>
                <a:lnTo>
                  <a:pt x="2725001" y="104349"/>
                </a:lnTo>
                <a:cubicBezTo>
                  <a:pt x="2724549" y="106161"/>
                  <a:pt x="2721659" y="105765"/>
                  <a:pt x="2721376" y="104122"/>
                </a:cubicBezTo>
                <a:cubicBezTo>
                  <a:pt x="2718374" y="85654"/>
                  <a:pt x="2718487" y="66677"/>
                  <a:pt x="2716618" y="48096"/>
                </a:cubicBezTo>
                <a:cubicBezTo>
                  <a:pt x="2715315" y="34726"/>
                  <a:pt x="2708687" y="17392"/>
                  <a:pt x="2716334" y="4589"/>
                </a:cubicBezTo>
                <a:close/>
                <a:moveTo>
                  <a:pt x="2488153" y="4589"/>
                </a:moveTo>
                <a:lnTo>
                  <a:pt x="2491777" y="4702"/>
                </a:lnTo>
                <a:cubicBezTo>
                  <a:pt x="2495515" y="23453"/>
                  <a:pt x="2496196" y="42827"/>
                  <a:pt x="2498801" y="61748"/>
                </a:cubicBezTo>
                <a:cubicBezTo>
                  <a:pt x="2500670" y="75287"/>
                  <a:pt x="2507978" y="92735"/>
                  <a:pt x="2500898" y="106105"/>
                </a:cubicBezTo>
                <a:cubicBezTo>
                  <a:pt x="2500501" y="106841"/>
                  <a:pt x="2498972" y="106728"/>
                  <a:pt x="2498972" y="105822"/>
                </a:cubicBezTo>
                <a:cubicBezTo>
                  <a:pt x="2499820" y="89733"/>
                  <a:pt x="2495743" y="75004"/>
                  <a:pt x="2493079" y="59256"/>
                </a:cubicBezTo>
                <a:cubicBezTo>
                  <a:pt x="2491494" y="49795"/>
                  <a:pt x="2490361" y="40221"/>
                  <a:pt x="2489057" y="30761"/>
                </a:cubicBezTo>
                <a:close/>
                <a:moveTo>
                  <a:pt x="1876961" y="4589"/>
                </a:moveTo>
                <a:cubicBezTo>
                  <a:pt x="1877358" y="3852"/>
                  <a:pt x="1879001" y="4022"/>
                  <a:pt x="1878887" y="4929"/>
                </a:cubicBezTo>
                <a:cubicBezTo>
                  <a:pt x="1877358" y="20621"/>
                  <a:pt x="1880870" y="35180"/>
                  <a:pt x="1882910" y="50645"/>
                </a:cubicBezTo>
                <a:cubicBezTo>
                  <a:pt x="1884156" y="59935"/>
                  <a:pt x="1884890" y="69283"/>
                  <a:pt x="1885798" y="78630"/>
                </a:cubicBezTo>
                <a:cubicBezTo>
                  <a:pt x="1886648" y="87184"/>
                  <a:pt x="1887725" y="95795"/>
                  <a:pt x="1885627" y="104292"/>
                </a:cubicBezTo>
                <a:lnTo>
                  <a:pt x="1885627" y="104349"/>
                </a:lnTo>
                <a:cubicBezTo>
                  <a:pt x="1885174" y="106161"/>
                  <a:pt x="1882285" y="105765"/>
                  <a:pt x="1882002" y="104122"/>
                </a:cubicBezTo>
                <a:cubicBezTo>
                  <a:pt x="1879001" y="85654"/>
                  <a:pt x="1879112" y="66677"/>
                  <a:pt x="1877245" y="48096"/>
                </a:cubicBezTo>
                <a:cubicBezTo>
                  <a:pt x="1875940" y="34726"/>
                  <a:pt x="1869313" y="17392"/>
                  <a:pt x="1876961" y="4589"/>
                </a:cubicBezTo>
                <a:close/>
                <a:moveTo>
                  <a:pt x="1648778" y="4589"/>
                </a:moveTo>
                <a:lnTo>
                  <a:pt x="1652402" y="4702"/>
                </a:lnTo>
                <a:cubicBezTo>
                  <a:pt x="1656140" y="23453"/>
                  <a:pt x="1656820" y="42827"/>
                  <a:pt x="1659426" y="61748"/>
                </a:cubicBezTo>
                <a:cubicBezTo>
                  <a:pt x="1661295" y="75287"/>
                  <a:pt x="1668605" y="92735"/>
                  <a:pt x="1661523" y="106105"/>
                </a:cubicBezTo>
                <a:cubicBezTo>
                  <a:pt x="1661125" y="106841"/>
                  <a:pt x="1659597" y="106728"/>
                  <a:pt x="1659597" y="105822"/>
                </a:cubicBezTo>
                <a:cubicBezTo>
                  <a:pt x="1660445" y="89733"/>
                  <a:pt x="1656368" y="75004"/>
                  <a:pt x="1653705" y="59256"/>
                </a:cubicBezTo>
                <a:cubicBezTo>
                  <a:pt x="1652117" y="49795"/>
                  <a:pt x="1650984" y="40221"/>
                  <a:pt x="1649682" y="30761"/>
                </a:cubicBezTo>
                <a:close/>
                <a:moveTo>
                  <a:pt x="1037593" y="4589"/>
                </a:moveTo>
                <a:cubicBezTo>
                  <a:pt x="1037991" y="3852"/>
                  <a:pt x="1039634" y="4022"/>
                  <a:pt x="1039521" y="4929"/>
                </a:cubicBezTo>
                <a:cubicBezTo>
                  <a:pt x="1037991" y="20621"/>
                  <a:pt x="1041502" y="35180"/>
                  <a:pt x="1043542" y="50645"/>
                </a:cubicBezTo>
                <a:cubicBezTo>
                  <a:pt x="1044789" y="59935"/>
                  <a:pt x="1045525" y="69283"/>
                  <a:pt x="1046431" y="78630"/>
                </a:cubicBezTo>
                <a:cubicBezTo>
                  <a:pt x="1047282" y="87184"/>
                  <a:pt x="1048358" y="95795"/>
                  <a:pt x="1046261" y="104292"/>
                </a:cubicBezTo>
                <a:lnTo>
                  <a:pt x="1046261" y="104349"/>
                </a:lnTo>
                <a:cubicBezTo>
                  <a:pt x="1045808" y="106161"/>
                  <a:pt x="1042921" y="105765"/>
                  <a:pt x="1042636" y="104122"/>
                </a:cubicBezTo>
                <a:cubicBezTo>
                  <a:pt x="1039634" y="85654"/>
                  <a:pt x="1039746" y="66677"/>
                  <a:pt x="1037878" y="48096"/>
                </a:cubicBezTo>
                <a:cubicBezTo>
                  <a:pt x="1036575" y="34726"/>
                  <a:pt x="1029946" y="17392"/>
                  <a:pt x="1037593" y="4589"/>
                </a:cubicBezTo>
                <a:close/>
                <a:moveTo>
                  <a:pt x="785786" y="4589"/>
                </a:moveTo>
                <a:cubicBezTo>
                  <a:pt x="786183" y="3852"/>
                  <a:pt x="787826" y="4022"/>
                  <a:pt x="787714" y="4929"/>
                </a:cubicBezTo>
                <a:cubicBezTo>
                  <a:pt x="786183" y="20621"/>
                  <a:pt x="789696" y="35180"/>
                  <a:pt x="791736" y="50645"/>
                </a:cubicBezTo>
                <a:cubicBezTo>
                  <a:pt x="792981" y="59935"/>
                  <a:pt x="793719" y="69283"/>
                  <a:pt x="794624" y="78630"/>
                </a:cubicBezTo>
                <a:cubicBezTo>
                  <a:pt x="795475" y="87184"/>
                  <a:pt x="796551" y="95795"/>
                  <a:pt x="794454" y="104292"/>
                </a:cubicBezTo>
                <a:lnTo>
                  <a:pt x="794454" y="104349"/>
                </a:lnTo>
                <a:cubicBezTo>
                  <a:pt x="794002" y="106161"/>
                  <a:pt x="791110" y="105765"/>
                  <a:pt x="790829" y="104122"/>
                </a:cubicBezTo>
                <a:cubicBezTo>
                  <a:pt x="787826" y="85654"/>
                  <a:pt x="787940" y="66677"/>
                  <a:pt x="786072" y="48096"/>
                </a:cubicBezTo>
                <a:cubicBezTo>
                  <a:pt x="784766" y="34726"/>
                  <a:pt x="778139" y="17392"/>
                  <a:pt x="785786" y="4589"/>
                </a:cubicBezTo>
                <a:close/>
                <a:moveTo>
                  <a:pt x="557606" y="4589"/>
                </a:moveTo>
                <a:lnTo>
                  <a:pt x="561228" y="4702"/>
                </a:lnTo>
                <a:cubicBezTo>
                  <a:pt x="564968" y="23453"/>
                  <a:pt x="565647" y="42827"/>
                  <a:pt x="568254" y="61748"/>
                </a:cubicBezTo>
                <a:cubicBezTo>
                  <a:pt x="570122" y="75287"/>
                  <a:pt x="577431" y="92735"/>
                  <a:pt x="570350" y="106105"/>
                </a:cubicBezTo>
                <a:cubicBezTo>
                  <a:pt x="569953" y="106841"/>
                  <a:pt x="568424" y="106728"/>
                  <a:pt x="568424" y="105822"/>
                </a:cubicBezTo>
                <a:cubicBezTo>
                  <a:pt x="569273" y="89733"/>
                  <a:pt x="565195" y="75004"/>
                  <a:pt x="562530" y="59256"/>
                </a:cubicBezTo>
                <a:cubicBezTo>
                  <a:pt x="560946" y="49795"/>
                  <a:pt x="559812" y="40221"/>
                  <a:pt x="558510" y="30761"/>
                </a:cubicBezTo>
                <a:close/>
                <a:moveTo>
                  <a:pt x="6209393" y="4532"/>
                </a:moveTo>
                <a:lnTo>
                  <a:pt x="6209395" y="4589"/>
                </a:lnTo>
                <a:lnTo>
                  <a:pt x="6209393" y="4589"/>
                </a:lnTo>
                <a:close/>
                <a:moveTo>
                  <a:pt x="5370019" y="4532"/>
                </a:moveTo>
                <a:lnTo>
                  <a:pt x="5370021" y="4589"/>
                </a:lnTo>
                <a:lnTo>
                  <a:pt x="5370019" y="4589"/>
                </a:lnTo>
                <a:close/>
                <a:moveTo>
                  <a:pt x="4166899" y="4532"/>
                </a:moveTo>
                <a:lnTo>
                  <a:pt x="4166901" y="4589"/>
                </a:lnTo>
                <a:lnTo>
                  <a:pt x="4166899" y="4589"/>
                </a:lnTo>
                <a:close/>
                <a:moveTo>
                  <a:pt x="3327524" y="4532"/>
                </a:moveTo>
                <a:lnTo>
                  <a:pt x="3327526" y="4591"/>
                </a:lnTo>
                <a:lnTo>
                  <a:pt x="3327467" y="4589"/>
                </a:lnTo>
                <a:close/>
                <a:moveTo>
                  <a:pt x="2488151" y="4532"/>
                </a:moveTo>
                <a:lnTo>
                  <a:pt x="2488153" y="4589"/>
                </a:lnTo>
                <a:lnTo>
                  <a:pt x="2488151" y="4589"/>
                </a:lnTo>
                <a:close/>
                <a:moveTo>
                  <a:pt x="557604" y="4532"/>
                </a:moveTo>
                <a:lnTo>
                  <a:pt x="557606" y="4589"/>
                </a:lnTo>
                <a:lnTo>
                  <a:pt x="557604" y="4589"/>
                </a:lnTo>
                <a:close/>
                <a:moveTo>
                  <a:pt x="6302225" y="3850"/>
                </a:moveTo>
                <a:lnTo>
                  <a:pt x="6303601" y="4532"/>
                </a:lnTo>
                <a:lnTo>
                  <a:pt x="6302248" y="5150"/>
                </a:lnTo>
                <a:close/>
                <a:moveTo>
                  <a:pt x="4259730" y="3850"/>
                </a:moveTo>
                <a:lnTo>
                  <a:pt x="4261106" y="4532"/>
                </a:lnTo>
                <a:lnTo>
                  <a:pt x="4259753" y="5150"/>
                </a:lnTo>
                <a:close/>
                <a:moveTo>
                  <a:pt x="3420356" y="3850"/>
                </a:moveTo>
                <a:lnTo>
                  <a:pt x="3421732" y="4532"/>
                </a:lnTo>
                <a:lnTo>
                  <a:pt x="3420379" y="5150"/>
                </a:lnTo>
                <a:close/>
                <a:moveTo>
                  <a:pt x="5462793" y="3822"/>
                </a:moveTo>
                <a:lnTo>
                  <a:pt x="5464227" y="4532"/>
                </a:lnTo>
                <a:lnTo>
                  <a:pt x="5462818" y="5175"/>
                </a:lnTo>
                <a:close/>
                <a:moveTo>
                  <a:pt x="2580924" y="3822"/>
                </a:moveTo>
                <a:lnTo>
                  <a:pt x="2582359" y="4532"/>
                </a:lnTo>
                <a:lnTo>
                  <a:pt x="2580949" y="5175"/>
                </a:lnTo>
                <a:close/>
                <a:moveTo>
                  <a:pt x="1741551" y="3822"/>
                </a:moveTo>
                <a:lnTo>
                  <a:pt x="1742987" y="4532"/>
                </a:lnTo>
                <a:lnTo>
                  <a:pt x="1741575" y="5175"/>
                </a:lnTo>
                <a:close/>
                <a:moveTo>
                  <a:pt x="650378" y="3822"/>
                </a:moveTo>
                <a:lnTo>
                  <a:pt x="651812" y="4532"/>
                </a:lnTo>
                <a:lnTo>
                  <a:pt x="650402" y="5175"/>
                </a:lnTo>
                <a:close/>
                <a:moveTo>
                  <a:pt x="6463465" y="3512"/>
                </a:moveTo>
                <a:cubicBezTo>
                  <a:pt x="6463862" y="2776"/>
                  <a:pt x="6465392" y="2889"/>
                  <a:pt x="6465392" y="3796"/>
                </a:cubicBezTo>
                <a:cubicBezTo>
                  <a:pt x="6464542" y="19884"/>
                  <a:pt x="6468620" y="34613"/>
                  <a:pt x="6471283" y="50362"/>
                </a:cubicBezTo>
                <a:cubicBezTo>
                  <a:pt x="6472869" y="59822"/>
                  <a:pt x="6474002" y="69396"/>
                  <a:pt x="6475305" y="78856"/>
                </a:cubicBezTo>
                <a:lnTo>
                  <a:pt x="6476209" y="105028"/>
                </a:lnTo>
                <a:lnTo>
                  <a:pt x="6472586" y="104915"/>
                </a:lnTo>
                <a:cubicBezTo>
                  <a:pt x="6468847" y="86164"/>
                  <a:pt x="6468168" y="66790"/>
                  <a:pt x="6465561" y="47869"/>
                </a:cubicBezTo>
                <a:cubicBezTo>
                  <a:pt x="6463692" y="34330"/>
                  <a:pt x="6456384" y="16882"/>
                  <a:pt x="6463465" y="3512"/>
                </a:cubicBezTo>
                <a:close/>
                <a:moveTo>
                  <a:pt x="5624091" y="3512"/>
                </a:moveTo>
                <a:cubicBezTo>
                  <a:pt x="5624488" y="2776"/>
                  <a:pt x="5626017" y="2889"/>
                  <a:pt x="5626017" y="3796"/>
                </a:cubicBezTo>
                <a:cubicBezTo>
                  <a:pt x="5625168" y="19884"/>
                  <a:pt x="5629246" y="34613"/>
                  <a:pt x="5631909" y="50362"/>
                </a:cubicBezTo>
                <a:cubicBezTo>
                  <a:pt x="5633495" y="59822"/>
                  <a:pt x="5634628" y="69396"/>
                  <a:pt x="5635931" y="78856"/>
                </a:cubicBezTo>
                <a:lnTo>
                  <a:pt x="5636835" y="105026"/>
                </a:lnTo>
                <a:lnTo>
                  <a:pt x="5633268" y="104915"/>
                </a:lnTo>
                <a:cubicBezTo>
                  <a:pt x="5629473" y="86164"/>
                  <a:pt x="5628793" y="66790"/>
                  <a:pt x="5626187" y="47869"/>
                </a:cubicBezTo>
                <a:cubicBezTo>
                  <a:pt x="5624318" y="34330"/>
                  <a:pt x="5617010" y="16882"/>
                  <a:pt x="5624091" y="3512"/>
                </a:cubicBezTo>
                <a:close/>
                <a:moveTo>
                  <a:pt x="4784717" y="3512"/>
                </a:moveTo>
                <a:cubicBezTo>
                  <a:pt x="4785114" y="2776"/>
                  <a:pt x="4786643" y="2889"/>
                  <a:pt x="4786643" y="3796"/>
                </a:cubicBezTo>
                <a:cubicBezTo>
                  <a:pt x="4785794" y="19884"/>
                  <a:pt x="4789873" y="34613"/>
                  <a:pt x="4792535" y="50362"/>
                </a:cubicBezTo>
                <a:cubicBezTo>
                  <a:pt x="4794121" y="59822"/>
                  <a:pt x="4795254" y="69396"/>
                  <a:pt x="4796557" y="78856"/>
                </a:cubicBezTo>
                <a:lnTo>
                  <a:pt x="4797461" y="105028"/>
                </a:lnTo>
                <a:lnTo>
                  <a:pt x="4793838" y="104915"/>
                </a:lnTo>
                <a:cubicBezTo>
                  <a:pt x="4790099" y="86164"/>
                  <a:pt x="4789419" y="66790"/>
                  <a:pt x="4786813" y="47869"/>
                </a:cubicBezTo>
                <a:cubicBezTo>
                  <a:pt x="4784944" y="34330"/>
                  <a:pt x="4777636" y="16882"/>
                  <a:pt x="4784717" y="3512"/>
                </a:cubicBezTo>
                <a:close/>
                <a:moveTo>
                  <a:pt x="4420971" y="3512"/>
                </a:moveTo>
                <a:cubicBezTo>
                  <a:pt x="4421368" y="2776"/>
                  <a:pt x="4422897" y="2889"/>
                  <a:pt x="4422897" y="3796"/>
                </a:cubicBezTo>
                <a:cubicBezTo>
                  <a:pt x="4422048" y="19884"/>
                  <a:pt x="4426126" y="34613"/>
                  <a:pt x="4428789" y="50362"/>
                </a:cubicBezTo>
                <a:cubicBezTo>
                  <a:pt x="4430375" y="59822"/>
                  <a:pt x="4431508" y="69396"/>
                  <a:pt x="4432811" y="78856"/>
                </a:cubicBezTo>
                <a:lnTo>
                  <a:pt x="4433715" y="105028"/>
                </a:lnTo>
                <a:lnTo>
                  <a:pt x="4430092" y="104915"/>
                </a:lnTo>
                <a:cubicBezTo>
                  <a:pt x="4426353" y="86164"/>
                  <a:pt x="4425673" y="66790"/>
                  <a:pt x="4423068" y="47869"/>
                </a:cubicBezTo>
                <a:cubicBezTo>
                  <a:pt x="4421198" y="34330"/>
                  <a:pt x="4413890" y="16882"/>
                  <a:pt x="4420971" y="3512"/>
                </a:cubicBezTo>
                <a:close/>
                <a:moveTo>
                  <a:pt x="3581596" y="3512"/>
                </a:moveTo>
                <a:cubicBezTo>
                  <a:pt x="3581993" y="2776"/>
                  <a:pt x="3583522" y="2889"/>
                  <a:pt x="3583522" y="3796"/>
                </a:cubicBezTo>
                <a:cubicBezTo>
                  <a:pt x="3582673" y="19884"/>
                  <a:pt x="3586751" y="34613"/>
                  <a:pt x="3589414" y="50362"/>
                </a:cubicBezTo>
                <a:cubicBezTo>
                  <a:pt x="3591000" y="59822"/>
                  <a:pt x="3592133" y="69396"/>
                  <a:pt x="3593436" y="78856"/>
                </a:cubicBezTo>
                <a:lnTo>
                  <a:pt x="3594340" y="105028"/>
                </a:lnTo>
                <a:lnTo>
                  <a:pt x="3590717" y="104915"/>
                </a:lnTo>
                <a:cubicBezTo>
                  <a:pt x="3586978" y="86164"/>
                  <a:pt x="3586298" y="66790"/>
                  <a:pt x="3583692" y="47869"/>
                </a:cubicBezTo>
                <a:cubicBezTo>
                  <a:pt x="3581823" y="34330"/>
                  <a:pt x="3574515" y="16882"/>
                  <a:pt x="3581596" y="3512"/>
                </a:cubicBezTo>
                <a:close/>
                <a:moveTo>
                  <a:pt x="2742222" y="3512"/>
                </a:moveTo>
                <a:cubicBezTo>
                  <a:pt x="2742619" y="2776"/>
                  <a:pt x="2744148" y="2889"/>
                  <a:pt x="2744148" y="3796"/>
                </a:cubicBezTo>
                <a:cubicBezTo>
                  <a:pt x="2743300" y="19884"/>
                  <a:pt x="2747377" y="34613"/>
                  <a:pt x="2750041" y="50362"/>
                </a:cubicBezTo>
                <a:cubicBezTo>
                  <a:pt x="2751627" y="59822"/>
                  <a:pt x="2752760" y="69396"/>
                  <a:pt x="2754063" y="78856"/>
                </a:cubicBezTo>
                <a:lnTo>
                  <a:pt x="2754967" y="105028"/>
                </a:lnTo>
                <a:lnTo>
                  <a:pt x="2751344" y="104915"/>
                </a:lnTo>
                <a:cubicBezTo>
                  <a:pt x="2747605" y="86164"/>
                  <a:pt x="2746924" y="66790"/>
                  <a:pt x="2744319" y="47869"/>
                </a:cubicBezTo>
                <a:cubicBezTo>
                  <a:pt x="2742450" y="34330"/>
                  <a:pt x="2735142" y="16882"/>
                  <a:pt x="2742222" y="3512"/>
                </a:cubicBezTo>
                <a:close/>
                <a:moveTo>
                  <a:pt x="1902848" y="3512"/>
                </a:moveTo>
                <a:cubicBezTo>
                  <a:pt x="1903246" y="2776"/>
                  <a:pt x="1904776" y="2889"/>
                  <a:pt x="1904776" y="3796"/>
                </a:cubicBezTo>
                <a:cubicBezTo>
                  <a:pt x="1903926" y="19884"/>
                  <a:pt x="1908003" y="34613"/>
                  <a:pt x="1910667" y="50362"/>
                </a:cubicBezTo>
                <a:cubicBezTo>
                  <a:pt x="1912254" y="59822"/>
                  <a:pt x="1913386" y="69396"/>
                  <a:pt x="1914690" y="78856"/>
                </a:cubicBezTo>
                <a:lnTo>
                  <a:pt x="1915593" y="105028"/>
                </a:lnTo>
                <a:lnTo>
                  <a:pt x="1911969" y="104915"/>
                </a:lnTo>
                <a:cubicBezTo>
                  <a:pt x="1908230" y="86164"/>
                  <a:pt x="1907551" y="66790"/>
                  <a:pt x="1904945" y="47869"/>
                </a:cubicBezTo>
                <a:cubicBezTo>
                  <a:pt x="1903075" y="34330"/>
                  <a:pt x="1895769" y="16882"/>
                  <a:pt x="1902848" y="3512"/>
                </a:cubicBezTo>
                <a:close/>
                <a:moveTo>
                  <a:pt x="1063482" y="3512"/>
                </a:moveTo>
                <a:cubicBezTo>
                  <a:pt x="1063879" y="2776"/>
                  <a:pt x="1065408" y="2889"/>
                  <a:pt x="1065408" y="3796"/>
                </a:cubicBezTo>
                <a:cubicBezTo>
                  <a:pt x="1064560" y="19884"/>
                  <a:pt x="1068637" y="34613"/>
                  <a:pt x="1071301" y="50362"/>
                </a:cubicBezTo>
                <a:cubicBezTo>
                  <a:pt x="1072886" y="59822"/>
                  <a:pt x="1074019" y="69396"/>
                  <a:pt x="1075323" y="78856"/>
                </a:cubicBezTo>
                <a:lnTo>
                  <a:pt x="1076227" y="105028"/>
                </a:lnTo>
                <a:lnTo>
                  <a:pt x="1072604" y="104915"/>
                </a:lnTo>
                <a:cubicBezTo>
                  <a:pt x="1068865" y="86164"/>
                  <a:pt x="1068186" y="66790"/>
                  <a:pt x="1065578" y="47869"/>
                </a:cubicBezTo>
                <a:cubicBezTo>
                  <a:pt x="1063709" y="34330"/>
                  <a:pt x="1056402" y="16882"/>
                  <a:pt x="1063482" y="3512"/>
                </a:cubicBezTo>
                <a:close/>
                <a:moveTo>
                  <a:pt x="811676" y="3512"/>
                </a:moveTo>
                <a:cubicBezTo>
                  <a:pt x="812073" y="2776"/>
                  <a:pt x="813602" y="2889"/>
                  <a:pt x="813602" y="3796"/>
                </a:cubicBezTo>
                <a:cubicBezTo>
                  <a:pt x="812753" y="19884"/>
                  <a:pt x="816830" y="34613"/>
                  <a:pt x="819494" y="50362"/>
                </a:cubicBezTo>
                <a:cubicBezTo>
                  <a:pt x="821079" y="59822"/>
                  <a:pt x="822212" y="69396"/>
                  <a:pt x="823515" y="78856"/>
                </a:cubicBezTo>
                <a:lnTo>
                  <a:pt x="824420" y="105028"/>
                </a:lnTo>
                <a:lnTo>
                  <a:pt x="820796" y="104915"/>
                </a:lnTo>
                <a:cubicBezTo>
                  <a:pt x="817058" y="86164"/>
                  <a:pt x="816378" y="66790"/>
                  <a:pt x="813772" y="47869"/>
                </a:cubicBezTo>
                <a:cubicBezTo>
                  <a:pt x="811902" y="34330"/>
                  <a:pt x="804595" y="16882"/>
                  <a:pt x="811676" y="3512"/>
                </a:cubicBezTo>
                <a:close/>
                <a:moveTo>
                  <a:pt x="6384780" y="2040"/>
                </a:moveTo>
                <a:cubicBezTo>
                  <a:pt x="6385290" y="1303"/>
                  <a:pt x="6386820" y="1586"/>
                  <a:pt x="6386706" y="2549"/>
                </a:cubicBezTo>
                <a:cubicBezTo>
                  <a:pt x="6384214" y="19488"/>
                  <a:pt x="6386820" y="35463"/>
                  <a:pt x="6387896" y="52401"/>
                </a:cubicBezTo>
                <a:cubicBezTo>
                  <a:pt x="6388519" y="62541"/>
                  <a:pt x="6388689" y="72738"/>
                  <a:pt x="6389029" y="82935"/>
                </a:cubicBezTo>
                <a:cubicBezTo>
                  <a:pt x="6389255" y="91319"/>
                  <a:pt x="6389765" y="99817"/>
                  <a:pt x="6387953" y="108031"/>
                </a:cubicBezTo>
                <a:lnTo>
                  <a:pt x="6386200" y="107163"/>
                </a:lnTo>
                <a:lnTo>
                  <a:pt x="6386423" y="106954"/>
                </a:lnTo>
                <a:lnTo>
                  <a:pt x="6384593" y="103903"/>
                </a:lnTo>
                <a:lnTo>
                  <a:pt x="6384610" y="103895"/>
                </a:lnTo>
                <a:lnTo>
                  <a:pt x="6384554" y="103839"/>
                </a:lnTo>
                <a:lnTo>
                  <a:pt x="6384593" y="103903"/>
                </a:lnTo>
                <a:lnTo>
                  <a:pt x="6383414" y="104442"/>
                </a:lnTo>
                <a:lnTo>
                  <a:pt x="6382401" y="49172"/>
                </a:lnTo>
                <a:cubicBezTo>
                  <a:pt x="6381891" y="34670"/>
                  <a:pt x="6376396" y="15409"/>
                  <a:pt x="6384780" y="2040"/>
                </a:cubicBezTo>
                <a:close/>
                <a:moveTo>
                  <a:pt x="5545349" y="2040"/>
                </a:moveTo>
                <a:cubicBezTo>
                  <a:pt x="5545859" y="1303"/>
                  <a:pt x="5547389" y="1586"/>
                  <a:pt x="5547275" y="2549"/>
                </a:cubicBezTo>
                <a:cubicBezTo>
                  <a:pt x="5544783" y="19488"/>
                  <a:pt x="5547389" y="35463"/>
                  <a:pt x="5548465" y="52401"/>
                </a:cubicBezTo>
                <a:cubicBezTo>
                  <a:pt x="5549088" y="62541"/>
                  <a:pt x="5549258" y="72738"/>
                  <a:pt x="5549598" y="82935"/>
                </a:cubicBezTo>
                <a:cubicBezTo>
                  <a:pt x="5549881" y="91319"/>
                  <a:pt x="5550391" y="99817"/>
                  <a:pt x="5548578" y="108031"/>
                </a:cubicBezTo>
                <a:lnTo>
                  <a:pt x="5546788" y="107145"/>
                </a:lnTo>
                <a:lnTo>
                  <a:pt x="5546992" y="106954"/>
                </a:lnTo>
                <a:lnTo>
                  <a:pt x="5545173" y="103924"/>
                </a:lnTo>
                <a:lnTo>
                  <a:pt x="5545236" y="103895"/>
                </a:lnTo>
                <a:lnTo>
                  <a:pt x="5545122" y="103839"/>
                </a:lnTo>
                <a:lnTo>
                  <a:pt x="5545173" y="103924"/>
                </a:lnTo>
                <a:lnTo>
                  <a:pt x="5543983" y="104467"/>
                </a:lnTo>
                <a:lnTo>
                  <a:pt x="5542970" y="49172"/>
                </a:lnTo>
                <a:cubicBezTo>
                  <a:pt x="5542460" y="34670"/>
                  <a:pt x="5536965" y="15409"/>
                  <a:pt x="5545349" y="2040"/>
                </a:cubicBezTo>
                <a:close/>
                <a:moveTo>
                  <a:pt x="4706031" y="2040"/>
                </a:moveTo>
                <a:cubicBezTo>
                  <a:pt x="4706541" y="1303"/>
                  <a:pt x="4708071" y="1586"/>
                  <a:pt x="4707957" y="2549"/>
                </a:cubicBezTo>
                <a:cubicBezTo>
                  <a:pt x="4705465" y="19488"/>
                  <a:pt x="4708071" y="35463"/>
                  <a:pt x="4709147" y="52401"/>
                </a:cubicBezTo>
                <a:cubicBezTo>
                  <a:pt x="4709770" y="62541"/>
                  <a:pt x="4709940" y="72738"/>
                  <a:pt x="4710280" y="82935"/>
                </a:cubicBezTo>
                <a:cubicBezTo>
                  <a:pt x="4710507" y="91319"/>
                  <a:pt x="4711016" y="99817"/>
                  <a:pt x="4709203" y="108031"/>
                </a:cubicBezTo>
                <a:lnTo>
                  <a:pt x="4707451" y="107163"/>
                </a:lnTo>
                <a:lnTo>
                  <a:pt x="4707674" y="106954"/>
                </a:lnTo>
                <a:lnTo>
                  <a:pt x="4705844" y="103903"/>
                </a:lnTo>
                <a:lnTo>
                  <a:pt x="4705861" y="103895"/>
                </a:lnTo>
                <a:lnTo>
                  <a:pt x="4705805" y="103839"/>
                </a:lnTo>
                <a:lnTo>
                  <a:pt x="4705844" y="103903"/>
                </a:lnTo>
                <a:lnTo>
                  <a:pt x="4704665" y="104442"/>
                </a:lnTo>
                <a:lnTo>
                  <a:pt x="4703652" y="49172"/>
                </a:lnTo>
                <a:cubicBezTo>
                  <a:pt x="4703142" y="34670"/>
                  <a:pt x="4697647" y="15409"/>
                  <a:pt x="4706031" y="2040"/>
                </a:cubicBezTo>
                <a:close/>
                <a:moveTo>
                  <a:pt x="4342228" y="2040"/>
                </a:moveTo>
                <a:cubicBezTo>
                  <a:pt x="4342738" y="1303"/>
                  <a:pt x="4344324" y="1586"/>
                  <a:pt x="4344154" y="2549"/>
                </a:cubicBezTo>
                <a:cubicBezTo>
                  <a:pt x="4341661" y="19488"/>
                  <a:pt x="4344267" y="35463"/>
                  <a:pt x="4345344" y="52401"/>
                </a:cubicBezTo>
                <a:cubicBezTo>
                  <a:pt x="4345967" y="62541"/>
                  <a:pt x="4346137" y="72738"/>
                  <a:pt x="4346477" y="82935"/>
                </a:cubicBezTo>
                <a:cubicBezTo>
                  <a:pt x="4346760" y="91319"/>
                  <a:pt x="4347270" y="99817"/>
                  <a:pt x="4345457" y="108031"/>
                </a:cubicBezTo>
                <a:lnTo>
                  <a:pt x="4343667" y="107145"/>
                </a:lnTo>
                <a:lnTo>
                  <a:pt x="4343871" y="106954"/>
                </a:lnTo>
                <a:lnTo>
                  <a:pt x="4342052" y="103924"/>
                </a:lnTo>
                <a:lnTo>
                  <a:pt x="4342115" y="103895"/>
                </a:lnTo>
                <a:lnTo>
                  <a:pt x="4342001" y="103839"/>
                </a:lnTo>
                <a:lnTo>
                  <a:pt x="4342052" y="103924"/>
                </a:lnTo>
                <a:lnTo>
                  <a:pt x="4340862" y="104467"/>
                </a:lnTo>
                <a:lnTo>
                  <a:pt x="4339849" y="49172"/>
                </a:lnTo>
                <a:cubicBezTo>
                  <a:pt x="4339339" y="34670"/>
                  <a:pt x="4333844" y="15409"/>
                  <a:pt x="4342228" y="2040"/>
                </a:cubicBezTo>
                <a:close/>
                <a:moveTo>
                  <a:pt x="3502854" y="2040"/>
                </a:moveTo>
                <a:cubicBezTo>
                  <a:pt x="3503364" y="1303"/>
                  <a:pt x="3504894" y="1586"/>
                  <a:pt x="3504780" y="2549"/>
                </a:cubicBezTo>
                <a:cubicBezTo>
                  <a:pt x="3502288" y="19488"/>
                  <a:pt x="3504894" y="35463"/>
                  <a:pt x="3505970" y="52401"/>
                </a:cubicBezTo>
                <a:cubicBezTo>
                  <a:pt x="3506593" y="62541"/>
                  <a:pt x="3506763" y="72738"/>
                  <a:pt x="3507103" y="82935"/>
                </a:cubicBezTo>
                <a:cubicBezTo>
                  <a:pt x="3507386" y="91319"/>
                  <a:pt x="3507896" y="99817"/>
                  <a:pt x="3506083" y="108031"/>
                </a:cubicBezTo>
                <a:lnTo>
                  <a:pt x="3504293" y="107145"/>
                </a:lnTo>
                <a:lnTo>
                  <a:pt x="3504497" y="106954"/>
                </a:lnTo>
                <a:lnTo>
                  <a:pt x="3502678" y="103924"/>
                </a:lnTo>
                <a:lnTo>
                  <a:pt x="3502741" y="103895"/>
                </a:lnTo>
                <a:lnTo>
                  <a:pt x="3502627" y="103839"/>
                </a:lnTo>
                <a:lnTo>
                  <a:pt x="3502678" y="103924"/>
                </a:lnTo>
                <a:lnTo>
                  <a:pt x="3501488" y="104467"/>
                </a:lnTo>
                <a:lnTo>
                  <a:pt x="3500475" y="49172"/>
                </a:lnTo>
                <a:cubicBezTo>
                  <a:pt x="3499965" y="34670"/>
                  <a:pt x="3494470" y="15409"/>
                  <a:pt x="3502854" y="2040"/>
                </a:cubicBezTo>
                <a:close/>
                <a:moveTo>
                  <a:pt x="2663480" y="2040"/>
                </a:moveTo>
                <a:cubicBezTo>
                  <a:pt x="2663990" y="1303"/>
                  <a:pt x="2665519" y="1586"/>
                  <a:pt x="2665406" y="2549"/>
                </a:cubicBezTo>
                <a:cubicBezTo>
                  <a:pt x="2662913" y="19488"/>
                  <a:pt x="2665519" y="35463"/>
                  <a:pt x="2666596" y="52401"/>
                </a:cubicBezTo>
                <a:cubicBezTo>
                  <a:pt x="2667220" y="62541"/>
                  <a:pt x="2667390" y="72738"/>
                  <a:pt x="2667728" y="82935"/>
                </a:cubicBezTo>
                <a:cubicBezTo>
                  <a:pt x="2668013" y="91319"/>
                  <a:pt x="2668522" y="99817"/>
                  <a:pt x="2666709" y="108031"/>
                </a:cubicBezTo>
                <a:lnTo>
                  <a:pt x="2664919" y="107145"/>
                </a:lnTo>
                <a:lnTo>
                  <a:pt x="2665124" y="106954"/>
                </a:lnTo>
                <a:lnTo>
                  <a:pt x="2663305" y="103924"/>
                </a:lnTo>
                <a:lnTo>
                  <a:pt x="2663368" y="103895"/>
                </a:lnTo>
                <a:lnTo>
                  <a:pt x="2663254" y="103839"/>
                </a:lnTo>
                <a:lnTo>
                  <a:pt x="2663305" y="103924"/>
                </a:lnTo>
                <a:lnTo>
                  <a:pt x="2662115" y="104467"/>
                </a:lnTo>
                <a:lnTo>
                  <a:pt x="2661101" y="49172"/>
                </a:lnTo>
                <a:cubicBezTo>
                  <a:pt x="2660592" y="34670"/>
                  <a:pt x="2655095" y="15409"/>
                  <a:pt x="2663480" y="2040"/>
                </a:cubicBezTo>
                <a:close/>
                <a:moveTo>
                  <a:pt x="1824164" y="2040"/>
                </a:moveTo>
                <a:cubicBezTo>
                  <a:pt x="1824674" y="1303"/>
                  <a:pt x="1826202" y="1586"/>
                  <a:pt x="1826091" y="2549"/>
                </a:cubicBezTo>
                <a:cubicBezTo>
                  <a:pt x="1823599" y="19488"/>
                  <a:pt x="1826202" y="35463"/>
                  <a:pt x="1827279" y="52401"/>
                </a:cubicBezTo>
                <a:cubicBezTo>
                  <a:pt x="1827903" y="62541"/>
                  <a:pt x="1828074" y="72738"/>
                  <a:pt x="1828412" y="82935"/>
                </a:cubicBezTo>
                <a:cubicBezTo>
                  <a:pt x="1828640" y="91319"/>
                  <a:pt x="1829148" y="99817"/>
                  <a:pt x="1827336" y="108031"/>
                </a:cubicBezTo>
                <a:lnTo>
                  <a:pt x="1825582" y="107163"/>
                </a:lnTo>
                <a:lnTo>
                  <a:pt x="1825806" y="106954"/>
                </a:lnTo>
                <a:lnTo>
                  <a:pt x="1823976" y="103903"/>
                </a:lnTo>
                <a:lnTo>
                  <a:pt x="1823993" y="103895"/>
                </a:lnTo>
                <a:lnTo>
                  <a:pt x="1823938" y="103839"/>
                </a:lnTo>
                <a:lnTo>
                  <a:pt x="1823976" y="103903"/>
                </a:lnTo>
                <a:lnTo>
                  <a:pt x="1822797" y="104442"/>
                </a:lnTo>
                <a:lnTo>
                  <a:pt x="1821786" y="49172"/>
                </a:lnTo>
                <a:cubicBezTo>
                  <a:pt x="1821275" y="34670"/>
                  <a:pt x="1815779" y="15409"/>
                  <a:pt x="1824164" y="2040"/>
                </a:cubicBezTo>
                <a:close/>
                <a:moveTo>
                  <a:pt x="984740" y="2040"/>
                </a:moveTo>
                <a:cubicBezTo>
                  <a:pt x="985249" y="1303"/>
                  <a:pt x="986779" y="1586"/>
                  <a:pt x="986665" y="2549"/>
                </a:cubicBezTo>
                <a:cubicBezTo>
                  <a:pt x="984174" y="19488"/>
                  <a:pt x="986779" y="35463"/>
                  <a:pt x="987856" y="52401"/>
                </a:cubicBezTo>
                <a:cubicBezTo>
                  <a:pt x="988479" y="62541"/>
                  <a:pt x="988649" y="72738"/>
                  <a:pt x="988990" y="82935"/>
                </a:cubicBezTo>
                <a:cubicBezTo>
                  <a:pt x="989271" y="91319"/>
                  <a:pt x="989781" y="99817"/>
                  <a:pt x="987968" y="108031"/>
                </a:cubicBezTo>
                <a:lnTo>
                  <a:pt x="986179" y="107145"/>
                </a:lnTo>
                <a:lnTo>
                  <a:pt x="986384" y="106954"/>
                </a:lnTo>
                <a:lnTo>
                  <a:pt x="984564" y="103924"/>
                </a:lnTo>
                <a:lnTo>
                  <a:pt x="984627" y="103895"/>
                </a:lnTo>
                <a:lnTo>
                  <a:pt x="984513" y="103839"/>
                </a:lnTo>
                <a:lnTo>
                  <a:pt x="984564" y="103924"/>
                </a:lnTo>
                <a:lnTo>
                  <a:pt x="983374" y="104467"/>
                </a:lnTo>
                <a:lnTo>
                  <a:pt x="982360" y="49172"/>
                </a:lnTo>
                <a:cubicBezTo>
                  <a:pt x="981850" y="34670"/>
                  <a:pt x="976355" y="15409"/>
                  <a:pt x="984740" y="2040"/>
                </a:cubicBezTo>
                <a:close/>
                <a:moveTo>
                  <a:pt x="732932" y="2040"/>
                </a:moveTo>
                <a:cubicBezTo>
                  <a:pt x="733443" y="1303"/>
                  <a:pt x="734973" y="1586"/>
                  <a:pt x="734858" y="2549"/>
                </a:cubicBezTo>
                <a:cubicBezTo>
                  <a:pt x="732368" y="19488"/>
                  <a:pt x="734973" y="35463"/>
                  <a:pt x="736049" y="52401"/>
                </a:cubicBezTo>
                <a:cubicBezTo>
                  <a:pt x="736672" y="62541"/>
                  <a:pt x="736842" y="72738"/>
                  <a:pt x="737183" y="82935"/>
                </a:cubicBezTo>
                <a:cubicBezTo>
                  <a:pt x="737465" y="91319"/>
                  <a:pt x="737975" y="99817"/>
                  <a:pt x="736162" y="108031"/>
                </a:cubicBezTo>
                <a:lnTo>
                  <a:pt x="734372" y="107145"/>
                </a:lnTo>
                <a:lnTo>
                  <a:pt x="734577" y="106954"/>
                </a:lnTo>
                <a:lnTo>
                  <a:pt x="732757" y="103924"/>
                </a:lnTo>
                <a:lnTo>
                  <a:pt x="732819" y="103895"/>
                </a:lnTo>
                <a:lnTo>
                  <a:pt x="732706" y="103839"/>
                </a:lnTo>
                <a:lnTo>
                  <a:pt x="732757" y="103924"/>
                </a:lnTo>
                <a:lnTo>
                  <a:pt x="731566" y="104467"/>
                </a:lnTo>
                <a:lnTo>
                  <a:pt x="730554" y="49172"/>
                </a:lnTo>
                <a:cubicBezTo>
                  <a:pt x="730044" y="34670"/>
                  <a:pt x="724550" y="15409"/>
                  <a:pt x="732932" y="2040"/>
                </a:cubicBezTo>
                <a:close/>
                <a:moveTo>
                  <a:pt x="6297653" y="1586"/>
                </a:moveTo>
                <a:lnTo>
                  <a:pt x="6299443" y="2472"/>
                </a:lnTo>
                <a:lnTo>
                  <a:pt x="6299239" y="2663"/>
                </a:lnTo>
                <a:lnTo>
                  <a:pt x="6301059" y="5693"/>
                </a:lnTo>
                <a:lnTo>
                  <a:pt x="6300996" y="5722"/>
                </a:lnTo>
                <a:lnTo>
                  <a:pt x="6301109" y="5778"/>
                </a:lnTo>
                <a:lnTo>
                  <a:pt x="6301059" y="5693"/>
                </a:lnTo>
                <a:lnTo>
                  <a:pt x="6302248" y="5150"/>
                </a:lnTo>
                <a:lnTo>
                  <a:pt x="6303262" y="60445"/>
                </a:lnTo>
                <a:cubicBezTo>
                  <a:pt x="6303771" y="74947"/>
                  <a:pt x="6309266" y="94208"/>
                  <a:pt x="6300882" y="107577"/>
                </a:cubicBezTo>
                <a:cubicBezTo>
                  <a:pt x="6300373" y="108314"/>
                  <a:pt x="6298843" y="108031"/>
                  <a:pt x="6298956" y="107068"/>
                </a:cubicBezTo>
                <a:cubicBezTo>
                  <a:pt x="6301449" y="90129"/>
                  <a:pt x="6298843" y="74154"/>
                  <a:pt x="6297766" y="57216"/>
                </a:cubicBezTo>
                <a:cubicBezTo>
                  <a:pt x="6297143" y="47076"/>
                  <a:pt x="6296973" y="36879"/>
                  <a:pt x="6296634" y="26682"/>
                </a:cubicBezTo>
                <a:cubicBezTo>
                  <a:pt x="6296350" y="18298"/>
                  <a:pt x="6295840" y="9800"/>
                  <a:pt x="6297653" y="1586"/>
                </a:cubicBezTo>
                <a:close/>
                <a:moveTo>
                  <a:pt x="5458279" y="1586"/>
                </a:moveTo>
                <a:lnTo>
                  <a:pt x="5460032" y="2454"/>
                </a:lnTo>
                <a:lnTo>
                  <a:pt x="5459808" y="2663"/>
                </a:lnTo>
                <a:lnTo>
                  <a:pt x="5461640" y="5714"/>
                </a:lnTo>
                <a:lnTo>
                  <a:pt x="5461621" y="5722"/>
                </a:lnTo>
                <a:lnTo>
                  <a:pt x="5461678" y="5778"/>
                </a:lnTo>
                <a:lnTo>
                  <a:pt x="5461640" y="5714"/>
                </a:lnTo>
                <a:lnTo>
                  <a:pt x="5462818" y="5175"/>
                </a:lnTo>
                <a:lnTo>
                  <a:pt x="5463830" y="60445"/>
                </a:lnTo>
                <a:cubicBezTo>
                  <a:pt x="5464340" y="74947"/>
                  <a:pt x="5469835" y="94208"/>
                  <a:pt x="5461451" y="107577"/>
                </a:cubicBezTo>
                <a:cubicBezTo>
                  <a:pt x="5460941" y="108314"/>
                  <a:pt x="5459412" y="108031"/>
                  <a:pt x="5459525" y="107068"/>
                </a:cubicBezTo>
                <a:cubicBezTo>
                  <a:pt x="5462018" y="90129"/>
                  <a:pt x="5459412" y="74154"/>
                  <a:pt x="5458336" y="57216"/>
                </a:cubicBezTo>
                <a:cubicBezTo>
                  <a:pt x="5457712" y="47076"/>
                  <a:pt x="5457542" y="36879"/>
                  <a:pt x="5457202" y="26682"/>
                </a:cubicBezTo>
                <a:cubicBezTo>
                  <a:pt x="5456976" y="18298"/>
                  <a:pt x="5456466" y="9800"/>
                  <a:pt x="5458279" y="1586"/>
                </a:cubicBezTo>
                <a:close/>
                <a:moveTo>
                  <a:pt x="4255158" y="1586"/>
                </a:moveTo>
                <a:lnTo>
                  <a:pt x="4256948" y="2472"/>
                </a:lnTo>
                <a:lnTo>
                  <a:pt x="4256744" y="2663"/>
                </a:lnTo>
                <a:lnTo>
                  <a:pt x="4258563" y="5693"/>
                </a:lnTo>
                <a:lnTo>
                  <a:pt x="4258500" y="5722"/>
                </a:lnTo>
                <a:lnTo>
                  <a:pt x="4258614" y="5778"/>
                </a:lnTo>
                <a:lnTo>
                  <a:pt x="4258563" y="5693"/>
                </a:lnTo>
                <a:lnTo>
                  <a:pt x="4259753" y="5150"/>
                </a:lnTo>
                <a:lnTo>
                  <a:pt x="4260766" y="60445"/>
                </a:lnTo>
                <a:cubicBezTo>
                  <a:pt x="4261276" y="74947"/>
                  <a:pt x="4266771" y="94208"/>
                  <a:pt x="4258387" y="107577"/>
                </a:cubicBezTo>
                <a:cubicBezTo>
                  <a:pt x="4257877" y="108314"/>
                  <a:pt x="4256348" y="108031"/>
                  <a:pt x="4256461" y="107068"/>
                </a:cubicBezTo>
                <a:cubicBezTo>
                  <a:pt x="4258954" y="90129"/>
                  <a:pt x="4256348" y="74154"/>
                  <a:pt x="4255271" y="57216"/>
                </a:cubicBezTo>
                <a:cubicBezTo>
                  <a:pt x="4254648" y="47076"/>
                  <a:pt x="4254478" y="36879"/>
                  <a:pt x="4254139" y="26682"/>
                </a:cubicBezTo>
                <a:cubicBezTo>
                  <a:pt x="4253855" y="18298"/>
                  <a:pt x="4253345" y="9800"/>
                  <a:pt x="4255158" y="1586"/>
                </a:cubicBezTo>
                <a:close/>
                <a:moveTo>
                  <a:pt x="3415784" y="1586"/>
                </a:moveTo>
                <a:lnTo>
                  <a:pt x="3417574" y="2472"/>
                </a:lnTo>
                <a:lnTo>
                  <a:pt x="3417370" y="2663"/>
                </a:lnTo>
                <a:lnTo>
                  <a:pt x="3419189" y="5693"/>
                </a:lnTo>
                <a:lnTo>
                  <a:pt x="3419126" y="5722"/>
                </a:lnTo>
                <a:lnTo>
                  <a:pt x="3419240" y="5778"/>
                </a:lnTo>
                <a:lnTo>
                  <a:pt x="3419189" y="5693"/>
                </a:lnTo>
                <a:lnTo>
                  <a:pt x="3420379" y="5150"/>
                </a:lnTo>
                <a:lnTo>
                  <a:pt x="3421393" y="60445"/>
                </a:lnTo>
                <a:cubicBezTo>
                  <a:pt x="3421902" y="74947"/>
                  <a:pt x="3427397" y="94208"/>
                  <a:pt x="3419013" y="107577"/>
                </a:cubicBezTo>
                <a:cubicBezTo>
                  <a:pt x="3418503" y="108314"/>
                  <a:pt x="3416974" y="108031"/>
                  <a:pt x="3417087" y="107068"/>
                </a:cubicBezTo>
                <a:cubicBezTo>
                  <a:pt x="3419580" y="90129"/>
                  <a:pt x="3416974" y="74154"/>
                  <a:pt x="3415897" y="57216"/>
                </a:cubicBezTo>
                <a:cubicBezTo>
                  <a:pt x="3415274" y="47076"/>
                  <a:pt x="3415104" y="36879"/>
                  <a:pt x="3414764" y="26682"/>
                </a:cubicBezTo>
                <a:cubicBezTo>
                  <a:pt x="3414481" y="18298"/>
                  <a:pt x="3413972" y="9800"/>
                  <a:pt x="3415784" y="1586"/>
                </a:cubicBezTo>
                <a:close/>
                <a:moveTo>
                  <a:pt x="2576410" y="1586"/>
                </a:moveTo>
                <a:lnTo>
                  <a:pt x="2578163" y="2454"/>
                </a:lnTo>
                <a:lnTo>
                  <a:pt x="2577939" y="2663"/>
                </a:lnTo>
                <a:lnTo>
                  <a:pt x="2579770" y="5713"/>
                </a:lnTo>
                <a:lnTo>
                  <a:pt x="2579752" y="5722"/>
                </a:lnTo>
                <a:lnTo>
                  <a:pt x="2579810" y="5778"/>
                </a:lnTo>
                <a:lnTo>
                  <a:pt x="2579770" y="5713"/>
                </a:lnTo>
                <a:lnTo>
                  <a:pt x="2580949" y="5175"/>
                </a:lnTo>
                <a:lnTo>
                  <a:pt x="2581961" y="60445"/>
                </a:lnTo>
                <a:cubicBezTo>
                  <a:pt x="2582471" y="74947"/>
                  <a:pt x="2587966" y="94208"/>
                  <a:pt x="2579583" y="107577"/>
                </a:cubicBezTo>
                <a:cubicBezTo>
                  <a:pt x="2579072" y="108314"/>
                  <a:pt x="2577544" y="108031"/>
                  <a:pt x="2577657" y="107068"/>
                </a:cubicBezTo>
                <a:cubicBezTo>
                  <a:pt x="2580150" y="90129"/>
                  <a:pt x="2577544" y="74154"/>
                  <a:pt x="2576467" y="57216"/>
                </a:cubicBezTo>
                <a:cubicBezTo>
                  <a:pt x="2575842" y="47076"/>
                  <a:pt x="2575674" y="36879"/>
                  <a:pt x="2575335" y="26682"/>
                </a:cubicBezTo>
                <a:cubicBezTo>
                  <a:pt x="2575107" y="18298"/>
                  <a:pt x="2574598" y="9800"/>
                  <a:pt x="2576410" y="1586"/>
                </a:cubicBezTo>
                <a:close/>
                <a:moveTo>
                  <a:pt x="1737038" y="1586"/>
                </a:moveTo>
                <a:lnTo>
                  <a:pt x="1738792" y="2454"/>
                </a:lnTo>
                <a:lnTo>
                  <a:pt x="1738569" y="2663"/>
                </a:lnTo>
                <a:lnTo>
                  <a:pt x="1740400" y="5713"/>
                </a:lnTo>
                <a:lnTo>
                  <a:pt x="1740381" y="5722"/>
                </a:lnTo>
                <a:lnTo>
                  <a:pt x="1740438" y="5778"/>
                </a:lnTo>
                <a:lnTo>
                  <a:pt x="1740400" y="5713"/>
                </a:lnTo>
                <a:lnTo>
                  <a:pt x="1741575" y="5175"/>
                </a:lnTo>
                <a:lnTo>
                  <a:pt x="1742587" y="60445"/>
                </a:lnTo>
                <a:cubicBezTo>
                  <a:pt x="1743097" y="74947"/>
                  <a:pt x="1748595" y="94208"/>
                  <a:pt x="1740209" y="107577"/>
                </a:cubicBezTo>
                <a:cubicBezTo>
                  <a:pt x="1739700" y="108314"/>
                  <a:pt x="1738169" y="108031"/>
                  <a:pt x="1738283" y="107068"/>
                </a:cubicBezTo>
                <a:cubicBezTo>
                  <a:pt x="1740776" y="90129"/>
                  <a:pt x="1738169" y="74154"/>
                  <a:pt x="1737095" y="57216"/>
                </a:cubicBezTo>
                <a:cubicBezTo>
                  <a:pt x="1736471" y="47076"/>
                  <a:pt x="1736300" y="36879"/>
                  <a:pt x="1735959" y="26682"/>
                </a:cubicBezTo>
                <a:cubicBezTo>
                  <a:pt x="1735736" y="18298"/>
                  <a:pt x="1735226" y="9800"/>
                  <a:pt x="1737038" y="1586"/>
                </a:cubicBezTo>
                <a:close/>
                <a:moveTo>
                  <a:pt x="645864" y="1586"/>
                </a:moveTo>
                <a:lnTo>
                  <a:pt x="647616" y="2454"/>
                </a:lnTo>
                <a:lnTo>
                  <a:pt x="647392" y="2663"/>
                </a:lnTo>
                <a:lnTo>
                  <a:pt x="649224" y="5713"/>
                </a:lnTo>
                <a:lnTo>
                  <a:pt x="649205" y="5722"/>
                </a:lnTo>
                <a:lnTo>
                  <a:pt x="649263" y="5778"/>
                </a:lnTo>
                <a:lnTo>
                  <a:pt x="649224" y="5713"/>
                </a:lnTo>
                <a:lnTo>
                  <a:pt x="650402" y="5175"/>
                </a:lnTo>
                <a:lnTo>
                  <a:pt x="651415" y="60445"/>
                </a:lnTo>
                <a:cubicBezTo>
                  <a:pt x="651924" y="74947"/>
                  <a:pt x="657419" y="94208"/>
                  <a:pt x="649036" y="107577"/>
                </a:cubicBezTo>
                <a:cubicBezTo>
                  <a:pt x="648525" y="108314"/>
                  <a:pt x="646997" y="108031"/>
                  <a:pt x="647110" y="107068"/>
                </a:cubicBezTo>
                <a:cubicBezTo>
                  <a:pt x="649602" y="90129"/>
                  <a:pt x="646997" y="74154"/>
                  <a:pt x="645919" y="57216"/>
                </a:cubicBezTo>
                <a:cubicBezTo>
                  <a:pt x="645297" y="47076"/>
                  <a:pt x="645126" y="36879"/>
                  <a:pt x="644786" y="26682"/>
                </a:cubicBezTo>
                <a:cubicBezTo>
                  <a:pt x="644561" y="18298"/>
                  <a:pt x="644050" y="9800"/>
                  <a:pt x="645864" y="1586"/>
                </a:cubicBezTo>
                <a:close/>
                <a:moveTo>
                  <a:pt x="6302072" y="0"/>
                </a:moveTo>
                <a:lnTo>
                  <a:pt x="6302185" y="1699"/>
                </a:lnTo>
                <a:lnTo>
                  <a:pt x="6302225" y="3850"/>
                </a:lnTo>
                <a:lnTo>
                  <a:pt x="6299443" y="2472"/>
                </a:lnTo>
                <a:lnTo>
                  <a:pt x="6300939" y="1076"/>
                </a:lnTo>
                <a:close/>
                <a:moveTo>
                  <a:pt x="5462641" y="0"/>
                </a:moveTo>
                <a:lnTo>
                  <a:pt x="5462754" y="1699"/>
                </a:lnTo>
                <a:lnTo>
                  <a:pt x="5462793" y="3822"/>
                </a:lnTo>
                <a:lnTo>
                  <a:pt x="5460032" y="2454"/>
                </a:lnTo>
                <a:lnTo>
                  <a:pt x="5461508" y="1076"/>
                </a:lnTo>
                <a:close/>
                <a:moveTo>
                  <a:pt x="4259577" y="0"/>
                </a:moveTo>
                <a:lnTo>
                  <a:pt x="4259690" y="1699"/>
                </a:lnTo>
                <a:lnTo>
                  <a:pt x="4259730" y="3850"/>
                </a:lnTo>
                <a:lnTo>
                  <a:pt x="4256948" y="2472"/>
                </a:lnTo>
                <a:lnTo>
                  <a:pt x="4258444" y="1076"/>
                </a:lnTo>
                <a:close/>
                <a:moveTo>
                  <a:pt x="3420203" y="0"/>
                </a:moveTo>
                <a:lnTo>
                  <a:pt x="3420316" y="1699"/>
                </a:lnTo>
                <a:lnTo>
                  <a:pt x="3420356" y="3850"/>
                </a:lnTo>
                <a:lnTo>
                  <a:pt x="3417574" y="2472"/>
                </a:lnTo>
                <a:lnTo>
                  <a:pt x="3419070" y="1076"/>
                </a:lnTo>
                <a:close/>
                <a:moveTo>
                  <a:pt x="2580773" y="0"/>
                </a:moveTo>
                <a:lnTo>
                  <a:pt x="2580886" y="1699"/>
                </a:lnTo>
                <a:lnTo>
                  <a:pt x="2580924" y="3822"/>
                </a:lnTo>
                <a:lnTo>
                  <a:pt x="2578163" y="2454"/>
                </a:lnTo>
                <a:lnTo>
                  <a:pt x="2579640" y="1076"/>
                </a:lnTo>
                <a:close/>
                <a:moveTo>
                  <a:pt x="1741399" y="0"/>
                </a:moveTo>
                <a:lnTo>
                  <a:pt x="1741512" y="1699"/>
                </a:lnTo>
                <a:lnTo>
                  <a:pt x="1741551" y="3822"/>
                </a:lnTo>
                <a:lnTo>
                  <a:pt x="1738792" y="2454"/>
                </a:lnTo>
                <a:lnTo>
                  <a:pt x="1740267" y="1076"/>
                </a:lnTo>
                <a:close/>
                <a:moveTo>
                  <a:pt x="650225" y="0"/>
                </a:moveTo>
                <a:lnTo>
                  <a:pt x="650338" y="1699"/>
                </a:lnTo>
                <a:lnTo>
                  <a:pt x="650378" y="3822"/>
                </a:lnTo>
                <a:lnTo>
                  <a:pt x="647616" y="2454"/>
                </a:lnTo>
                <a:lnTo>
                  <a:pt x="649092" y="1076"/>
                </a:lnTo>
                <a:close/>
              </a:path>
            </a:pathLst>
          </a:custGeom>
          <a:solidFill>
            <a:srgbClr val="4F3326"/>
          </a:solidFill>
          <a:ln w="56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4263610" y="401486"/>
            <a:ext cx="3664786"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1" dirty="0">
                <a:solidFill>
                  <a:srgbClr val="922D26"/>
                </a:solidFill>
                <a:latin typeface="+mj-ea"/>
                <a:ea typeface="+mj-ea"/>
                <a:cs typeface="+mn-ea"/>
                <a:sym typeface="Arial" panose="020B0604020202090204" pitchFamily="34" charset="0"/>
              </a:rPr>
              <a:t>(2) </a:t>
            </a:r>
            <a:r>
              <a:rPr kumimoji="1" lang="zh-CN" altLang="en-US" sz="2800" b="1" dirty="0">
                <a:solidFill>
                  <a:srgbClr val="922D26"/>
                </a:solidFill>
                <a:latin typeface="+mj-ea"/>
                <a:ea typeface="+mj-ea"/>
                <a:cs typeface="+mn-ea"/>
                <a:sym typeface="Arial" panose="020B0604020202090204" pitchFamily="34" charset="0"/>
              </a:rPr>
              <a:t>其他小说叙事模式</a:t>
            </a:r>
            <a:endParaRPr kumimoji="1" lang="zh-CN" altLang="en-US" sz="2800" b="1" dirty="0">
              <a:solidFill>
                <a:srgbClr val="922D26"/>
              </a:solidFill>
              <a:latin typeface="+mj-ea"/>
              <a:ea typeface="+mj-ea"/>
              <a:cs typeface="+mn-ea"/>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from="0" to="1" calcmode="lin" valueType="num">
                                      <p:cBhvr>
                                        <p:cTn id="7" dur="500" fill="hold">
                                          <p:stCondLst>
                                            <p:cond delay="0"/>
                                          </p:stCondLst>
                                        </p:cTn>
                                        <p:tgtEl>
                                          <p:spTgt spid="3"/>
                                        </p:tgtEl>
                                        <p:attrNameLst>
                                          <p:attrName>style.opacity</p:attrName>
                                        </p:attrNameLst>
                                      </p:cBhvr>
                                    </p:anim>
                                    <p:anim to="" calcmode="lin" valueType="num">
                                      <p:cBhvr>
                                        <p:cTn id="8"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from="0" to="1" calcmode="lin" valueType="num">
                                      <p:cBhvr>
                                        <p:cTn id="11" dur="500" fill="hold">
                                          <p:stCondLst>
                                            <p:cond delay="0"/>
                                          </p:stCondLst>
                                        </p:cTn>
                                        <p:tgtEl>
                                          <p:spTgt spid="43"/>
                                        </p:tgtEl>
                                        <p:attrNameLst>
                                          <p:attrName>style.opacity</p:attrName>
                                        </p:attrNameLst>
                                      </p:cBhvr>
                                    </p:anim>
                                    <p:anim to="" calcmode="lin" valueType="num">
                                      <p:cBhvr>
                                        <p:cTn id="12" dur="500" fill="hold">
                                          <p:stCondLst>
                                            <p:cond delay="0"/>
                                          </p:stCondLst>
                                        </p:cTn>
                                        <p:tgtEl>
                                          <p:spTgt spid="4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from="0" to="1" calcmode="lin" valueType="num">
                                      <p:cBhvr>
                                        <p:cTn id="15" dur="500" fill="hold">
                                          <p:stCondLst>
                                            <p:cond delay="0"/>
                                          </p:stCondLst>
                                        </p:cTn>
                                        <p:tgtEl>
                                          <p:spTgt spid="28"/>
                                        </p:tgtEl>
                                        <p:attrNameLst>
                                          <p:attrName>style.opacity</p:attrName>
                                        </p:attrNameLst>
                                      </p:cBhvr>
                                    </p:anim>
                                    <p:anim to="" calcmode="lin" valueType="num">
                                      <p:cBhvr>
                                        <p:cTn id="16" dur="500" fill="hold">
                                          <p:stCondLst>
                                            <p:cond delay="0"/>
                                          </p:stCondLst>
                                        </p:cTn>
                                        <p:tgtEl>
                                          <p:spTgt spid="28"/>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descr="书架上有许多书&#10;&#10;描述已自动生成"/>
          <p:cNvPicPr>
            <a:picLocks noChangeAspect="1"/>
          </p:cNvPicPr>
          <p:nvPr/>
        </p:nvPicPr>
        <p:blipFill>
          <a:blip r:embed="rId1">
            <a:extLst>
              <a:ext uri="{BEBA8EAE-BF5A-486C-A8C5-ECC9F3942E4B}">
                <a14:imgProps xmlns:a14="http://schemas.microsoft.com/office/drawing/2010/main">
                  <a14:imgLayer r:embed="rId2">
                    <a14:imgEffect>
                      <a14:artisticBlur/>
                    </a14:imgEffect>
                    <a14:imgEffect>
                      <a14:brightnessContrast bright="-35000" contrast="20000"/>
                    </a14:imgEffect>
                    <a14:imgEffect>
                      <a14:colorTemperature colorTemp="11200"/>
                    </a14:imgEffect>
                    <a14:imgEffect>
                      <a14:saturation sat="25000"/>
                    </a14:imgEffect>
                  </a14:imgLayer>
                </a14:imgProps>
              </a:ext>
              <a:ext uri="{28A0092B-C50C-407E-A947-70E740481C1C}">
                <a14:useLocalDpi xmlns:a14="http://schemas.microsoft.com/office/drawing/2010/main" val="0"/>
              </a:ext>
            </a:extLst>
          </a:blip>
          <a:srcRect t="7547" b="7547"/>
          <a:stretch>
            <a:fillRect/>
          </a:stretch>
        </p:blipFill>
        <p:spPr>
          <a:xfrm>
            <a:off x="2" y="0"/>
            <a:ext cx="12191996" cy="6858000"/>
          </a:xfrm>
          <a:prstGeom prst="rect">
            <a:avLst/>
          </a:prstGeom>
        </p:spPr>
      </p:pic>
      <p:pic>
        <p:nvPicPr>
          <p:cNvPr id="332" name="图片 331" descr="黑暗中的灯光&#10;&#10;低可信度描述已自动生成"/>
          <p:cNvPicPr>
            <a:picLocks noChangeAspect="1"/>
          </p:cNvPicPr>
          <p:nvPr/>
        </p:nvPicPr>
        <p:blipFill>
          <a:blip r:embed="rId3">
            <a:alphaModFix amt="50000"/>
            <a:extLst>
              <a:ext uri="{BEBA8EAE-BF5A-486C-A8C5-ECC9F3942E4B}">
                <a14:imgProps xmlns:a14="http://schemas.microsoft.com/office/drawing/2010/main">
                  <a14:imgLayer r:embed="rId4">
                    <a14:imgEffect>
                      <a14:artisticBlur radius="20"/>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t="61669" r="164"/>
          <a:stretch>
            <a:fillRect/>
          </a:stretch>
        </p:blipFill>
        <p:spPr>
          <a:xfrm>
            <a:off x="65854" y="1"/>
            <a:ext cx="12126146" cy="3907559"/>
          </a:xfrm>
          <a:custGeom>
            <a:avLst/>
            <a:gdLst>
              <a:gd name="connsiteX0" fmla="*/ 0 w 12126146"/>
              <a:gd name="connsiteY0" fmla="*/ 0 h 3907559"/>
              <a:gd name="connsiteX1" fmla="*/ 12126146 w 12126146"/>
              <a:gd name="connsiteY1" fmla="*/ 0 h 3907559"/>
              <a:gd name="connsiteX2" fmla="*/ 12126146 w 12126146"/>
              <a:gd name="connsiteY2" fmla="*/ 3907559 h 3907559"/>
              <a:gd name="connsiteX3" fmla="*/ 0 w 12126146"/>
              <a:gd name="connsiteY3" fmla="*/ 3907559 h 3907559"/>
            </a:gdLst>
            <a:ahLst/>
            <a:cxnLst>
              <a:cxn ang="0">
                <a:pos x="connsiteX0" y="connsiteY0"/>
              </a:cxn>
              <a:cxn ang="0">
                <a:pos x="connsiteX1" y="connsiteY1"/>
              </a:cxn>
              <a:cxn ang="0">
                <a:pos x="connsiteX2" y="connsiteY2"/>
              </a:cxn>
              <a:cxn ang="0">
                <a:pos x="connsiteX3" y="connsiteY3"/>
              </a:cxn>
            </a:cxnLst>
            <a:rect l="l" t="t" r="r" b="b"/>
            <a:pathLst>
              <a:path w="12126146" h="3907559">
                <a:moveTo>
                  <a:pt x="0" y="0"/>
                </a:moveTo>
                <a:lnTo>
                  <a:pt x="12126146" y="0"/>
                </a:lnTo>
                <a:lnTo>
                  <a:pt x="12126146" y="3907559"/>
                </a:lnTo>
                <a:lnTo>
                  <a:pt x="0" y="3907559"/>
                </a:lnTo>
                <a:close/>
              </a:path>
            </a:pathLst>
          </a:custGeom>
        </p:spPr>
      </p:pic>
      <p:sp>
        <p:nvSpPr>
          <p:cNvPr id="187" name="任意多边形: 形状 186"/>
          <p:cNvSpPr/>
          <p:nvPr/>
        </p:nvSpPr>
        <p:spPr>
          <a:xfrm>
            <a:off x="4908987" y="320386"/>
            <a:ext cx="2362200" cy="1891642"/>
          </a:xfrm>
          <a:custGeom>
            <a:avLst/>
            <a:gdLst>
              <a:gd name="connsiteX0" fmla="*/ 3918067 w 7836134"/>
              <a:gd name="connsiteY0" fmla="*/ 0 h 6275157"/>
              <a:gd name="connsiteX1" fmla="*/ 7836134 w 7836134"/>
              <a:gd name="connsiteY1" fmla="*/ 3918067 h 6275157"/>
              <a:gd name="connsiteX2" fmla="*/ 7166990 w 7836134"/>
              <a:gd name="connsiteY2" fmla="*/ 6108696 h 6275157"/>
              <a:gd name="connsiteX3" fmla="*/ 7042512 w 7836134"/>
              <a:gd name="connsiteY3" fmla="*/ 6275157 h 6275157"/>
              <a:gd name="connsiteX4" fmla="*/ 793622 w 7836134"/>
              <a:gd name="connsiteY4" fmla="*/ 6275157 h 6275157"/>
              <a:gd name="connsiteX5" fmla="*/ 669145 w 7836134"/>
              <a:gd name="connsiteY5" fmla="*/ 6108696 h 6275157"/>
              <a:gd name="connsiteX6" fmla="*/ 0 w 7836134"/>
              <a:gd name="connsiteY6" fmla="*/ 3918067 h 6275157"/>
              <a:gd name="connsiteX7" fmla="*/ 3918067 w 7836134"/>
              <a:gd name="connsiteY7" fmla="*/ 0 h 62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6134" h="6275157">
                <a:moveTo>
                  <a:pt x="3918067" y="0"/>
                </a:moveTo>
                <a:cubicBezTo>
                  <a:pt x="6081956" y="0"/>
                  <a:pt x="7836134" y="1754178"/>
                  <a:pt x="7836134" y="3918067"/>
                </a:cubicBezTo>
                <a:cubicBezTo>
                  <a:pt x="7836134" y="4729526"/>
                  <a:pt x="7589453" y="5483368"/>
                  <a:pt x="7166990" y="6108696"/>
                </a:cubicBezTo>
                <a:lnTo>
                  <a:pt x="7042512" y="6275157"/>
                </a:lnTo>
                <a:lnTo>
                  <a:pt x="793622" y="6275157"/>
                </a:lnTo>
                <a:lnTo>
                  <a:pt x="669145" y="6108696"/>
                </a:lnTo>
                <a:cubicBezTo>
                  <a:pt x="246682" y="5483368"/>
                  <a:pt x="0" y="4729526"/>
                  <a:pt x="0" y="3918067"/>
                </a:cubicBezTo>
                <a:cubicBezTo>
                  <a:pt x="0" y="1754178"/>
                  <a:pt x="1754178" y="0"/>
                  <a:pt x="3918067" y="0"/>
                </a:cubicBezTo>
                <a:close/>
              </a:path>
            </a:pathLst>
          </a:custGeom>
          <a:gradFill>
            <a:gsLst>
              <a:gs pos="28000">
                <a:srgbClr val="E4D7C4">
                  <a:alpha val="15000"/>
                </a:srgbClr>
              </a:gs>
              <a:gs pos="84000">
                <a:srgbClr val="E4D7C4">
                  <a:alpha val="0"/>
                </a:srgbClr>
              </a:gs>
            </a:gsLst>
            <a:lin ang="5400000" scaled="0"/>
          </a:gradFill>
          <a:ln w="38100" cap="flat" cmpd="sng" algn="ctr">
            <a:gradFill>
              <a:gsLst>
                <a:gs pos="0">
                  <a:srgbClr val="E4D7C4"/>
                </a:gs>
                <a:gs pos="46000">
                  <a:srgbClr val="DBAB60"/>
                </a:gs>
                <a:gs pos="100000">
                  <a:schemeClr val="accent1">
                    <a:lumMod val="30000"/>
                    <a:lumOff val="70000"/>
                    <a:alpha val="0"/>
                  </a:schemeClr>
                </a:gs>
              </a:gsLst>
              <a:lin ang="5400000" scaled="1"/>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0" name="组合 9"/>
          <p:cNvGrpSpPr/>
          <p:nvPr/>
        </p:nvGrpSpPr>
        <p:grpSpPr>
          <a:xfrm flipV="1">
            <a:off x="934716" y="2215963"/>
            <a:ext cx="10339104" cy="2014002"/>
            <a:chOff x="3456337" y="1171564"/>
            <a:chExt cx="5275112" cy="999997"/>
          </a:xfrm>
          <a:gradFill>
            <a:gsLst>
              <a:gs pos="0">
                <a:srgbClr val="9C7D60"/>
              </a:gs>
              <a:gs pos="100000">
                <a:srgbClr val="9C7D60"/>
              </a:gs>
            </a:gsLst>
            <a:lin ang="10800000" scaled="1"/>
          </a:gradFill>
          <a:effectLst>
            <a:outerShdw blurRad="508000" dist="508000" dir="5400000" sx="90000" sy="90000" algn="t" rotWithShape="0">
              <a:srgbClr val="312E2A">
                <a:alpha val="40000"/>
              </a:srgbClr>
            </a:outerShdw>
          </a:effectLst>
        </p:grpSpPr>
        <p:sp>
          <p:nvSpPr>
            <p:cNvPr id="19" name="波形 109"/>
            <p:cNvSpPr/>
            <p:nvPr/>
          </p:nvSpPr>
          <p:spPr>
            <a:xfrm flipV="1">
              <a:off x="3456337" y="1193676"/>
              <a:ext cx="2639663" cy="973977"/>
            </a:xfrm>
            <a:custGeom>
              <a:avLst/>
              <a:gdLst>
                <a:gd name="connsiteX0" fmla="*/ 0 w 2520578"/>
                <a:gd name="connsiteY0" fmla="*/ 61306 h 962268"/>
                <a:gd name="connsiteX1" fmla="*/ 2520578 w 2520578"/>
                <a:gd name="connsiteY1" fmla="*/ 61306 h 962268"/>
                <a:gd name="connsiteX2" fmla="*/ 2520578 w 2520578"/>
                <a:gd name="connsiteY2" fmla="*/ 900962 h 962268"/>
                <a:gd name="connsiteX3" fmla="*/ 0 w 2520578"/>
                <a:gd name="connsiteY3" fmla="*/ 900962 h 962268"/>
                <a:gd name="connsiteX4" fmla="*/ 0 w 2520578"/>
                <a:gd name="connsiteY4" fmla="*/ 61306 h 962268"/>
                <a:gd name="connsiteX0-1" fmla="*/ 0 w 2520578"/>
                <a:gd name="connsiteY0-2" fmla="*/ 33940 h 932587"/>
                <a:gd name="connsiteX1-3" fmla="*/ 2520578 w 2520578"/>
                <a:gd name="connsiteY1-4" fmla="*/ 33940 h 932587"/>
                <a:gd name="connsiteX2-5" fmla="*/ 2520578 w 2520578"/>
                <a:gd name="connsiteY2-6" fmla="*/ 873596 h 932587"/>
                <a:gd name="connsiteX3-7" fmla="*/ 0 w 2520578"/>
                <a:gd name="connsiteY3-8" fmla="*/ 873596 h 932587"/>
                <a:gd name="connsiteX4-9" fmla="*/ 0 w 2520578"/>
                <a:gd name="connsiteY4-10" fmla="*/ 33940 h 932587"/>
                <a:gd name="connsiteX0-11" fmla="*/ 0 w 2520578"/>
                <a:gd name="connsiteY0-12" fmla="*/ 0 h 898647"/>
                <a:gd name="connsiteX1-13" fmla="*/ 2520578 w 2520578"/>
                <a:gd name="connsiteY1-14" fmla="*/ 0 h 898647"/>
                <a:gd name="connsiteX2-15" fmla="*/ 2520578 w 2520578"/>
                <a:gd name="connsiteY2-16" fmla="*/ 839656 h 898647"/>
                <a:gd name="connsiteX3-17" fmla="*/ 0 w 2520578"/>
                <a:gd name="connsiteY3-18" fmla="*/ 839656 h 898647"/>
                <a:gd name="connsiteX4-19" fmla="*/ 0 w 2520578"/>
                <a:gd name="connsiteY4-20" fmla="*/ 0 h 898647"/>
                <a:gd name="connsiteX0-21" fmla="*/ 0 w 2520578"/>
                <a:gd name="connsiteY0-22" fmla="*/ 0 h 1154616"/>
                <a:gd name="connsiteX1-23" fmla="*/ 2520578 w 2520578"/>
                <a:gd name="connsiteY1-24" fmla="*/ 0 h 1154616"/>
                <a:gd name="connsiteX2-25" fmla="*/ 2520578 w 2520578"/>
                <a:gd name="connsiteY2-26" fmla="*/ 839656 h 1154616"/>
                <a:gd name="connsiteX3-27" fmla="*/ 0 w 2520578"/>
                <a:gd name="connsiteY3-28" fmla="*/ 1154616 h 1154616"/>
                <a:gd name="connsiteX4-29" fmla="*/ 0 w 2520578"/>
                <a:gd name="connsiteY4-30" fmla="*/ 0 h 1154616"/>
                <a:gd name="connsiteX0-31" fmla="*/ 0 w 2520578"/>
                <a:gd name="connsiteY0-32" fmla="*/ 0 h 1154616"/>
                <a:gd name="connsiteX1-33" fmla="*/ 2520578 w 2520578"/>
                <a:gd name="connsiteY1-34" fmla="*/ 0 h 1154616"/>
                <a:gd name="connsiteX2-35" fmla="*/ 2520578 w 2520578"/>
                <a:gd name="connsiteY2-36" fmla="*/ 839656 h 1154616"/>
                <a:gd name="connsiteX3-37" fmla="*/ 0 w 2520578"/>
                <a:gd name="connsiteY3-38" fmla="*/ 1154616 h 1154616"/>
                <a:gd name="connsiteX4-39" fmla="*/ 0 w 2520578"/>
                <a:gd name="connsiteY4-40" fmla="*/ 0 h 1154616"/>
                <a:gd name="connsiteX0-41" fmla="*/ 0 w 2520578"/>
                <a:gd name="connsiteY0-42" fmla="*/ 0 h 1154616"/>
                <a:gd name="connsiteX1-43" fmla="*/ 2520578 w 2520578"/>
                <a:gd name="connsiteY1-44" fmla="*/ 0 h 1154616"/>
                <a:gd name="connsiteX2-45" fmla="*/ 2520578 w 2520578"/>
                <a:gd name="connsiteY2-46" fmla="*/ 839656 h 1154616"/>
                <a:gd name="connsiteX3-47" fmla="*/ 0 w 2520578"/>
                <a:gd name="connsiteY3-48" fmla="*/ 1154616 h 1154616"/>
                <a:gd name="connsiteX4-49" fmla="*/ 0 w 2520578"/>
                <a:gd name="connsiteY4-50" fmla="*/ 0 h 1154616"/>
                <a:gd name="connsiteX0-51" fmla="*/ 5080 w 2525658"/>
                <a:gd name="connsiteY0-52" fmla="*/ 0 h 1017456"/>
                <a:gd name="connsiteX1-53" fmla="*/ 2525658 w 2525658"/>
                <a:gd name="connsiteY1-54" fmla="*/ 0 h 1017456"/>
                <a:gd name="connsiteX2-55" fmla="*/ 2525658 w 2525658"/>
                <a:gd name="connsiteY2-56" fmla="*/ 839656 h 1017456"/>
                <a:gd name="connsiteX3-57" fmla="*/ 0 w 2525658"/>
                <a:gd name="connsiteY3-58" fmla="*/ 1017456 h 1017456"/>
                <a:gd name="connsiteX4-59" fmla="*/ 5080 w 2525658"/>
                <a:gd name="connsiteY4-60" fmla="*/ 0 h 1017456"/>
                <a:gd name="connsiteX0-61" fmla="*/ 5080 w 2525658"/>
                <a:gd name="connsiteY0-62" fmla="*/ 0 h 1017456"/>
                <a:gd name="connsiteX1-63" fmla="*/ 2525658 w 2525658"/>
                <a:gd name="connsiteY1-64" fmla="*/ 0 h 1017456"/>
                <a:gd name="connsiteX2-65" fmla="*/ 2525658 w 2525658"/>
                <a:gd name="connsiteY2-66" fmla="*/ 839656 h 1017456"/>
                <a:gd name="connsiteX3-67" fmla="*/ 0 w 2525658"/>
                <a:gd name="connsiteY3-68" fmla="*/ 1017456 h 1017456"/>
                <a:gd name="connsiteX4-69" fmla="*/ 5080 w 2525658"/>
                <a:gd name="connsiteY4-70" fmla="*/ 0 h 1017456"/>
                <a:gd name="connsiteX0-71" fmla="*/ 5080 w 2525658"/>
                <a:gd name="connsiteY0-72" fmla="*/ 0 h 1017456"/>
                <a:gd name="connsiteX1-73" fmla="*/ 2525658 w 2525658"/>
                <a:gd name="connsiteY1-74" fmla="*/ 0 h 1017456"/>
                <a:gd name="connsiteX2-75" fmla="*/ 2525658 w 2525658"/>
                <a:gd name="connsiteY2-76" fmla="*/ 839656 h 1017456"/>
                <a:gd name="connsiteX3-77" fmla="*/ 0 w 2525658"/>
                <a:gd name="connsiteY3-78" fmla="*/ 1017456 h 1017456"/>
                <a:gd name="connsiteX4-79" fmla="*/ 5080 w 2525658"/>
                <a:gd name="connsiteY4-80" fmla="*/ 0 h 1017456"/>
                <a:gd name="connsiteX0-81" fmla="*/ 5080 w 2525658"/>
                <a:gd name="connsiteY0-82" fmla="*/ 0 h 1017456"/>
                <a:gd name="connsiteX1-83" fmla="*/ 2525658 w 2525658"/>
                <a:gd name="connsiteY1-84" fmla="*/ 0 h 1017456"/>
                <a:gd name="connsiteX2-85" fmla="*/ 2525658 w 2525658"/>
                <a:gd name="connsiteY2-86" fmla="*/ 839656 h 1017456"/>
                <a:gd name="connsiteX3-87" fmla="*/ 0 w 2525658"/>
                <a:gd name="connsiteY3-88" fmla="*/ 1017456 h 1017456"/>
                <a:gd name="connsiteX4-89" fmla="*/ 5080 w 2525658"/>
                <a:gd name="connsiteY4-90" fmla="*/ 0 h 1017456"/>
                <a:gd name="connsiteX0-91" fmla="*/ 5080 w 2530348"/>
                <a:gd name="connsiteY0-92" fmla="*/ 0 h 1017456"/>
                <a:gd name="connsiteX1-93" fmla="*/ 2525658 w 2530348"/>
                <a:gd name="connsiteY1-94" fmla="*/ 0 h 1017456"/>
                <a:gd name="connsiteX2-95" fmla="*/ 2530348 w 2530348"/>
                <a:gd name="connsiteY2-96" fmla="*/ 755946 h 1017456"/>
                <a:gd name="connsiteX3-97" fmla="*/ 0 w 2530348"/>
                <a:gd name="connsiteY3-98" fmla="*/ 1017456 h 1017456"/>
                <a:gd name="connsiteX4-99" fmla="*/ 5080 w 2530348"/>
                <a:gd name="connsiteY4-100" fmla="*/ 0 h 1017456"/>
                <a:gd name="connsiteX0-101" fmla="*/ 5080 w 2525658"/>
                <a:gd name="connsiteY0-102" fmla="*/ 0 h 1017456"/>
                <a:gd name="connsiteX1-103" fmla="*/ 2525658 w 2525658"/>
                <a:gd name="connsiteY1-104" fmla="*/ 0 h 1017456"/>
                <a:gd name="connsiteX2-105" fmla="*/ 2522923 w 2525658"/>
                <a:gd name="connsiteY2-106" fmla="*/ 772223 h 1017456"/>
                <a:gd name="connsiteX3-107" fmla="*/ 0 w 2525658"/>
                <a:gd name="connsiteY3-108" fmla="*/ 1017456 h 1017456"/>
                <a:gd name="connsiteX4-109" fmla="*/ 5080 w 2525658"/>
                <a:gd name="connsiteY4-110" fmla="*/ 0 h 1017456"/>
                <a:gd name="connsiteX0-111" fmla="*/ 5080 w 2525658"/>
                <a:gd name="connsiteY0-112" fmla="*/ 0 h 1017456"/>
                <a:gd name="connsiteX1-113" fmla="*/ 2525658 w 2525658"/>
                <a:gd name="connsiteY1-114" fmla="*/ 0 h 1017456"/>
                <a:gd name="connsiteX2-115" fmla="*/ 2522923 w 2525658"/>
                <a:gd name="connsiteY2-116" fmla="*/ 772223 h 1017456"/>
                <a:gd name="connsiteX3-117" fmla="*/ 0 w 2525658"/>
                <a:gd name="connsiteY3-118" fmla="*/ 1017456 h 1017456"/>
                <a:gd name="connsiteX4-119" fmla="*/ 5080 w 2525658"/>
                <a:gd name="connsiteY4-120" fmla="*/ 0 h 1017456"/>
                <a:gd name="connsiteX0-121" fmla="*/ 5080 w 2525658"/>
                <a:gd name="connsiteY0-122" fmla="*/ 0 h 1017456"/>
                <a:gd name="connsiteX1-123" fmla="*/ 2525658 w 2525658"/>
                <a:gd name="connsiteY1-124" fmla="*/ 0 h 1017456"/>
                <a:gd name="connsiteX2-125" fmla="*/ 2522923 w 2525658"/>
                <a:gd name="connsiteY2-126" fmla="*/ 772223 h 1017456"/>
                <a:gd name="connsiteX3-127" fmla="*/ 0 w 2525658"/>
                <a:gd name="connsiteY3-128" fmla="*/ 1017456 h 1017456"/>
                <a:gd name="connsiteX4-129" fmla="*/ 5080 w 2525658"/>
                <a:gd name="connsiteY4-130" fmla="*/ 0 h 1017456"/>
                <a:gd name="connsiteX0-131" fmla="*/ 183 w 2520761"/>
                <a:gd name="connsiteY0-132" fmla="*/ 0 h 872126"/>
                <a:gd name="connsiteX1-133" fmla="*/ 2520761 w 2520761"/>
                <a:gd name="connsiteY1-134" fmla="*/ 0 h 872126"/>
                <a:gd name="connsiteX2-135" fmla="*/ 2518026 w 2520761"/>
                <a:gd name="connsiteY2-136" fmla="*/ 772223 h 872126"/>
                <a:gd name="connsiteX3-137" fmla="*/ 7479 w 2520761"/>
                <a:gd name="connsiteY3-138" fmla="*/ 872126 h 872126"/>
                <a:gd name="connsiteX4-139" fmla="*/ 183 w 2520761"/>
                <a:gd name="connsiteY4-140" fmla="*/ 0 h 872126"/>
                <a:gd name="connsiteX0-141" fmla="*/ 183 w 2520761"/>
                <a:gd name="connsiteY0-142" fmla="*/ 0 h 932368"/>
                <a:gd name="connsiteX1-143" fmla="*/ 2520761 w 2520761"/>
                <a:gd name="connsiteY1-144" fmla="*/ 0 h 932368"/>
                <a:gd name="connsiteX2-145" fmla="*/ 2518026 w 2520761"/>
                <a:gd name="connsiteY2-146" fmla="*/ 772223 h 932368"/>
                <a:gd name="connsiteX3-147" fmla="*/ 7479 w 2520761"/>
                <a:gd name="connsiteY3-148" fmla="*/ 872126 h 932368"/>
                <a:gd name="connsiteX4-149" fmla="*/ 183 w 2520761"/>
                <a:gd name="connsiteY4-150" fmla="*/ 0 h 932368"/>
                <a:gd name="connsiteX0-151" fmla="*/ 183 w 2520761"/>
                <a:gd name="connsiteY0-152" fmla="*/ 0 h 897886"/>
                <a:gd name="connsiteX1-153" fmla="*/ 2520761 w 2520761"/>
                <a:gd name="connsiteY1-154" fmla="*/ 0 h 897886"/>
                <a:gd name="connsiteX2-155" fmla="*/ 2518026 w 2520761"/>
                <a:gd name="connsiteY2-156" fmla="*/ 772223 h 897886"/>
                <a:gd name="connsiteX3-157" fmla="*/ 7479 w 2520761"/>
                <a:gd name="connsiteY3-158" fmla="*/ 872126 h 897886"/>
                <a:gd name="connsiteX4-159" fmla="*/ 183 w 2520761"/>
                <a:gd name="connsiteY4-160" fmla="*/ 0 h 8978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0761" h="897886">
                  <a:moveTo>
                    <a:pt x="183" y="0"/>
                  </a:moveTo>
                  <a:cubicBezTo>
                    <a:pt x="287778" y="202995"/>
                    <a:pt x="1680568" y="204354"/>
                    <a:pt x="2520761" y="0"/>
                  </a:cubicBezTo>
                  <a:cubicBezTo>
                    <a:pt x="2520761" y="279885"/>
                    <a:pt x="2518026" y="492338"/>
                    <a:pt x="2518026" y="772223"/>
                  </a:cubicBezTo>
                  <a:cubicBezTo>
                    <a:pt x="1482299" y="597556"/>
                    <a:pt x="1582832" y="1000622"/>
                    <a:pt x="7479" y="872126"/>
                  </a:cubicBezTo>
                  <a:cubicBezTo>
                    <a:pt x="9172" y="532974"/>
                    <a:pt x="-1510" y="339152"/>
                    <a:pt x="183" y="0"/>
                  </a:cubicBezTo>
                  <a:close/>
                </a:path>
              </a:pathLst>
            </a:custGeom>
            <a:gradFill flip="none" rotWithShape="1">
              <a:gsLst>
                <a:gs pos="1000">
                  <a:srgbClr val="A6896B"/>
                </a:gs>
                <a:gs pos="63000">
                  <a:srgbClr val="81755E"/>
                </a:gs>
              </a:gsLst>
              <a:lin ang="0" scaled="1"/>
              <a:tileRect/>
            </a:gradFill>
            <a:ln w="6350">
              <a:gradFill flip="none" rotWithShape="1">
                <a:gsLst>
                  <a:gs pos="70000">
                    <a:srgbClr val="54351F"/>
                  </a:gs>
                  <a:gs pos="38500">
                    <a:srgbClr val="DBAB60"/>
                  </a:gs>
                  <a:gs pos="0">
                    <a:srgbClr val="52331D">
                      <a:alpha val="0"/>
                    </a:srgbClr>
                  </a:gs>
                  <a:gs pos="100000">
                    <a:srgbClr val="DBAB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0" name="波形 109"/>
            <p:cNvSpPr/>
            <p:nvPr/>
          </p:nvSpPr>
          <p:spPr>
            <a:xfrm flipH="1" flipV="1">
              <a:off x="6086658" y="1171564"/>
              <a:ext cx="2644791" cy="999997"/>
            </a:xfrm>
            <a:custGeom>
              <a:avLst/>
              <a:gdLst>
                <a:gd name="connsiteX0" fmla="*/ 0 w 2520578"/>
                <a:gd name="connsiteY0" fmla="*/ 61306 h 962268"/>
                <a:gd name="connsiteX1" fmla="*/ 2520578 w 2520578"/>
                <a:gd name="connsiteY1" fmla="*/ 61306 h 962268"/>
                <a:gd name="connsiteX2" fmla="*/ 2520578 w 2520578"/>
                <a:gd name="connsiteY2" fmla="*/ 900962 h 962268"/>
                <a:gd name="connsiteX3" fmla="*/ 0 w 2520578"/>
                <a:gd name="connsiteY3" fmla="*/ 900962 h 962268"/>
                <a:gd name="connsiteX4" fmla="*/ 0 w 2520578"/>
                <a:gd name="connsiteY4" fmla="*/ 61306 h 962268"/>
                <a:gd name="connsiteX0-1" fmla="*/ 0 w 2520578"/>
                <a:gd name="connsiteY0-2" fmla="*/ 33940 h 932587"/>
                <a:gd name="connsiteX1-3" fmla="*/ 2520578 w 2520578"/>
                <a:gd name="connsiteY1-4" fmla="*/ 33940 h 932587"/>
                <a:gd name="connsiteX2-5" fmla="*/ 2520578 w 2520578"/>
                <a:gd name="connsiteY2-6" fmla="*/ 873596 h 932587"/>
                <a:gd name="connsiteX3-7" fmla="*/ 0 w 2520578"/>
                <a:gd name="connsiteY3-8" fmla="*/ 873596 h 932587"/>
                <a:gd name="connsiteX4-9" fmla="*/ 0 w 2520578"/>
                <a:gd name="connsiteY4-10" fmla="*/ 33940 h 932587"/>
                <a:gd name="connsiteX0-11" fmla="*/ 0 w 2520578"/>
                <a:gd name="connsiteY0-12" fmla="*/ 0 h 898647"/>
                <a:gd name="connsiteX1-13" fmla="*/ 2520578 w 2520578"/>
                <a:gd name="connsiteY1-14" fmla="*/ 0 h 898647"/>
                <a:gd name="connsiteX2-15" fmla="*/ 2520578 w 2520578"/>
                <a:gd name="connsiteY2-16" fmla="*/ 839656 h 898647"/>
                <a:gd name="connsiteX3-17" fmla="*/ 0 w 2520578"/>
                <a:gd name="connsiteY3-18" fmla="*/ 839656 h 898647"/>
                <a:gd name="connsiteX4-19" fmla="*/ 0 w 2520578"/>
                <a:gd name="connsiteY4-20" fmla="*/ 0 h 898647"/>
                <a:gd name="connsiteX0-21" fmla="*/ 0 w 2520578"/>
                <a:gd name="connsiteY0-22" fmla="*/ 0 h 1154616"/>
                <a:gd name="connsiteX1-23" fmla="*/ 2520578 w 2520578"/>
                <a:gd name="connsiteY1-24" fmla="*/ 0 h 1154616"/>
                <a:gd name="connsiteX2-25" fmla="*/ 2520578 w 2520578"/>
                <a:gd name="connsiteY2-26" fmla="*/ 839656 h 1154616"/>
                <a:gd name="connsiteX3-27" fmla="*/ 0 w 2520578"/>
                <a:gd name="connsiteY3-28" fmla="*/ 1154616 h 1154616"/>
                <a:gd name="connsiteX4-29" fmla="*/ 0 w 2520578"/>
                <a:gd name="connsiteY4-30" fmla="*/ 0 h 1154616"/>
                <a:gd name="connsiteX0-31" fmla="*/ 0 w 2520578"/>
                <a:gd name="connsiteY0-32" fmla="*/ 0 h 1154616"/>
                <a:gd name="connsiteX1-33" fmla="*/ 2520578 w 2520578"/>
                <a:gd name="connsiteY1-34" fmla="*/ 0 h 1154616"/>
                <a:gd name="connsiteX2-35" fmla="*/ 2520578 w 2520578"/>
                <a:gd name="connsiteY2-36" fmla="*/ 839656 h 1154616"/>
                <a:gd name="connsiteX3-37" fmla="*/ 0 w 2520578"/>
                <a:gd name="connsiteY3-38" fmla="*/ 1154616 h 1154616"/>
                <a:gd name="connsiteX4-39" fmla="*/ 0 w 2520578"/>
                <a:gd name="connsiteY4-40" fmla="*/ 0 h 1154616"/>
                <a:gd name="connsiteX0-41" fmla="*/ 0 w 2520578"/>
                <a:gd name="connsiteY0-42" fmla="*/ 0 h 1154616"/>
                <a:gd name="connsiteX1-43" fmla="*/ 2520578 w 2520578"/>
                <a:gd name="connsiteY1-44" fmla="*/ 0 h 1154616"/>
                <a:gd name="connsiteX2-45" fmla="*/ 2520578 w 2520578"/>
                <a:gd name="connsiteY2-46" fmla="*/ 839656 h 1154616"/>
                <a:gd name="connsiteX3-47" fmla="*/ 0 w 2520578"/>
                <a:gd name="connsiteY3-48" fmla="*/ 1154616 h 1154616"/>
                <a:gd name="connsiteX4-49" fmla="*/ 0 w 2520578"/>
                <a:gd name="connsiteY4-50" fmla="*/ 0 h 1154616"/>
                <a:gd name="connsiteX0-51" fmla="*/ 5080 w 2525658"/>
                <a:gd name="connsiteY0-52" fmla="*/ 0 h 1017456"/>
                <a:gd name="connsiteX1-53" fmla="*/ 2525658 w 2525658"/>
                <a:gd name="connsiteY1-54" fmla="*/ 0 h 1017456"/>
                <a:gd name="connsiteX2-55" fmla="*/ 2525658 w 2525658"/>
                <a:gd name="connsiteY2-56" fmla="*/ 839656 h 1017456"/>
                <a:gd name="connsiteX3-57" fmla="*/ 0 w 2525658"/>
                <a:gd name="connsiteY3-58" fmla="*/ 1017456 h 1017456"/>
                <a:gd name="connsiteX4-59" fmla="*/ 5080 w 2525658"/>
                <a:gd name="connsiteY4-60" fmla="*/ 0 h 1017456"/>
                <a:gd name="connsiteX0-61" fmla="*/ 5080 w 2525658"/>
                <a:gd name="connsiteY0-62" fmla="*/ 0 h 1017456"/>
                <a:gd name="connsiteX1-63" fmla="*/ 2525658 w 2525658"/>
                <a:gd name="connsiteY1-64" fmla="*/ 0 h 1017456"/>
                <a:gd name="connsiteX2-65" fmla="*/ 2525658 w 2525658"/>
                <a:gd name="connsiteY2-66" fmla="*/ 839656 h 1017456"/>
                <a:gd name="connsiteX3-67" fmla="*/ 0 w 2525658"/>
                <a:gd name="connsiteY3-68" fmla="*/ 1017456 h 1017456"/>
                <a:gd name="connsiteX4-69" fmla="*/ 5080 w 2525658"/>
                <a:gd name="connsiteY4-70" fmla="*/ 0 h 1017456"/>
                <a:gd name="connsiteX0-71" fmla="*/ 5080 w 2525658"/>
                <a:gd name="connsiteY0-72" fmla="*/ 0 h 1017456"/>
                <a:gd name="connsiteX1-73" fmla="*/ 2525658 w 2525658"/>
                <a:gd name="connsiteY1-74" fmla="*/ 0 h 1017456"/>
                <a:gd name="connsiteX2-75" fmla="*/ 2525658 w 2525658"/>
                <a:gd name="connsiteY2-76" fmla="*/ 839656 h 1017456"/>
                <a:gd name="connsiteX3-77" fmla="*/ 0 w 2525658"/>
                <a:gd name="connsiteY3-78" fmla="*/ 1017456 h 1017456"/>
                <a:gd name="connsiteX4-79" fmla="*/ 5080 w 2525658"/>
                <a:gd name="connsiteY4-80" fmla="*/ 0 h 1017456"/>
                <a:gd name="connsiteX0-81" fmla="*/ 5080 w 2525658"/>
                <a:gd name="connsiteY0-82" fmla="*/ 0 h 1017456"/>
                <a:gd name="connsiteX1-83" fmla="*/ 2525658 w 2525658"/>
                <a:gd name="connsiteY1-84" fmla="*/ 0 h 1017456"/>
                <a:gd name="connsiteX2-85" fmla="*/ 2525658 w 2525658"/>
                <a:gd name="connsiteY2-86" fmla="*/ 839656 h 1017456"/>
                <a:gd name="connsiteX3-87" fmla="*/ 0 w 2525658"/>
                <a:gd name="connsiteY3-88" fmla="*/ 1017456 h 1017456"/>
                <a:gd name="connsiteX4-89" fmla="*/ 5080 w 2525658"/>
                <a:gd name="connsiteY4-90" fmla="*/ 0 h 1017456"/>
                <a:gd name="connsiteX0-91" fmla="*/ 5080 w 2525658"/>
                <a:gd name="connsiteY0-92" fmla="*/ 0 h 1017456"/>
                <a:gd name="connsiteX1-93" fmla="*/ 2525658 w 2525658"/>
                <a:gd name="connsiteY1-94" fmla="*/ 0 h 1017456"/>
                <a:gd name="connsiteX2-95" fmla="*/ 2525658 w 2525658"/>
                <a:gd name="connsiteY2-96" fmla="*/ 751540 h 1017456"/>
                <a:gd name="connsiteX3-97" fmla="*/ 0 w 2525658"/>
                <a:gd name="connsiteY3-98" fmla="*/ 1017456 h 1017456"/>
                <a:gd name="connsiteX4-99" fmla="*/ 5080 w 2525658"/>
                <a:gd name="connsiteY4-100" fmla="*/ 0 h 1017456"/>
                <a:gd name="connsiteX0-101" fmla="*/ 5080 w 2525658"/>
                <a:gd name="connsiteY0-102" fmla="*/ 0 h 1017456"/>
                <a:gd name="connsiteX1-103" fmla="*/ 2525658 w 2525658"/>
                <a:gd name="connsiteY1-104" fmla="*/ 0 h 1017456"/>
                <a:gd name="connsiteX2-105" fmla="*/ 2525658 w 2525658"/>
                <a:gd name="connsiteY2-106" fmla="*/ 751540 h 1017456"/>
                <a:gd name="connsiteX3-107" fmla="*/ 0 w 2525658"/>
                <a:gd name="connsiteY3-108" fmla="*/ 1017456 h 1017456"/>
                <a:gd name="connsiteX4-109" fmla="*/ 5080 w 2525658"/>
                <a:gd name="connsiteY4-110" fmla="*/ 0 h 1017456"/>
                <a:gd name="connsiteX0-111" fmla="*/ 5080 w 2525658"/>
                <a:gd name="connsiteY0-112" fmla="*/ 0 h 1017456"/>
                <a:gd name="connsiteX1-113" fmla="*/ 2525658 w 2525658"/>
                <a:gd name="connsiteY1-114" fmla="*/ 0 h 1017456"/>
                <a:gd name="connsiteX2-115" fmla="*/ 2525658 w 2525658"/>
                <a:gd name="connsiteY2-116" fmla="*/ 751540 h 1017456"/>
                <a:gd name="connsiteX3-117" fmla="*/ 0 w 2525658"/>
                <a:gd name="connsiteY3-118" fmla="*/ 1017456 h 1017456"/>
                <a:gd name="connsiteX4-119" fmla="*/ 5080 w 2525658"/>
                <a:gd name="connsiteY4-120" fmla="*/ 0 h 1017456"/>
                <a:gd name="connsiteX0-121" fmla="*/ 5080 w 2525658"/>
                <a:gd name="connsiteY0-122" fmla="*/ 0 h 872065"/>
                <a:gd name="connsiteX1-123" fmla="*/ 2525658 w 2525658"/>
                <a:gd name="connsiteY1-124" fmla="*/ 0 h 872065"/>
                <a:gd name="connsiteX2-125" fmla="*/ 2525658 w 2525658"/>
                <a:gd name="connsiteY2-126" fmla="*/ 751540 h 872065"/>
                <a:gd name="connsiteX3-127" fmla="*/ 0 w 2525658"/>
                <a:gd name="connsiteY3-128" fmla="*/ 872065 h 872065"/>
                <a:gd name="connsiteX4-129" fmla="*/ 5080 w 2525658"/>
                <a:gd name="connsiteY4-130" fmla="*/ 0 h 872065"/>
                <a:gd name="connsiteX0-131" fmla="*/ 5080 w 2525658"/>
                <a:gd name="connsiteY0-132" fmla="*/ 0 h 932557"/>
                <a:gd name="connsiteX1-133" fmla="*/ 2525658 w 2525658"/>
                <a:gd name="connsiteY1-134" fmla="*/ 0 h 932557"/>
                <a:gd name="connsiteX2-135" fmla="*/ 2525658 w 2525658"/>
                <a:gd name="connsiteY2-136" fmla="*/ 751540 h 932557"/>
                <a:gd name="connsiteX3-137" fmla="*/ 0 w 2525658"/>
                <a:gd name="connsiteY3-138" fmla="*/ 872065 h 932557"/>
                <a:gd name="connsiteX4-139" fmla="*/ 5080 w 2525658"/>
                <a:gd name="connsiteY4-140" fmla="*/ 0 h 932557"/>
                <a:gd name="connsiteX0-141" fmla="*/ 5080 w 2525658"/>
                <a:gd name="connsiteY0-142" fmla="*/ 0 h 923444"/>
                <a:gd name="connsiteX1-143" fmla="*/ 2525658 w 2525658"/>
                <a:gd name="connsiteY1-144" fmla="*/ 0 h 923444"/>
                <a:gd name="connsiteX2-145" fmla="*/ 2525658 w 2525658"/>
                <a:gd name="connsiteY2-146" fmla="*/ 751540 h 923444"/>
                <a:gd name="connsiteX3-147" fmla="*/ 0 w 2525658"/>
                <a:gd name="connsiteY3-148" fmla="*/ 872065 h 923444"/>
                <a:gd name="connsiteX4-149" fmla="*/ 5080 w 2525658"/>
                <a:gd name="connsiteY4-150" fmla="*/ 0 h 923444"/>
                <a:gd name="connsiteX0-151" fmla="*/ 5080 w 2525658"/>
                <a:gd name="connsiteY0-152" fmla="*/ 0 h 927326"/>
                <a:gd name="connsiteX1-153" fmla="*/ 2525658 w 2525658"/>
                <a:gd name="connsiteY1-154" fmla="*/ 0 h 927326"/>
                <a:gd name="connsiteX2-155" fmla="*/ 2520968 w 2525658"/>
                <a:gd name="connsiteY2-156" fmla="*/ 777975 h 927326"/>
                <a:gd name="connsiteX3-157" fmla="*/ 0 w 2525658"/>
                <a:gd name="connsiteY3-158" fmla="*/ 872065 h 927326"/>
                <a:gd name="connsiteX4-159" fmla="*/ 5080 w 2525658"/>
                <a:gd name="connsiteY4-160" fmla="*/ 0 h 927326"/>
                <a:gd name="connsiteX0-161" fmla="*/ 5080 w 2525658"/>
                <a:gd name="connsiteY0-162" fmla="*/ 0 h 917326"/>
                <a:gd name="connsiteX1-163" fmla="*/ 2525658 w 2525658"/>
                <a:gd name="connsiteY1-164" fmla="*/ 0 h 917326"/>
                <a:gd name="connsiteX2-165" fmla="*/ 2520968 w 2525658"/>
                <a:gd name="connsiteY2-166" fmla="*/ 777975 h 917326"/>
                <a:gd name="connsiteX3-167" fmla="*/ 0 w 2525658"/>
                <a:gd name="connsiteY3-168" fmla="*/ 872065 h 917326"/>
                <a:gd name="connsiteX4-169" fmla="*/ 5080 w 2525658"/>
                <a:gd name="connsiteY4-170" fmla="*/ 0 h 917326"/>
                <a:gd name="connsiteX0-171" fmla="*/ 5080 w 2525658"/>
                <a:gd name="connsiteY0-172" fmla="*/ 0 h 908434"/>
                <a:gd name="connsiteX1-173" fmla="*/ 2525658 w 2525658"/>
                <a:gd name="connsiteY1-174" fmla="*/ 0 h 908434"/>
                <a:gd name="connsiteX2-175" fmla="*/ 2520968 w 2525658"/>
                <a:gd name="connsiteY2-176" fmla="*/ 777975 h 908434"/>
                <a:gd name="connsiteX3-177" fmla="*/ 0 w 2525658"/>
                <a:gd name="connsiteY3-178" fmla="*/ 872065 h 908434"/>
                <a:gd name="connsiteX4-179" fmla="*/ 5080 w 2525658"/>
                <a:gd name="connsiteY4-180" fmla="*/ 0 h 908434"/>
                <a:gd name="connsiteX0-181" fmla="*/ 5080 w 2525658"/>
                <a:gd name="connsiteY0-182" fmla="*/ 0 h 921872"/>
                <a:gd name="connsiteX1-183" fmla="*/ 2525658 w 2525658"/>
                <a:gd name="connsiteY1-184" fmla="*/ 0 h 921872"/>
                <a:gd name="connsiteX2-185" fmla="*/ 2520968 w 2525658"/>
                <a:gd name="connsiteY2-186" fmla="*/ 777975 h 921872"/>
                <a:gd name="connsiteX3-187" fmla="*/ 0 w 2525658"/>
                <a:gd name="connsiteY3-188" fmla="*/ 872065 h 921872"/>
                <a:gd name="connsiteX4-189" fmla="*/ 5080 w 2525658"/>
                <a:gd name="connsiteY4-190" fmla="*/ 0 h 9218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5658" h="921872">
                  <a:moveTo>
                    <a:pt x="5080" y="0"/>
                  </a:moveTo>
                  <a:cubicBezTo>
                    <a:pt x="327037" y="258036"/>
                    <a:pt x="1685465" y="204354"/>
                    <a:pt x="2525658" y="0"/>
                  </a:cubicBezTo>
                  <a:cubicBezTo>
                    <a:pt x="2524095" y="259325"/>
                    <a:pt x="2522531" y="518650"/>
                    <a:pt x="2520968" y="777975"/>
                  </a:cubicBezTo>
                  <a:cubicBezTo>
                    <a:pt x="785044" y="713576"/>
                    <a:pt x="1295307" y="1043089"/>
                    <a:pt x="0" y="872065"/>
                  </a:cubicBezTo>
                  <a:cubicBezTo>
                    <a:pt x="1693" y="532913"/>
                    <a:pt x="3387" y="339152"/>
                    <a:pt x="5080" y="0"/>
                  </a:cubicBezTo>
                  <a:close/>
                </a:path>
              </a:pathLst>
            </a:custGeom>
            <a:gradFill flip="none" rotWithShape="1">
              <a:gsLst>
                <a:gs pos="100000">
                  <a:srgbClr val="544A39"/>
                </a:gs>
                <a:gs pos="0">
                  <a:srgbClr val="A78B6D"/>
                </a:gs>
              </a:gsLst>
              <a:lin ang="0" scaled="1"/>
              <a:tileRect/>
            </a:gradFill>
            <a:ln w="6350">
              <a:gradFill flip="none" rotWithShape="1">
                <a:gsLst>
                  <a:gs pos="70000">
                    <a:srgbClr val="54351F"/>
                  </a:gs>
                  <a:gs pos="38500">
                    <a:srgbClr val="DBAB60"/>
                  </a:gs>
                  <a:gs pos="0">
                    <a:srgbClr val="52331D">
                      <a:alpha val="0"/>
                    </a:srgbClr>
                  </a:gs>
                  <a:gs pos="100000">
                    <a:srgbClr val="DBAB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grpSp>
      <p:grpSp>
        <p:nvGrpSpPr>
          <p:cNvPr id="4" name="组合 3"/>
          <p:cNvGrpSpPr/>
          <p:nvPr/>
        </p:nvGrpSpPr>
        <p:grpSpPr>
          <a:xfrm flipV="1">
            <a:off x="1092201" y="1944604"/>
            <a:ext cx="10007600" cy="2046778"/>
            <a:chOff x="3333551" y="983424"/>
            <a:chExt cx="5524899" cy="1139579"/>
          </a:xfrm>
          <a:effectLst>
            <a:outerShdw blurRad="444500" dist="317500" dir="5400000" sx="90000" sy="90000" algn="t" rotWithShape="0">
              <a:srgbClr val="312E2A">
                <a:alpha val="25000"/>
              </a:srgbClr>
            </a:outerShdw>
          </a:effectLst>
        </p:grpSpPr>
        <p:sp>
          <p:nvSpPr>
            <p:cNvPr id="6" name="波形 5"/>
            <p:cNvSpPr/>
            <p:nvPr/>
          </p:nvSpPr>
          <p:spPr>
            <a:xfrm>
              <a:off x="3333551" y="983424"/>
              <a:ext cx="2762450" cy="1139579"/>
            </a:xfrm>
            <a:prstGeom prst="wave">
              <a:avLst>
                <a:gd name="adj1" fmla="val 6371"/>
                <a:gd name="adj2" fmla="val 0"/>
              </a:avLst>
            </a:prstGeom>
            <a:gradFill flip="none" rotWithShape="1">
              <a:gsLst>
                <a:gs pos="0">
                  <a:srgbClr val="DED2C0"/>
                </a:gs>
                <a:gs pos="100000">
                  <a:srgbClr val="AE947A"/>
                </a:gs>
              </a:gsLst>
              <a:lin ang="10800000" scaled="1"/>
              <a:tileRect/>
            </a:gradFill>
            <a:ln>
              <a:gradFill flip="none" rotWithShape="1">
                <a:gsLst>
                  <a:gs pos="82000">
                    <a:srgbClr val="DBAB60"/>
                  </a:gs>
                  <a:gs pos="37400">
                    <a:srgbClr val="DBAB60"/>
                  </a:gs>
                  <a:gs pos="0">
                    <a:srgbClr val="52331D">
                      <a:alpha val="0"/>
                    </a:srgbClr>
                  </a:gs>
                  <a:gs pos="65498">
                    <a:srgbClr val="54351F"/>
                  </a:gs>
                  <a:gs pos="100000">
                    <a:srgbClr val="54351F"/>
                  </a:gs>
                </a:gsLst>
                <a:lin ang="10800000" scaled="1"/>
                <a:tileRect/>
              </a:gradFill>
            </a:ln>
            <a:effectLst>
              <a:outerShdw blurRad="508000" dist="381000" dir="5400000" sx="90000" sy="90000" algn="t" rotWithShape="0">
                <a:srgbClr val="53291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1" name="波形 20"/>
            <p:cNvSpPr/>
            <p:nvPr/>
          </p:nvSpPr>
          <p:spPr>
            <a:xfrm flipH="1">
              <a:off x="6096000" y="983424"/>
              <a:ext cx="2762450" cy="1139579"/>
            </a:xfrm>
            <a:prstGeom prst="wave">
              <a:avLst>
                <a:gd name="adj1" fmla="val 6371"/>
                <a:gd name="adj2" fmla="val 0"/>
              </a:avLst>
            </a:prstGeom>
            <a:gradFill flip="none" rotWithShape="1">
              <a:gsLst>
                <a:gs pos="0">
                  <a:srgbClr val="DED2C0"/>
                </a:gs>
                <a:gs pos="100000">
                  <a:srgbClr val="AE947A"/>
                </a:gs>
              </a:gsLst>
              <a:lin ang="10800000" scaled="1"/>
              <a:tileRect/>
            </a:gradFill>
            <a:ln>
              <a:gradFill flip="none" rotWithShape="1">
                <a:gsLst>
                  <a:gs pos="82000">
                    <a:srgbClr val="DBAB60"/>
                  </a:gs>
                  <a:gs pos="37400">
                    <a:srgbClr val="DBAB60"/>
                  </a:gs>
                  <a:gs pos="0">
                    <a:srgbClr val="52331D">
                      <a:alpha val="0"/>
                    </a:srgbClr>
                  </a:gs>
                  <a:gs pos="65498">
                    <a:srgbClr val="54351F"/>
                  </a:gs>
                  <a:gs pos="100000">
                    <a:srgbClr val="54351F"/>
                  </a:gs>
                </a:gsLst>
                <a:lin ang="10800000" scaled="1"/>
                <a:tileRect/>
              </a:gradFill>
            </a:ln>
            <a:effectLst>
              <a:outerShdw blurRad="508000" dist="381000" dir="5400000" sx="90000" sy="90000" algn="t" rotWithShape="0">
                <a:srgbClr val="53291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grpSp>
      <p:grpSp>
        <p:nvGrpSpPr>
          <p:cNvPr id="12" name="组合 11"/>
          <p:cNvGrpSpPr/>
          <p:nvPr/>
        </p:nvGrpSpPr>
        <p:grpSpPr>
          <a:xfrm flipV="1">
            <a:off x="1227667" y="1845298"/>
            <a:ext cx="9735144" cy="2046778"/>
            <a:chOff x="3333551" y="983424"/>
            <a:chExt cx="5524899" cy="1139579"/>
          </a:xfrm>
          <a:effectLst>
            <a:outerShdw blurRad="444500" dist="317500" dir="5400000" sx="90000" sy="90000" algn="t" rotWithShape="0">
              <a:srgbClr val="312E2A">
                <a:alpha val="25000"/>
              </a:srgbClr>
            </a:outerShdw>
          </a:effectLst>
        </p:grpSpPr>
        <p:sp>
          <p:nvSpPr>
            <p:cNvPr id="17" name="波形 16"/>
            <p:cNvSpPr/>
            <p:nvPr/>
          </p:nvSpPr>
          <p:spPr>
            <a:xfrm>
              <a:off x="3333551" y="983424"/>
              <a:ext cx="2762450" cy="1139579"/>
            </a:xfrm>
            <a:prstGeom prst="wave">
              <a:avLst>
                <a:gd name="adj1" fmla="val 6371"/>
                <a:gd name="adj2" fmla="val 0"/>
              </a:avLst>
            </a:prstGeom>
            <a:blipFill>
              <a:blip r:embed="rId5">
                <a:extLst>
                  <a:ext uri="{BEBA8EAE-BF5A-486C-A8C5-ECC9F3942E4B}">
                    <a14:imgProps xmlns:a14="http://schemas.microsoft.com/office/drawing/2010/main">
                      <a14:imgLayer r:embed="rId6">
                        <a14:imgEffect>
                          <a14:brightnessContrast contrast="-40000"/>
                        </a14:imgEffect>
                        <a14:imgEffect>
                          <a14:colorTemperature colorTemp="6800"/>
                        </a14:imgEffect>
                      </a14:imgLayer>
                    </a14:imgProps>
                  </a:ext>
                </a:extLst>
              </a:blip>
              <a:stretch>
                <a:fillRect/>
              </a:stretch>
            </a:blipFill>
            <a:ln>
              <a:gradFill flip="none" rotWithShape="1">
                <a:gsLst>
                  <a:gs pos="63202">
                    <a:srgbClr val="54351F"/>
                  </a:gs>
                  <a:gs pos="35100">
                    <a:srgbClr val="DBAB60"/>
                  </a:gs>
                  <a:gs pos="0">
                    <a:srgbClr val="52331D">
                      <a:alpha val="3000"/>
                    </a:srgbClr>
                  </a:gs>
                  <a:gs pos="100000">
                    <a:srgbClr val="DBAB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8" name="波形 17"/>
            <p:cNvSpPr/>
            <p:nvPr/>
          </p:nvSpPr>
          <p:spPr>
            <a:xfrm flipH="1">
              <a:off x="6096000" y="983424"/>
              <a:ext cx="2762450" cy="1139579"/>
            </a:xfrm>
            <a:prstGeom prst="wave">
              <a:avLst>
                <a:gd name="adj1" fmla="val 6371"/>
                <a:gd name="adj2" fmla="val 0"/>
              </a:avLst>
            </a:prstGeom>
            <a:blipFill>
              <a:blip r:embed="rId5">
                <a:extLst>
                  <a:ext uri="{BEBA8EAE-BF5A-486C-A8C5-ECC9F3942E4B}">
                    <a14:imgProps xmlns:a14="http://schemas.microsoft.com/office/drawing/2010/main">
                      <a14:imgLayer r:embed="rId6">
                        <a14:imgEffect>
                          <a14:brightnessContrast contrast="-40000"/>
                        </a14:imgEffect>
                        <a14:imgEffect>
                          <a14:colorTemperature colorTemp="6800"/>
                        </a14:imgEffect>
                      </a14:imgLayer>
                    </a14:imgProps>
                  </a:ext>
                </a:extLst>
              </a:blip>
              <a:stretch>
                <a:fillRect/>
              </a:stretch>
            </a:blipFill>
            <a:ln>
              <a:gradFill flip="none" rotWithShape="1">
                <a:gsLst>
                  <a:gs pos="63202">
                    <a:srgbClr val="54351F"/>
                  </a:gs>
                  <a:gs pos="35100">
                    <a:srgbClr val="DBAB60"/>
                  </a:gs>
                  <a:gs pos="0">
                    <a:srgbClr val="52331D">
                      <a:alpha val="3000"/>
                    </a:srgbClr>
                  </a:gs>
                  <a:gs pos="100000">
                    <a:srgbClr val="DBAB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4" name="组合 13"/>
          <p:cNvGrpSpPr/>
          <p:nvPr/>
        </p:nvGrpSpPr>
        <p:grpSpPr>
          <a:xfrm flipV="1">
            <a:off x="1397000" y="1681961"/>
            <a:ext cx="9396476" cy="2046778"/>
            <a:chOff x="3333550" y="983424"/>
            <a:chExt cx="5524900" cy="1139579"/>
          </a:xfrm>
          <a:noFill/>
          <a:effectLst/>
        </p:grpSpPr>
        <p:sp>
          <p:nvSpPr>
            <p:cNvPr id="15" name="波形 14"/>
            <p:cNvSpPr/>
            <p:nvPr/>
          </p:nvSpPr>
          <p:spPr>
            <a:xfrm>
              <a:off x="3333550" y="983424"/>
              <a:ext cx="2762450" cy="1139579"/>
            </a:xfrm>
            <a:prstGeom prst="wave">
              <a:avLst>
                <a:gd name="adj1" fmla="val 6371"/>
                <a:gd name="adj2" fmla="val 0"/>
              </a:avLst>
            </a:prstGeom>
            <a:gradFill>
              <a:gsLst>
                <a:gs pos="0">
                  <a:srgbClr val="C98343">
                    <a:alpha val="0"/>
                  </a:srgbClr>
                </a:gs>
                <a:gs pos="100000">
                  <a:srgbClr val="C98343">
                    <a:alpha val="16000"/>
                  </a:srgbClr>
                </a:gs>
              </a:gsLst>
              <a:lin ang="10800000" scaled="1"/>
            </a:gradFill>
            <a:ln w="12700">
              <a:gradFill flip="none" rotWithShape="1">
                <a:gsLst>
                  <a:gs pos="0">
                    <a:srgbClr val="C98343">
                      <a:alpha val="0"/>
                    </a:srgbClr>
                  </a:gs>
                  <a:gs pos="48825">
                    <a:srgbClr val="DBAB60"/>
                  </a:gs>
                  <a:gs pos="75000">
                    <a:srgbClr val="E4D7C4"/>
                  </a:gs>
                  <a:gs pos="100000">
                    <a:srgbClr val="C9834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波形 15"/>
            <p:cNvSpPr/>
            <p:nvPr/>
          </p:nvSpPr>
          <p:spPr>
            <a:xfrm flipH="1">
              <a:off x="6096000" y="983424"/>
              <a:ext cx="2762450" cy="1139579"/>
            </a:xfrm>
            <a:prstGeom prst="wave">
              <a:avLst>
                <a:gd name="adj1" fmla="val 6371"/>
                <a:gd name="adj2" fmla="val 0"/>
              </a:avLst>
            </a:prstGeom>
            <a:gradFill>
              <a:gsLst>
                <a:gs pos="0">
                  <a:srgbClr val="C98343">
                    <a:alpha val="0"/>
                  </a:srgbClr>
                </a:gs>
                <a:gs pos="100000">
                  <a:srgbClr val="C98343">
                    <a:alpha val="16000"/>
                  </a:srgbClr>
                </a:gs>
              </a:gsLst>
              <a:lin ang="10800000" scaled="1"/>
            </a:gradFill>
            <a:ln w="12700">
              <a:gradFill flip="none" rotWithShape="1">
                <a:gsLst>
                  <a:gs pos="0">
                    <a:srgbClr val="C98343">
                      <a:alpha val="0"/>
                    </a:srgbClr>
                  </a:gs>
                  <a:gs pos="48825">
                    <a:srgbClr val="DBAB60"/>
                  </a:gs>
                  <a:gs pos="75000">
                    <a:srgbClr val="E4D7C4"/>
                  </a:gs>
                  <a:gs pos="100000">
                    <a:srgbClr val="C9834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grpSp>
      <p:pic>
        <p:nvPicPr>
          <p:cNvPr id="23" name="图片-" descr="书架上有许多书&#10;&#10;描述已自动生成"/>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10000"/>
                    </a14:imgEffect>
                    <a14:imgEffect>
                      <a14:colorTemperature colorTemp="8800"/>
                    </a14:imgEffect>
                    <a14:imgEffect>
                      <a14:saturation sat="30000"/>
                    </a14:imgEffect>
                  </a14:imgLayer>
                </a14:imgProps>
              </a:ext>
              <a:ext uri="{28A0092B-C50C-407E-A947-70E740481C1C}">
                <a14:useLocalDpi xmlns:a14="http://schemas.microsoft.com/office/drawing/2010/main" val="0"/>
              </a:ext>
            </a:extLst>
          </a:blip>
          <a:srcRect t="83690" b="4671"/>
          <a:stretch>
            <a:fillRect/>
          </a:stretch>
        </p:blipFill>
        <p:spPr>
          <a:xfrm>
            <a:off x="-5912" y="5176039"/>
            <a:ext cx="12191998" cy="1681961"/>
          </a:xfrm>
          <a:custGeom>
            <a:avLst/>
            <a:gdLst>
              <a:gd name="connsiteX0" fmla="*/ 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8" h="6858000">
                <a:moveTo>
                  <a:pt x="0" y="0"/>
                </a:moveTo>
                <a:lnTo>
                  <a:pt x="12191998" y="0"/>
                </a:lnTo>
                <a:lnTo>
                  <a:pt x="12191998" y="6858000"/>
                </a:lnTo>
                <a:lnTo>
                  <a:pt x="0" y="6858000"/>
                </a:lnTo>
                <a:close/>
              </a:path>
            </a:pathLst>
          </a:custGeom>
        </p:spPr>
      </p:pic>
      <p:pic>
        <p:nvPicPr>
          <p:cNvPr id="67" name="图片 66" descr="图片包含 游戏机&#10;&#10;描述已自动生成"/>
          <p:cNvPicPr>
            <a:picLocks noChangeAspect="1"/>
          </p:cNvPicPr>
          <p:nvPr/>
        </p:nvPicPr>
        <p:blipFill>
          <a:blip r:embed="rId9">
            <a:extLst>
              <a:ext uri="{BEBA8EAE-BF5A-486C-A8C5-ECC9F3942E4B}">
                <a14:imgProps xmlns:a14="http://schemas.microsoft.com/office/drawing/2010/main">
                  <a14:imgLayer r:embed="rId10">
                    <a14:imgEffect>
                      <a14:brightnessContrast bright="-12000" contrast="40000"/>
                    </a14:imgEffect>
                    <a14:imgEffect>
                      <a14:colorTemperature colorTemp="11200"/>
                    </a14:imgEffect>
                    <a14:imgEffect>
                      <a14:saturation sat="30000"/>
                    </a14:imgEffect>
                  </a14:imgLayer>
                </a14:imgProps>
              </a:ext>
              <a:ext uri="{28A0092B-C50C-407E-A947-70E740481C1C}">
                <a14:useLocalDpi xmlns:a14="http://schemas.microsoft.com/office/drawing/2010/main" val="0"/>
              </a:ext>
            </a:extLst>
          </a:blip>
          <a:stretch>
            <a:fillRect/>
          </a:stretch>
        </p:blipFill>
        <p:spPr>
          <a:xfrm>
            <a:off x="3412074" y="4207118"/>
            <a:ext cx="5058300" cy="2135098"/>
          </a:xfrm>
          <a:prstGeom prst="rect">
            <a:avLst/>
          </a:prstGeom>
          <a:effectLst>
            <a:outerShdw blurRad="50800" dir="13500000" sy="23000" kx="1200000" algn="br" rotWithShape="0">
              <a:prstClr val="black">
                <a:alpha val="50000"/>
              </a:prstClr>
            </a:outerShdw>
          </a:effectLst>
        </p:spPr>
      </p:pic>
      <p:pic>
        <p:nvPicPr>
          <p:cNvPr id="55" name="图片 54"/>
          <p:cNvPicPr>
            <a:picLocks noChangeAspect="1"/>
          </p:cNvPicPr>
          <p:nvPr/>
        </p:nvPicPr>
        <p:blipFill rotWithShape="1">
          <a:blip r:embed="rId11">
            <a:extLst>
              <a:ext uri="{BEBA8EAE-BF5A-486C-A8C5-ECC9F3942E4B}">
                <a14:imgProps xmlns:a14="http://schemas.microsoft.com/office/drawing/2010/main">
                  <a14:imgLayer r:embed="rId12">
                    <a14:imgEffect>
                      <a14:artisticBlur/>
                    </a14:imgEffect>
                    <a14:imgEffect>
                      <a14:brightnessContrast bright="10000"/>
                    </a14:imgEffect>
                    <a14:imgEffect>
                      <a14:colorTemperature colorTemp="11200"/>
                    </a14:imgEffect>
                    <a14:imgEffect>
                      <a14:saturation sat="66000"/>
                    </a14:imgEffect>
                  </a14:imgLayer>
                </a14:imgProps>
              </a:ext>
            </a:extLst>
          </a:blip>
          <a:srcRect r="66734" b="10699"/>
          <a:stretch>
            <a:fillRect/>
          </a:stretch>
        </p:blipFill>
        <p:spPr>
          <a:xfrm rot="5400000">
            <a:off x="2576364" y="3120846"/>
            <a:ext cx="1402091" cy="6554818"/>
          </a:xfrm>
          <a:custGeom>
            <a:avLst/>
            <a:gdLst>
              <a:gd name="connsiteX0" fmla="*/ 0 w 1402091"/>
              <a:gd name="connsiteY0" fmla="*/ 6554818 h 6554818"/>
              <a:gd name="connsiteX1" fmla="*/ 0 w 1402091"/>
              <a:gd name="connsiteY1" fmla="*/ 0 h 6554818"/>
              <a:gd name="connsiteX2" fmla="*/ 1402091 w 1402091"/>
              <a:gd name="connsiteY2" fmla="*/ 0 h 6554818"/>
              <a:gd name="connsiteX3" fmla="*/ 1402091 w 1402091"/>
              <a:gd name="connsiteY3" fmla="*/ 6554818 h 6554818"/>
            </a:gdLst>
            <a:ahLst/>
            <a:cxnLst>
              <a:cxn ang="0">
                <a:pos x="connsiteX0" y="connsiteY0"/>
              </a:cxn>
              <a:cxn ang="0">
                <a:pos x="connsiteX1" y="connsiteY1"/>
              </a:cxn>
              <a:cxn ang="0">
                <a:pos x="connsiteX2" y="connsiteY2"/>
              </a:cxn>
              <a:cxn ang="0">
                <a:pos x="connsiteX3" y="connsiteY3"/>
              </a:cxn>
            </a:cxnLst>
            <a:rect l="l" t="t" r="r" b="b"/>
            <a:pathLst>
              <a:path w="1402091" h="6554818">
                <a:moveTo>
                  <a:pt x="0" y="6554818"/>
                </a:moveTo>
                <a:lnTo>
                  <a:pt x="0" y="0"/>
                </a:lnTo>
                <a:lnTo>
                  <a:pt x="1402091" y="0"/>
                </a:lnTo>
                <a:lnTo>
                  <a:pt x="1402091" y="6554818"/>
                </a:lnTo>
                <a:close/>
              </a:path>
            </a:pathLst>
          </a:custGeom>
        </p:spPr>
      </p:pic>
      <p:pic>
        <p:nvPicPr>
          <p:cNvPr id="57" name="图片 56"/>
          <p:cNvPicPr>
            <a:picLocks noChangeAspect="1"/>
          </p:cNvPicPr>
          <p:nvPr/>
        </p:nvPicPr>
        <p:blipFill rotWithShape="1">
          <a:blip r:embed="rId13">
            <a:extLst>
              <a:ext uri="{BEBA8EAE-BF5A-486C-A8C5-ECC9F3942E4B}">
                <a14:imgProps xmlns:a14="http://schemas.microsoft.com/office/drawing/2010/main">
                  <a14:imgLayer r:embed="rId12">
                    <a14:imgEffect>
                      <a14:artisticBlur/>
                    </a14:imgEffect>
                    <a14:imgEffect>
                      <a14:brightnessContrast bright="10000"/>
                    </a14:imgEffect>
                    <a14:imgEffect>
                      <a14:colorTemperature colorTemp="11200"/>
                    </a14:imgEffect>
                    <a14:imgEffect>
                      <a14:saturation sat="50000"/>
                    </a14:imgEffect>
                  </a14:imgLayer>
                </a14:imgProps>
              </a:ext>
            </a:extLst>
          </a:blip>
          <a:srcRect r="65049" b="12318"/>
          <a:stretch>
            <a:fillRect/>
          </a:stretch>
        </p:blipFill>
        <p:spPr>
          <a:xfrm rot="16200000" flipH="1">
            <a:off x="8178037" y="3085336"/>
            <a:ext cx="1473111" cy="6554816"/>
          </a:xfrm>
          <a:custGeom>
            <a:avLst/>
            <a:gdLst>
              <a:gd name="connsiteX0" fmla="*/ 0 w 1473111"/>
              <a:gd name="connsiteY0" fmla="*/ 0 h 6554816"/>
              <a:gd name="connsiteX1" fmla="*/ 0 w 1473111"/>
              <a:gd name="connsiteY1" fmla="*/ 6554816 h 6554816"/>
              <a:gd name="connsiteX2" fmla="*/ 1473111 w 1473111"/>
              <a:gd name="connsiteY2" fmla="*/ 6554816 h 6554816"/>
              <a:gd name="connsiteX3" fmla="*/ 1473111 w 1473111"/>
              <a:gd name="connsiteY3" fmla="*/ 0 h 6554816"/>
            </a:gdLst>
            <a:ahLst/>
            <a:cxnLst>
              <a:cxn ang="0">
                <a:pos x="connsiteX0" y="connsiteY0"/>
              </a:cxn>
              <a:cxn ang="0">
                <a:pos x="connsiteX1" y="connsiteY1"/>
              </a:cxn>
              <a:cxn ang="0">
                <a:pos x="connsiteX2" y="connsiteY2"/>
              </a:cxn>
              <a:cxn ang="0">
                <a:pos x="connsiteX3" y="connsiteY3"/>
              </a:cxn>
            </a:cxnLst>
            <a:rect l="l" t="t" r="r" b="b"/>
            <a:pathLst>
              <a:path w="1473111" h="6554816">
                <a:moveTo>
                  <a:pt x="0" y="0"/>
                </a:moveTo>
                <a:lnTo>
                  <a:pt x="0" y="6554816"/>
                </a:lnTo>
                <a:lnTo>
                  <a:pt x="1473111" y="6554816"/>
                </a:lnTo>
                <a:lnTo>
                  <a:pt x="1473111" y="0"/>
                </a:lnTo>
                <a:close/>
              </a:path>
            </a:pathLst>
          </a:custGeom>
        </p:spPr>
      </p:pic>
      <p:sp>
        <p:nvSpPr>
          <p:cNvPr id="3" name="文本框 2"/>
          <p:cNvSpPr txBox="1"/>
          <p:nvPr/>
        </p:nvSpPr>
        <p:spPr>
          <a:xfrm>
            <a:off x="1668346" y="2350835"/>
            <a:ext cx="8855308" cy="1323439"/>
          </a:xfrm>
          <a:prstGeom prst="rect">
            <a:avLst/>
          </a:prstGeom>
        </p:spPr>
        <p:txBody>
          <a:bodyPr wrap="none">
            <a:spAutoFit/>
          </a:bodyPr>
          <a:lstStyle>
            <a:defPPr>
              <a:defRPr lang="zh-CN"/>
            </a:defPPr>
            <a:lvl1pPr algn="ctr">
              <a:defRPr kumimoji="1" sz="12000">
                <a:gradFill>
                  <a:gsLst>
                    <a:gs pos="100000">
                      <a:srgbClr val="9C7D60"/>
                    </a:gs>
                    <a:gs pos="51000">
                      <a:srgbClr val="52331D"/>
                    </a:gs>
                    <a:gs pos="0">
                      <a:srgbClr val="110F10"/>
                    </a:gs>
                  </a:gsLst>
                  <a:lin ang="5400000" scaled="1"/>
                </a:gradFill>
                <a:latin typeface="鸿雷行书简体" panose="00000505000000000000" pitchFamily="2" charset="-122"/>
                <a:ea typeface="鸿雷行书简体" panose="00000505000000000000" pitchFamily="2" charset="-122"/>
                <a:cs typeface="+mn-ea"/>
              </a:defRPr>
            </a:lvl1pPr>
          </a:lstStyle>
          <a:p>
            <a:r>
              <a:rPr lang="zh-CN" altLang="en-US" sz="8000" spc="-300" dirty="0">
                <a:sym typeface="Arial" panose="020B0604020202090204" pitchFamily="34" charset="0"/>
              </a:rPr>
              <a:t>小说情节相关的知识</a:t>
            </a:r>
            <a:endParaRPr lang="en-US" altLang="zh-CN" sz="8000" spc="-300" dirty="0">
              <a:sym typeface="Arial" panose="020B0604020202090204" pitchFamily="34" charset="0"/>
            </a:endParaRPr>
          </a:p>
        </p:txBody>
      </p:sp>
      <p:pic>
        <p:nvPicPr>
          <p:cNvPr id="128" name="图片 127" descr="手里拿着伞&#10;&#10;低可信度描述已自动生成"/>
          <p:cNvPicPr>
            <a:picLocks noChangeAspect="1"/>
          </p:cNvPicPr>
          <p:nvPr/>
        </p:nvPicPr>
        <p:blipFill>
          <a:blip r:embed="rId14">
            <a:extLst>
              <a:ext uri="{BEBA8EAE-BF5A-486C-A8C5-ECC9F3942E4B}">
                <a14:imgProps xmlns:a14="http://schemas.microsoft.com/office/drawing/2010/main">
                  <a14:imgLayer r:embed="rId15">
                    <a14:imgEffect>
                      <a14:colorTemperature colorTemp="11200"/>
                    </a14:imgEffect>
                    <a14:imgEffect>
                      <a14:saturation sat="50000"/>
                    </a14:imgEffect>
                  </a14:imgLayer>
                </a14:imgProps>
              </a:ext>
              <a:ext uri="{28A0092B-C50C-407E-A947-70E740481C1C}">
                <a14:useLocalDpi xmlns:a14="http://schemas.microsoft.com/office/drawing/2010/main" val="0"/>
              </a:ext>
            </a:extLst>
          </a:blip>
          <a:stretch>
            <a:fillRect/>
          </a:stretch>
        </p:blipFill>
        <p:spPr>
          <a:xfrm rot="19228650">
            <a:off x="10462391" y="2461290"/>
            <a:ext cx="3021380" cy="3021380"/>
          </a:xfrm>
          <a:prstGeom prst="rect">
            <a:avLst/>
          </a:prstGeom>
        </p:spPr>
      </p:pic>
      <p:pic>
        <p:nvPicPr>
          <p:cNvPr id="1032" name="Picture 8" descr="查看图片"/>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20000" contrast="20000"/>
                    </a14:imgEffect>
                    <a14:imgEffect>
                      <a14:colorTemperature colorTemp="112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a:off x="5194082" y="400794"/>
            <a:ext cx="1803836" cy="1931724"/>
          </a:xfrm>
          <a:prstGeom prst="rect">
            <a:avLst/>
          </a:prstGeom>
          <a:noFill/>
          <a:effectLst>
            <a:outerShdw blurRad="63500" dist="127000" dir="2700000" algn="tl" rotWithShape="0">
              <a:srgbClr val="54351F">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7" name="图形 20"/>
          <p:cNvSpPr/>
          <p:nvPr/>
        </p:nvSpPr>
        <p:spPr>
          <a:xfrm>
            <a:off x="482600" y="830189"/>
            <a:ext cx="11226800" cy="5626325"/>
          </a:xfrm>
          <a:custGeom>
            <a:avLst/>
            <a:gdLst>
              <a:gd name="connsiteX0" fmla="*/ 0 w 3201257"/>
              <a:gd name="connsiteY0" fmla="*/ 0 h 4245618"/>
              <a:gd name="connsiteX1" fmla="*/ 0 w 3201257"/>
              <a:gd name="connsiteY1" fmla="*/ 4115086 h 4245618"/>
              <a:gd name="connsiteX2" fmla="*/ 3334 w 3201257"/>
              <a:gd name="connsiteY2" fmla="*/ 4108799 h 4245618"/>
              <a:gd name="connsiteX3" fmla="*/ 10668 w 3201257"/>
              <a:gd name="connsiteY3" fmla="*/ 4127564 h 4245618"/>
              <a:gd name="connsiteX4" fmla="*/ 64770 w 3201257"/>
              <a:gd name="connsiteY4" fmla="*/ 4115753 h 4245618"/>
              <a:gd name="connsiteX5" fmla="*/ 64389 w 3201257"/>
              <a:gd name="connsiteY5" fmla="*/ 4122896 h 4245618"/>
              <a:gd name="connsiteX6" fmla="*/ 94393 w 3201257"/>
              <a:gd name="connsiteY6" fmla="*/ 4136898 h 4245618"/>
              <a:gd name="connsiteX7" fmla="*/ 112871 w 3201257"/>
              <a:gd name="connsiteY7" fmla="*/ 4135184 h 4245618"/>
              <a:gd name="connsiteX8" fmla="*/ 121730 w 3201257"/>
              <a:gd name="connsiteY8" fmla="*/ 4127849 h 4245618"/>
              <a:gd name="connsiteX9" fmla="*/ 134779 w 3201257"/>
              <a:gd name="connsiteY9" fmla="*/ 4143947 h 4245618"/>
              <a:gd name="connsiteX10" fmla="*/ 156972 w 3201257"/>
              <a:gd name="connsiteY10" fmla="*/ 4138517 h 4245618"/>
              <a:gd name="connsiteX11" fmla="*/ 163449 w 3201257"/>
              <a:gd name="connsiteY11" fmla="*/ 4150233 h 4245618"/>
              <a:gd name="connsiteX12" fmla="*/ 172117 w 3201257"/>
              <a:gd name="connsiteY12" fmla="*/ 4151376 h 4245618"/>
              <a:gd name="connsiteX13" fmla="*/ 181261 w 3201257"/>
              <a:gd name="connsiteY13" fmla="*/ 4159568 h 4245618"/>
              <a:gd name="connsiteX14" fmla="*/ 197358 w 3201257"/>
              <a:gd name="connsiteY14" fmla="*/ 4148138 h 4245618"/>
              <a:gd name="connsiteX15" fmla="*/ 204311 w 3201257"/>
              <a:gd name="connsiteY15" fmla="*/ 4163092 h 4245618"/>
              <a:gd name="connsiteX16" fmla="*/ 217265 w 3201257"/>
              <a:gd name="connsiteY16" fmla="*/ 4166616 h 4245618"/>
              <a:gd name="connsiteX17" fmla="*/ 232124 w 3201257"/>
              <a:gd name="connsiteY17" fmla="*/ 4172426 h 4245618"/>
              <a:gd name="connsiteX18" fmla="*/ 243269 w 3201257"/>
              <a:gd name="connsiteY18" fmla="*/ 4182618 h 4245618"/>
              <a:gd name="connsiteX19" fmla="*/ 257366 w 3201257"/>
              <a:gd name="connsiteY19" fmla="*/ 4187762 h 4245618"/>
              <a:gd name="connsiteX20" fmla="*/ 273463 w 3201257"/>
              <a:gd name="connsiteY20" fmla="*/ 4195953 h 4245618"/>
              <a:gd name="connsiteX21" fmla="*/ 311563 w 3201257"/>
              <a:gd name="connsiteY21" fmla="*/ 4169759 h 4245618"/>
              <a:gd name="connsiteX22" fmla="*/ 319088 w 3201257"/>
              <a:gd name="connsiteY22" fmla="*/ 4186904 h 4245618"/>
              <a:gd name="connsiteX23" fmla="*/ 333756 w 3201257"/>
              <a:gd name="connsiteY23" fmla="*/ 4202811 h 4245618"/>
              <a:gd name="connsiteX24" fmla="*/ 355854 w 3201257"/>
              <a:gd name="connsiteY24" fmla="*/ 4216241 h 4245618"/>
              <a:gd name="connsiteX25" fmla="*/ 381572 w 3201257"/>
              <a:gd name="connsiteY25" fmla="*/ 4215765 h 4245618"/>
              <a:gd name="connsiteX26" fmla="*/ 386715 w 3201257"/>
              <a:gd name="connsiteY26" fmla="*/ 4235768 h 4245618"/>
              <a:gd name="connsiteX27" fmla="*/ 401288 w 3201257"/>
              <a:gd name="connsiteY27" fmla="*/ 4224528 h 4245618"/>
              <a:gd name="connsiteX28" fmla="*/ 422053 w 3201257"/>
              <a:gd name="connsiteY28" fmla="*/ 4225100 h 4245618"/>
              <a:gd name="connsiteX29" fmla="*/ 432340 w 3201257"/>
              <a:gd name="connsiteY29" fmla="*/ 4222718 h 4245618"/>
              <a:gd name="connsiteX30" fmla="*/ 437579 w 3201257"/>
              <a:gd name="connsiteY30" fmla="*/ 4228148 h 4245618"/>
              <a:gd name="connsiteX31" fmla="*/ 450151 w 3201257"/>
              <a:gd name="connsiteY31" fmla="*/ 4231196 h 4245618"/>
              <a:gd name="connsiteX32" fmla="*/ 475964 w 3201257"/>
              <a:gd name="connsiteY32" fmla="*/ 4220432 h 4245618"/>
              <a:gd name="connsiteX33" fmla="*/ 477869 w 3201257"/>
              <a:gd name="connsiteY33" fmla="*/ 4227576 h 4245618"/>
              <a:gd name="connsiteX34" fmla="*/ 483584 w 3201257"/>
              <a:gd name="connsiteY34" fmla="*/ 4225481 h 4245618"/>
              <a:gd name="connsiteX35" fmla="*/ 501110 w 3201257"/>
              <a:gd name="connsiteY35" fmla="*/ 4245483 h 4245618"/>
              <a:gd name="connsiteX36" fmla="*/ 516160 w 3201257"/>
              <a:gd name="connsiteY36" fmla="*/ 4239864 h 4245618"/>
              <a:gd name="connsiteX37" fmla="*/ 555784 w 3201257"/>
              <a:gd name="connsiteY37" fmla="*/ 4222528 h 4245618"/>
              <a:gd name="connsiteX38" fmla="*/ 570452 w 3201257"/>
              <a:gd name="connsiteY38" fmla="*/ 4215860 h 4245618"/>
              <a:gd name="connsiteX39" fmla="*/ 578358 w 3201257"/>
              <a:gd name="connsiteY39" fmla="*/ 4225385 h 4245618"/>
              <a:gd name="connsiteX40" fmla="*/ 592550 w 3201257"/>
              <a:gd name="connsiteY40" fmla="*/ 4220623 h 4245618"/>
              <a:gd name="connsiteX41" fmla="*/ 599694 w 3201257"/>
              <a:gd name="connsiteY41" fmla="*/ 4233006 h 4245618"/>
              <a:gd name="connsiteX42" fmla="*/ 620554 w 3201257"/>
              <a:gd name="connsiteY42" fmla="*/ 4217004 h 4245618"/>
              <a:gd name="connsiteX43" fmla="*/ 628650 w 3201257"/>
              <a:gd name="connsiteY43" fmla="*/ 4212336 h 4245618"/>
              <a:gd name="connsiteX44" fmla="*/ 640937 w 3201257"/>
              <a:gd name="connsiteY44" fmla="*/ 4209193 h 4245618"/>
              <a:gd name="connsiteX45" fmla="*/ 664845 w 3201257"/>
              <a:gd name="connsiteY45" fmla="*/ 4219290 h 4245618"/>
              <a:gd name="connsiteX46" fmla="*/ 684371 w 3201257"/>
              <a:gd name="connsiteY46" fmla="*/ 4212622 h 4245618"/>
              <a:gd name="connsiteX47" fmla="*/ 708470 w 3201257"/>
              <a:gd name="connsiteY47" fmla="*/ 4218242 h 4245618"/>
              <a:gd name="connsiteX48" fmla="*/ 719233 w 3201257"/>
              <a:gd name="connsiteY48" fmla="*/ 4202049 h 4245618"/>
              <a:gd name="connsiteX49" fmla="*/ 746284 w 3201257"/>
              <a:gd name="connsiteY49" fmla="*/ 4226148 h 4245618"/>
              <a:gd name="connsiteX50" fmla="*/ 776954 w 3201257"/>
              <a:gd name="connsiteY50" fmla="*/ 4203478 h 4245618"/>
              <a:gd name="connsiteX51" fmla="*/ 782955 w 3201257"/>
              <a:gd name="connsiteY51" fmla="*/ 4211574 h 4245618"/>
              <a:gd name="connsiteX52" fmla="*/ 793242 w 3201257"/>
              <a:gd name="connsiteY52" fmla="*/ 4197573 h 4245618"/>
              <a:gd name="connsiteX53" fmla="*/ 811721 w 3201257"/>
              <a:gd name="connsiteY53" fmla="*/ 4200811 h 4245618"/>
              <a:gd name="connsiteX54" fmla="*/ 834771 w 3201257"/>
              <a:gd name="connsiteY54" fmla="*/ 4203383 h 4245618"/>
              <a:gd name="connsiteX55" fmla="*/ 836200 w 3201257"/>
              <a:gd name="connsiteY55" fmla="*/ 4217384 h 4245618"/>
              <a:gd name="connsiteX56" fmla="*/ 854678 w 3201257"/>
              <a:gd name="connsiteY56" fmla="*/ 4209479 h 4245618"/>
              <a:gd name="connsiteX57" fmla="*/ 861155 w 3201257"/>
              <a:gd name="connsiteY57" fmla="*/ 4211765 h 4245618"/>
              <a:gd name="connsiteX58" fmla="*/ 878110 w 3201257"/>
              <a:gd name="connsiteY58" fmla="*/ 4206812 h 4245618"/>
              <a:gd name="connsiteX59" fmla="*/ 907542 w 3201257"/>
              <a:gd name="connsiteY59" fmla="*/ 4189762 h 4245618"/>
              <a:gd name="connsiteX60" fmla="*/ 920972 w 3201257"/>
              <a:gd name="connsiteY60" fmla="*/ 4175760 h 4245618"/>
              <a:gd name="connsiteX61" fmla="*/ 933450 w 3201257"/>
              <a:gd name="connsiteY61" fmla="*/ 4163187 h 4245618"/>
              <a:gd name="connsiteX62" fmla="*/ 958120 w 3201257"/>
              <a:gd name="connsiteY62" fmla="*/ 4162806 h 4245618"/>
              <a:gd name="connsiteX63" fmla="*/ 973836 w 3201257"/>
              <a:gd name="connsiteY63" fmla="*/ 4171664 h 4245618"/>
              <a:gd name="connsiteX64" fmla="*/ 995648 w 3201257"/>
              <a:gd name="connsiteY64" fmla="*/ 4166711 h 4245618"/>
              <a:gd name="connsiteX65" fmla="*/ 999077 w 3201257"/>
              <a:gd name="connsiteY65" fmla="*/ 4181285 h 4245618"/>
              <a:gd name="connsiteX66" fmla="*/ 1025557 w 3201257"/>
              <a:gd name="connsiteY66" fmla="*/ 4197191 h 4245618"/>
              <a:gd name="connsiteX67" fmla="*/ 1053465 w 3201257"/>
              <a:gd name="connsiteY67" fmla="*/ 4190143 h 4245618"/>
              <a:gd name="connsiteX68" fmla="*/ 1076039 w 3201257"/>
              <a:gd name="connsiteY68" fmla="*/ 4179189 h 4245618"/>
              <a:gd name="connsiteX69" fmla="*/ 1104710 w 3201257"/>
              <a:gd name="connsiteY69" fmla="*/ 4175570 h 4245618"/>
              <a:gd name="connsiteX70" fmla="*/ 1113187 w 3201257"/>
              <a:gd name="connsiteY70" fmla="*/ 4186904 h 4245618"/>
              <a:gd name="connsiteX71" fmla="*/ 1124331 w 3201257"/>
              <a:gd name="connsiteY71" fmla="*/ 4190619 h 4245618"/>
              <a:gd name="connsiteX72" fmla="*/ 1144238 w 3201257"/>
              <a:gd name="connsiteY72" fmla="*/ 4198715 h 4245618"/>
              <a:gd name="connsiteX73" fmla="*/ 1155668 w 3201257"/>
              <a:gd name="connsiteY73" fmla="*/ 4210812 h 4245618"/>
              <a:gd name="connsiteX74" fmla="*/ 1166146 w 3201257"/>
              <a:gd name="connsiteY74" fmla="*/ 4225957 h 4245618"/>
              <a:gd name="connsiteX75" fmla="*/ 1177766 w 3201257"/>
              <a:gd name="connsiteY75" fmla="*/ 4221766 h 4245618"/>
              <a:gd name="connsiteX76" fmla="*/ 1198340 w 3201257"/>
              <a:gd name="connsiteY76" fmla="*/ 4206145 h 4245618"/>
              <a:gd name="connsiteX77" fmla="*/ 1234726 w 3201257"/>
              <a:gd name="connsiteY77" fmla="*/ 4182809 h 4245618"/>
              <a:gd name="connsiteX78" fmla="*/ 1257110 w 3201257"/>
              <a:gd name="connsiteY78" fmla="*/ 4174522 h 4245618"/>
              <a:gd name="connsiteX79" fmla="*/ 1276826 w 3201257"/>
              <a:gd name="connsiteY79" fmla="*/ 4185952 h 4245618"/>
              <a:gd name="connsiteX80" fmla="*/ 1309688 w 3201257"/>
              <a:gd name="connsiteY80" fmla="*/ 4169093 h 4245618"/>
              <a:gd name="connsiteX81" fmla="*/ 1320165 w 3201257"/>
              <a:gd name="connsiteY81" fmla="*/ 4169474 h 4245618"/>
              <a:gd name="connsiteX82" fmla="*/ 1328452 w 3201257"/>
              <a:gd name="connsiteY82" fmla="*/ 4160425 h 4245618"/>
              <a:gd name="connsiteX83" fmla="*/ 1343120 w 3201257"/>
              <a:gd name="connsiteY83" fmla="*/ 4175474 h 4245618"/>
              <a:gd name="connsiteX84" fmla="*/ 1352455 w 3201257"/>
              <a:gd name="connsiteY84" fmla="*/ 4178332 h 4245618"/>
              <a:gd name="connsiteX85" fmla="*/ 1367695 w 3201257"/>
              <a:gd name="connsiteY85" fmla="*/ 4171855 h 4245618"/>
              <a:gd name="connsiteX86" fmla="*/ 1383030 w 3201257"/>
              <a:gd name="connsiteY86" fmla="*/ 4188714 h 4245618"/>
              <a:gd name="connsiteX87" fmla="*/ 1400651 w 3201257"/>
              <a:gd name="connsiteY87" fmla="*/ 4186047 h 4245618"/>
              <a:gd name="connsiteX88" fmla="*/ 1421130 w 3201257"/>
              <a:gd name="connsiteY88" fmla="*/ 4172141 h 4245618"/>
              <a:gd name="connsiteX89" fmla="*/ 1426750 w 3201257"/>
              <a:gd name="connsiteY89" fmla="*/ 4171569 h 4245618"/>
              <a:gd name="connsiteX90" fmla="*/ 1441895 w 3201257"/>
              <a:gd name="connsiteY90" fmla="*/ 4167759 h 4245618"/>
              <a:gd name="connsiteX91" fmla="*/ 1452372 w 3201257"/>
              <a:gd name="connsiteY91" fmla="*/ 4166235 h 4245618"/>
              <a:gd name="connsiteX92" fmla="*/ 1458754 w 3201257"/>
              <a:gd name="connsiteY92" fmla="*/ 4171569 h 4245618"/>
              <a:gd name="connsiteX93" fmla="*/ 1487234 w 3201257"/>
              <a:gd name="connsiteY93" fmla="*/ 4151186 h 4245618"/>
              <a:gd name="connsiteX94" fmla="*/ 1516761 w 3201257"/>
              <a:gd name="connsiteY94" fmla="*/ 4160425 h 4245618"/>
              <a:gd name="connsiteX95" fmla="*/ 1568101 w 3201257"/>
              <a:gd name="connsiteY95" fmla="*/ 4126802 h 4245618"/>
              <a:gd name="connsiteX96" fmla="*/ 1577626 w 3201257"/>
              <a:gd name="connsiteY96" fmla="*/ 4138898 h 4245618"/>
              <a:gd name="connsiteX97" fmla="*/ 1589056 w 3201257"/>
              <a:gd name="connsiteY97" fmla="*/ 4143851 h 4245618"/>
              <a:gd name="connsiteX98" fmla="*/ 1601724 w 3201257"/>
              <a:gd name="connsiteY98" fmla="*/ 4136993 h 4245618"/>
              <a:gd name="connsiteX99" fmla="*/ 1631061 w 3201257"/>
              <a:gd name="connsiteY99" fmla="*/ 4133755 h 4245618"/>
              <a:gd name="connsiteX100" fmla="*/ 1646015 w 3201257"/>
              <a:gd name="connsiteY100" fmla="*/ 4134041 h 4245618"/>
              <a:gd name="connsiteX101" fmla="*/ 1659160 w 3201257"/>
              <a:gd name="connsiteY101" fmla="*/ 4128707 h 4245618"/>
              <a:gd name="connsiteX102" fmla="*/ 1684211 w 3201257"/>
              <a:gd name="connsiteY102" fmla="*/ 4127754 h 4245618"/>
              <a:gd name="connsiteX103" fmla="*/ 1703261 w 3201257"/>
              <a:gd name="connsiteY103" fmla="*/ 4141756 h 4245618"/>
              <a:gd name="connsiteX104" fmla="*/ 1721263 w 3201257"/>
              <a:gd name="connsiteY104" fmla="*/ 4134422 h 4245618"/>
              <a:gd name="connsiteX105" fmla="*/ 1734407 w 3201257"/>
              <a:gd name="connsiteY105" fmla="*/ 4132898 h 4245618"/>
              <a:gd name="connsiteX106" fmla="*/ 1747552 w 3201257"/>
              <a:gd name="connsiteY106" fmla="*/ 4130040 h 4245618"/>
              <a:gd name="connsiteX107" fmla="*/ 1758601 w 3201257"/>
              <a:gd name="connsiteY107" fmla="*/ 4132707 h 4245618"/>
              <a:gd name="connsiteX108" fmla="*/ 1761268 w 3201257"/>
              <a:gd name="connsiteY108" fmla="*/ 4136612 h 4245618"/>
              <a:gd name="connsiteX109" fmla="*/ 1777460 w 3201257"/>
              <a:gd name="connsiteY109" fmla="*/ 4136898 h 4245618"/>
              <a:gd name="connsiteX110" fmla="*/ 1791176 w 3201257"/>
              <a:gd name="connsiteY110" fmla="*/ 4140137 h 4245618"/>
              <a:gd name="connsiteX111" fmla="*/ 1829467 w 3201257"/>
              <a:gd name="connsiteY111" fmla="*/ 4128707 h 4245618"/>
              <a:gd name="connsiteX112" fmla="*/ 1870329 w 3201257"/>
              <a:gd name="connsiteY112" fmla="*/ 4126992 h 4245618"/>
              <a:gd name="connsiteX113" fmla="*/ 1886617 w 3201257"/>
              <a:gd name="connsiteY113" fmla="*/ 4146709 h 4245618"/>
              <a:gd name="connsiteX114" fmla="*/ 1920431 w 3201257"/>
              <a:gd name="connsiteY114" fmla="*/ 4131183 h 4245618"/>
              <a:gd name="connsiteX115" fmla="*/ 1933861 w 3201257"/>
              <a:gd name="connsiteY115" fmla="*/ 4132898 h 4245618"/>
              <a:gd name="connsiteX116" fmla="*/ 1943100 w 3201257"/>
              <a:gd name="connsiteY116" fmla="*/ 4130993 h 4245618"/>
              <a:gd name="connsiteX117" fmla="*/ 1951577 w 3201257"/>
              <a:gd name="connsiteY117" fmla="*/ 4134041 h 4245618"/>
              <a:gd name="connsiteX118" fmla="*/ 1966627 w 3201257"/>
              <a:gd name="connsiteY118" fmla="*/ 4124897 h 4245618"/>
              <a:gd name="connsiteX119" fmla="*/ 1984058 w 3201257"/>
              <a:gd name="connsiteY119" fmla="*/ 4128230 h 4245618"/>
              <a:gd name="connsiteX120" fmla="*/ 2000155 w 3201257"/>
              <a:gd name="connsiteY120" fmla="*/ 4134517 h 4245618"/>
              <a:gd name="connsiteX121" fmla="*/ 2017490 w 3201257"/>
              <a:gd name="connsiteY121" fmla="*/ 4135660 h 4245618"/>
              <a:gd name="connsiteX122" fmla="*/ 2028730 w 3201257"/>
              <a:gd name="connsiteY122" fmla="*/ 4134041 h 4245618"/>
              <a:gd name="connsiteX123" fmla="*/ 2052161 w 3201257"/>
              <a:gd name="connsiteY123" fmla="*/ 4140518 h 4245618"/>
              <a:gd name="connsiteX124" fmla="*/ 2078831 w 3201257"/>
              <a:gd name="connsiteY124" fmla="*/ 4134326 h 4245618"/>
              <a:gd name="connsiteX125" fmla="*/ 2092071 w 3201257"/>
              <a:gd name="connsiteY125" fmla="*/ 4136803 h 4245618"/>
              <a:gd name="connsiteX126" fmla="*/ 2130933 w 3201257"/>
              <a:gd name="connsiteY126" fmla="*/ 4121468 h 4245618"/>
              <a:gd name="connsiteX127" fmla="*/ 2144078 w 3201257"/>
              <a:gd name="connsiteY127" fmla="*/ 4125373 h 4245618"/>
              <a:gd name="connsiteX128" fmla="*/ 2158270 w 3201257"/>
              <a:gd name="connsiteY128" fmla="*/ 4128707 h 4245618"/>
              <a:gd name="connsiteX129" fmla="*/ 2182082 w 3201257"/>
              <a:gd name="connsiteY129" fmla="*/ 4135279 h 4245618"/>
              <a:gd name="connsiteX130" fmla="*/ 2208086 w 3201257"/>
              <a:gd name="connsiteY130" fmla="*/ 4129945 h 4245618"/>
              <a:gd name="connsiteX131" fmla="*/ 2218849 w 3201257"/>
              <a:gd name="connsiteY131" fmla="*/ 4138422 h 4245618"/>
              <a:gd name="connsiteX132" fmla="*/ 2243709 w 3201257"/>
              <a:gd name="connsiteY132" fmla="*/ 4132898 h 4245618"/>
              <a:gd name="connsiteX133" fmla="*/ 2265807 w 3201257"/>
              <a:gd name="connsiteY133" fmla="*/ 4143947 h 4245618"/>
              <a:gd name="connsiteX134" fmla="*/ 2285810 w 3201257"/>
              <a:gd name="connsiteY134" fmla="*/ 4141756 h 4245618"/>
              <a:gd name="connsiteX135" fmla="*/ 2321338 w 3201257"/>
              <a:gd name="connsiteY135" fmla="*/ 4124420 h 4245618"/>
              <a:gd name="connsiteX136" fmla="*/ 2332958 w 3201257"/>
              <a:gd name="connsiteY136" fmla="*/ 4147947 h 4245618"/>
              <a:gd name="connsiteX137" fmla="*/ 2360962 w 3201257"/>
              <a:gd name="connsiteY137" fmla="*/ 4139660 h 4245618"/>
              <a:gd name="connsiteX138" fmla="*/ 2384679 w 3201257"/>
              <a:gd name="connsiteY138" fmla="*/ 4153948 h 4245618"/>
              <a:gd name="connsiteX139" fmla="*/ 2411921 w 3201257"/>
              <a:gd name="connsiteY139" fmla="*/ 4156996 h 4245618"/>
              <a:gd name="connsiteX140" fmla="*/ 2418874 w 3201257"/>
              <a:gd name="connsiteY140" fmla="*/ 4173760 h 4245618"/>
              <a:gd name="connsiteX141" fmla="*/ 2454783 w 3201257"/>
              <a:gd name="connsiteY141" fmla="*/ 4172807 h 4245618"/>
              <a:gd name="connsiteX142" fmla="*/ 2465928 w 3201257"/>
              <a:gd name="connsiteY142" fmla="*/ 4178618 h 4245618"/>
              <a:gd name="connsiteX143" fmla="*/ 2492502 w 3201257"/>
              <a:gd name="connsiteY143" fmla="*/ 4170998 h 4245618"/>
              <a:gd name="connsiteX144" fmla="*/ 2510981 w 3201257"/>
              <a:gd name="connsiteY144" fmla="*/ 4181189 h 4245618"/>
              <a:gd name="connsiteX145" fmla="*/ 2527459 w 3201257"/>
              <a:gd name="connsiteY145" fmla="*/ 4170426 h 4245618"/>
              <a:gd name="connsiteX146" fmla="*/ 2542032 w 3201257"/>
              <a:gd name="connsiteY146" fmla="*/ 4154710 h 4245618"/>
              <a:gd name="connsiteX147" fmla="*/ 2561368 w 3201257"/>
              <a:gd name="connsiteY147" fmla="*/ 4184047 h 4245618"/>
              <a:gd name="connsiteX148" fmla="*/ 2590991 w 3201257"/>
              <a:gd name="connsiteY148" fmla="*/ 4188905 h 4245618"/>
              <a:gd name="connsiteX149" fmla="*/ 2621090 w 3201257"/>
              <a:gd name="connsiteY149" fmla="*/ 4184809 h 4245618"/>
              <a:gd name="connsiteX150" fmla="*/ 2629186 w 3201257"/>
              <a:gd name="connsiteY150" fmla="*/ 4187857 h 4245618"/>
              <a:gd name="connsiteX151" fmla="*/ 2642997 w 3201257"/>
              <a:gd name="connsiteY151" fmla="*/ 4179856 h 4245618"/>
              <a:gd name="connsiteX152" fmla="*/ 2662904 w 3201257"/>
              <a:gd name="connsiteY152" fmla="*/ 4171379 h 4245618"/>
              <a:gd name="connsiteX153" fmla="*/ 2680049 w 3201257"/>
              <a:gd name="connsiteY153" fmla="*/ 4173379 h 4245618"/>
              <a:gd name="connsiteX154" fmla="*/ 2695385 w 3201257"/>
              <a:gd name="connsiteY154" fmla="*/ 4167569 h 4245618"/>
              <a:gd name="connsiteX155" fmla="*/ 2711768 w 3201257"/>
              <a:gd name="connsiteY155" fmla="*/ 4174236 h 4245618"/>
              <a:gd name="connsiteX156" fmla="*/ 2720912 w 3201257"/>
              <a:gd name="connsiteY156" fmla="*/ 4172712 h 4245618"/>
              <a:gd name="connsiteX157" fmla="*/ 2736628 w 3201257"/>
              <a:gd name="connsiteY157" fmla="*/ 4182047 h 4245618"/>
              <a:gd name="connsiteX158" fmla="*/ 2747963 w 3201257"/>
              <a:gd name="connsiteY158" fmla="*/ 4195191 h 4245618"/>
              <a:gd name="connsiteX159" fmla="*/ 2772537 w 3201257"/>
              <a:gd name="connsiteY159" fmla="*/ 4226433 h 4245618"/>
              <a:gd name="connsiteX160" fmla="*/ 2787206 w 3201257"/>
              <a:gd name="connsiteY160" fmla="*/ 4207764 h 4245618"/>
              <a:gd name="connsiteX161" fmla="*/ 2799588 w 3201257"/>
              <a:gd name="connsiteY161" fmla="*/ 4205573 h 4245618"/>
              <a:gd name="connsiteX162" fmla="*/ 2864358 w 3201257"/>
              <a:gd name="connsiteY162" fmla="*/ 4172141 h 4245618"/>
              <a:gd name="connsiteX163" fmla="*/ 2902172 w 3201257"/>
              <a:gd name="connsiteY163" fmla="*/ 4165759 h 4245618"/>
              <a:gd name="connsiteX164" fmla="*/ 2914460 w 3201257"/>
              <a:gd name="connsiteY164" fmla="*/ 4161758 h 4245618"/>
              <a:gd name="connsiteX165" fmla="*/ 2921699 w 3201257"/>
              <a:gd name="connsiteY165" fmla="*/ 4155091 h 4245618"/>
              <a:gd name="connsiteX166" fmla="*/ 2949035 w 3201257"/>
              <a:gd name="connsiteY166" fmla="*/ 4165568 h 4245618"/>
              <a:gd name="connsiteX167" fmla="*/ 2967609 w 3201257"/>
              <a:gd name="connsiteY167" fmla="*/ 4190429 h 4245618"/>
              <a:gd name="connsiteX168" fmla="*/ 2979896 w 3201257"/>
              <a:gd name="connsiteY168" fmla="*/ 4184428 h 4245618"/>
              <a:gd name="connsiteX169" fmla="*/ 2989993 w 3201257"/>
              <a:gd name="connsiteY169" fmla="*/ 4178046 h 4245618"/>
              <a:gd name="connsiteX170" fmla="*/ 3006662 w 3201257"/>
              <a:gd name="connsiteY170" fmla="*/ 4185666 h 4245618"/>
              <a:gd name="connsiteX171" fmla="*/ 3019235 w 3201257"/>
              <a:gd name="connsiteY171" fmla="*/ 4197001 h 4245618"/>
              <a:gd name="connsiteX172" fmla="*/ 3031046 w 3201257"/>
              <a:gd name="connsiteY172" fmla="*/ 4194620 h 4245618"/>
              <a:gd name="connsiteX173" fmla="*/ 3062573 w 3201257"/>
              <a:gd name="connsiteY173" fmla="*/ 4191095 h 4245618"/>
              <a:gd name="connsiteX174" fmla="*/ 3060668 w 3201257"/>
              <a:gd name="connsiteY174" fmla="*/ 4204145 h 4245618"/>
              <a:gd name="connsiteX175" fmla="*/ 3075528 w 3201257"/>
              <a:gd name="connsiteY175" fmla="*/ 4207002 h 4245618"/>
              <a:gd name="connsiteX176" fmla="*/ 3087243 w 3201257"/>
              <a:gd name="connsiteY176" fmla="*/ 4212336 h 4245618"/>
              <a:gd name="connsiteX177" fmla="*/ 3116295 w 3201257"/>
              <a:gd name="connsiteY177" fmla="*/ 4201668 h 4245618"/>
              <a:gd name="connsiteX178" fmla="*/ 3153156 w 3201257"/>
              <a:gd name="connsiteY178" fmla="*/ 4233006 h 4245618"/>
              <a:gd name="connsiteX179" fmla="*/ 3178969 w 3201257"/>
              <a:gd name="connsiteY179" fmla="*/ 4223195 h 4245618"/>
              <a:gd name="connsiteX180" fmla="*/ 3182303 w 3201257"/>
              <a:gd name="connsiteY180" fmla="*/ 4243578 h 4245618"/>
              <a:gd name="connsiteX181" fmla="*/ 3201257 w 3201257"/>
              <a:gd name="connsiteY181" fmla="*/ 4237387 h 4245618"/>
              <a:gd name="connsiteX182" fmla="*/ 3201257 w 3201257"/>
              <a:gd name="connsiteY182" fmla="*/ 0 h 4245618"/>
              <a:gd name="connsiteX183" fmla="*/ 0 w 3201257"/>
              <a:gd name="connsiteY183" fmla="*/ 0 h 424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201257" h="4245618">
                <a:moveTo>
                  <a:pt x="0" y="0"/>
                </a:moveTo>
                <a:lnTo>
                  <a:pt x="0" y="4115086"/>
                </a:lnTo>
                <a:cubicBezTo>
                  <a:pt x="953" y="4113181"/>
                  <a:pt x="1810" y="4111085"/>
                  <a:pt x="3334" y="4108799"/>
                </a:cubicBezTo>
                <a:cubicBezTo>
                  <a:pt x="11906" y="4108609"/>
                  <a:pt x="9716" y="4122230"/>
                  <a:pt x="10668" y="4127564"/>
                </a:cubicBezTo>
                <a:cubicBezTo>
                  <a:pt x="28575" y="4131469"/>
                  <a:pt x="47816" y="4118991"/>
                  <a:pt x="64770" y="4115753"/>
                </a:cubicBezTo>
                <a:cubicBezTo>
                  <a:pt x="65151" y="4118134"/>
                  <a:pt x="64961" y="4121563"/>
                  <a:pt x="64389" y="4122896"/>
                </a:cubicBezTo>
                <a:cubicBezTo>
                  <a:pt x="74962" y="4126421"/>
                  <a:pt x="82963" y="4134898"/>
                  <a:pt x="94393" y="4136898"/>
                </a:cubicBezTo>
                <a:cubicBezTo>
                  <a:pt x="100394" y="4137946"/>
                  <a:pt x="107252" y="4138041"/>
                  <a:pt x="112871" y="4135184"/>
                </a:cubicBezTo>
                <a:cubicBezTo>
                  <a:pt x="116777" y="4133183"/>
                  <a:pt x="118491" y="4129469"/>
                  <a:pt x="121730" y="4127849"/>
                </a:cubicBezTo>
                <a:cubicBezTo>
                  <a:pt x="123730" y="4133183"/>
                  <a:pt x="129064" y="4142232"/>
                  <a:pt x="134779" y="4143947"/>
                </a:cubicBezTo>
                <a:cubicBezTo>
                  <a:pt x="140780" y="4145756"/>
                  <a:pt x="151067" y="4140327"/>
                  <a:pt x="156972" y="4138517"/>
                </a:cubicBezTo>
                <a:cubicBezTo>
                  <a:pt x="160306" y="4141470"/>
                  <a:pt x="159544" y="4148138"/>
                  <a:pt x="163449" y="4150233"/>
                </a:cubicBezTo>
                <a:cubicBezTo>
                  <a:pt x="166306" y="4151853"/>
                  <a:pt x="169164" y="4149757"/>
                  <a:pt x="172117" y="4151376"/>
                </a:cubicBezTo>
                <a:cubicBezTo>
                  <a:pt x="176403" y="4153853"/>
                  <a:pt x="174689" y="4159853"/>
                  <a:pt x="181261" y="4159568"/>
                </a:cubicBezTo>
                <a:cubicBezTo>
                  <a:pt x="185928" y="4159377"/>
                  <a:pt x="192881" y="4150043"/>
                  <a:pt x="197358" y="4148138"/>
                </a:cubicBezTo>
                <a:cubicBezTo>
                  <a:pt x="200406" y="4152424"/>
                  <a:pt x="200692" y="4159282"/>
                  <a:pt x="204311" y="4163092"/>
                </a:cubicBezTo>
                <a:cubicBezTo>
                  <a:pt x="208979" y="4167949"/>
                  <a:pt x="210884" y="4165759"/>
                  <a:pt x="217265" y="4166616"/>
                </a:cubicBezTo>
                <a:cubicBezTo>
                  <a:pt x="222599" y="4167378"/>
                  <a:pt x="227838" y="4169093"/>
                  <a:pt x="232124" y="4172426"/>
                </a:cubicBezTo>
                <a:cubicBezTo>
                  <a:pt x="236220" y="4175665"/>
                  <a:pt x="238316" y="4180523"/>
                  <a:pt x="243269" y="4182618"/>
                </a:cubicBezTo>
                <a:cubicBezTo>
                  <a:pt x="250603" y="4185761"/>
                  <a:pt x="251079" y="4180713"/>
                  <a:pt x="257366" y="4187762"/>
                </a:cubicBezTo>
                <a:cubicBezTo>
                  <a:pt x="262795" y="4193953"/>
                  <a:pt x="262795" y="4198715"/>
                  <a:pt x="273463" y="4195953"/>
                </a:cubicBezTo>
                <a:cubicBezTo>
                  <a:pt x="288893" y="4191857"/>
                  <a:pt x="301562" y="4180904"/>
                  <a:pt x="311563" y="4169759"/>
                </a:cubicBezTo>
                <a:cubicBezTo>
                  <a:pt x="315373" y="4171760"/>
                  <a:pt x="316135" y="4182809"/>
                  <a:pt x="319088" y="4186904"/>
                </a:cubicBezTo>
                <a:cubicBezTo>
                  <a:pt x="323088" y="4192334"/>
                  <a:pt x="329184" y="4197668"/>
                  <a:pt x="333756" y="4202811"/>
                </a:cubicBezTo>
                <a:cubicBezTo>
                  <a:pt x="339662" y="4209479"/>
                  <a:pt x="345662" y="4215384"/>
                  <a:pt x="355854" y="4216241"/>
                </a:cubicBezTo>
                <a:cubicBezTo>
                  <a:pt x="364331" y="4217004"/>
                  <a:pt x="373094" y="4214241"/>
                  <a:pt x="381572" y="4215765"/>
                </a:cubicBezTo>
                <a:cubicBezTo>
                  <a:pt x="383667" y="4222338"/>
                  <a:pt x="382715" y="4229767"/>
                  <a:pt x="386715" y="4235768"/>
                </a:cubicBezTo>
                <a:cubicBezTo>
                  <a:pt x="395097" y="4237101"/>
                  <a:pt x="396050" y="4228053"/>
                  <a:pt x="401288" y="4224528"/>
                </a:cubicBezTo>
                <a:cubicBezTo>
                  <a:pt x="409004" y="4219385"/>
                  <a:pt x="414338" y="4225290"/>
                  <a:pt x="422053" y="4225100"/>
                </a:cubicBezTo>
                <a:cubicBezTo>
                  <a:pt x="425768" y="4225576"/>
                  <a:pt x="429197" y="4224814"/>
                  <a:pt x="432340" y="4222718"/>
                </a:cubicBezTo>
                <a:cubicBezTo>
                  <a:pt x="435864" y="4222528"/>
                  <a:pt x="437579" y="4224338"/>
                  <a:pt x="437579" y="4228148"/>
                </a:cubicBezTo>
                <a:cubicBezTo>
                  <a:pt x="440055" y="4233291"/>
                  <a:pt x="444246" y="4234339"/>
                  <a:pt x="450151" y="4231196"/>
                </a:cubicBezTo>
                <a:cubicBezTo>
                  <a:pt x="458915" y="4227862"/>
                  <a:pt x="467487" y="4224338"/>
                  <a:pt x="475964" y="4220432"/>
                </a:cubicBezTo>
                <a:cubicBezTo>
                  <a:pt x="478441" y="4222147"/>
                  <a:pt x="479108" y="4224528"/>
                  <a:pt x="477869" y="4227576"/>
                </a:cubicBezTo>
                <a:cubicBezTo>
                  <a:pt x="480250" y="4228719"/>
                  <a:pt x="482060" y="4228053"/>
                  <a:pt x="483584" y="4225481"/>
                </a:cubicBezTo>
                <a:cubicBezTo>
                  <a:pt x="491871" y="4228719"/>
                  <a:pt x="493871" y="4243483"/>
                  <a:pt x="501110" y="4245483"/>
                </a:cubicBezTo>
                <a:cubicBezTo>
                  <a:pt x="505016" y="4246531"/>
                  <a:pt x="513017" y="4241197"/>
                  <a:pt x="516160" y="4239864"/>
                </a:cubicBezTo>
                <a:cubicBezTo>
                  <a:pt x="529400" y="4234148"/>
                  <a:pt x="542354" y="4227767"/>
                  <a:pt x="555784" y="4222528"/>
                </a:cubicBezTo>
                <a:cubicBezTo>
                  <a:pt x="561118" y="4220432"/>
                  <a:pt x="566166" y="4220337"/>
                  <a:pt x="570452" y="4215860"/>
                </a:cubicBezTo>
                <a:cubicBezTo>
                  <a:pt x="575120" y="4217670"/>
                  <a:pt x="573596" y="4223099"/>
                  <a:pt x="578358" y="4225385"/>
                </a:cubicBezTo>
                <a:cubicBezTo>
                  <a:pt x="583121" y="4227672"/>
                  <a:pt x="588836" y="4222338"/>
                  <a:pt x="592550" y="4220623"/>
                </a:cubicBezTo>
                <a:cubicBezTo>
                  <a:pt x="593312" y="4224623"/>
                  <a:pt x="595027" y="4231672"/>
                  <a:pt x="599694" y="4233006"/>
                </a:cubicBezTo>
                <a:cubicBezTo>
                  <a:pt x="607314" y="4229196"/>
                  <a:pt x="613124" y="4221575"/>
                  <a:pt x="620554" y="4217004"/>
                </a:cubicBezTo>
                <a:cubicBezTo>
                  <a:pt x="622363" y="4214051"/>
                  <a:pt x="625031" y="4212527"/>
                  <a:pt x="628650" y="4212336"/>
                </a:cubicBezTo>
                <a:cubicBezTo>
                  <a:pt x="633032" y="4212241"/>
                  <a:pt x="637127" y="4211193"/>
                  <a:pt x="640937" y="4209193"/>
                </a:cubicBezTo>
                <a:cubicBezTo>
                  <a:pt x="653415" y="4212241"/>
                  <a:pt x="648748" y="4226338"/>
                  <a:pt x="664845" y="4219290"/>
                </a:cubicBezTo>
                <a:cubicBezTo>
                  <a:pt x="670560" y="4216813"/>
                  <a:pt x="677799" y="4212146"/>
                  <a:pt x="684371" y="4212622"/>
                </a:cubicBezTo>
                <a:cubicBezTo>
                  <a:pt x="689134" y="4222147"/>
                  <a:pt x="699040" y="4224909"/>
                  <a:pt x="708470" y="4218242"/>
                </a:cubicBezTo>
                <a:cubicBezTo>
                  <a:pt x="713232" y="4214908"/>
                  <a:pt x="719614" y="4208145"/>
                  <a:pt x="719233" y="4202049"/>
                </a:cubicBezTo>
                <a:cubicBezTo>
                  <a:pt x="728663" y="4207764"/>
                  <a:pt x="735235" y="4224242"/>
                  <a:pt x="746284" y="4226148"/>
                </a:cubicBezTo>
                <a:cubicBezTo>
                  <a:pt x="759333" y="4228338"/>
                  <a:pt x="769811" y="4212336"/>
                  <a:pt x="776954" y="4203478"/>
                </a:cubicBezTo>
                <a:cubicBezTo>
                  <a:pt x="779050" y="4206050"/>
                  <a:pt x="781050" y="4208812"/>
                  <a:pt x="782955" y="4211574"/>
                </a:cubicBezTo>
                <a:cubicBezTo>
                  <a:pt x="789623" y="4212622"/>
                  <a:pt x="791718" y="4202049"/>
                  <a:pt x="793242" y="4197573"/>
                </a:cubicBezTo>
                <a:cubicBezTo>
                  <a:pt x="798957" y="4199763"/>
                  <a:pt x="806101" y="4199668"/>
                  <a:pt x="811721" y="4200811"/>
                </a:cubicBezTo>
                <a:cubicBezTo>
                  <a:pt x="817817" y="4202049"/>
                  <a:pt x="829532" y="4200144"/>
                  <a:pt x="834771" y="4203383"/>
                </a:cubicBezTo>
                <a:cubicBezTo>
                  <a:pt x="834676" y="4208145"/>
                  <a:pt x="835152" y="4212717"/>
                  <a:pt x="836200" y="4217384"/>
                </a:cubicBezTo>
                <a:cubicBezTo>
                  <a:pt x="844487" y="4220909"/>
                  <a:pt x="847725" y="4209955"/>
                  <a:pt x="854678" y="4209479"/>
                </a:cubicBezTo>
                <a:cubicBezTo>
                  <a:pt x="855536" y="4209479"/>
                  <a:pt x="859250" y="4211670"/>
                  <a:pt x="861155" y="4211765"/>
                </a:cubicBezTo>
                <a:cubicBezTo>
                  <a:pt x="865442" y="4212050"/>
                  <a:pt x="874109" y="4208240"/>
                  <a:pt x="878110" y="4206812"/>
                </a:cubicBezTo>
                <a:cubicBezTo>
                  <a:pt x="888587" y="4203097"/>
                  <a:pt x="898112" y="4195667"/>
                  <a:pt x="907542" y="4189762"/>
                </a:cubicBezTo>
                <a:cubicBezTo>
                  <a:pt x="914019" y="4185761"/>
                  <a:pt x="916591" y="4181856"/>
                  <a:pt x="920972" y="4175760"/>
                </a:cubicBezTo>
                <a:cubicBezTo>
                  <a:pt x="923735" y="4171950"/>
                  <a:pt x="927449" y="4162806"/>
                  <a:pt x="933450" y="4163187"/>
                </a:cubicBezTo>
                <a:cubicBezTo>
                  <a:pt x="938403" y="4179094"/>
                  <a:pt x="949262" y="4161568"/>
                  <a:pt x="958120" y="4162806"/>
                </a:cubicBezTo>
                <a:cubicBezTo>
                  <a:pt x="958406" y="4165568"/>
                  <a:pt x="971169" y="4170903"/>
                  <a:pt x="973836" y="4171664"/>
                </a:cubicBezTo>
                <a:cubicBezTo>
                  <a:pt x="982504" y="4174141"/>
                  <a:pt x="989171" y="4173570"/>
                  <a:pt x="995648" y="4166711"/>
                </a:cubicBezTo>
                <a:cubicBezTo>
                  <a:pt x="1000125" y="4169855"/>
                  <a:pt x="1001268" y="4174712"/>
                  <a:pt x="999077" y="4181285"/>
                </a:cubicBezTo>
                <a:cubicBezTo>
                  <a:pt x="1002316" y="4195667"/>
                  <a:pt x="1011174" y="4201001"/>
                  <a:pt x="1025557" y="4197191"/>
                </a:cubicBezTo>
                <a:cubicBezTo>
                  <a:pt x="1036034" y="4195763"/>
                  <a:pt x="1043940" y="4194143"/>
                  <a:pt x="1053465" y="4190143"/>
                </a:cubicBezTo>
                <a:cubicBezTo>
                  <a:pt x="1060799" y="4187095"/>
                  <a:pt x="1068134" y="4180523"/>
                  <a:pt x="1076039" y="4179189"/>
                </a:cubicBezTo>
                <a:cubicBezTo>
                  <a:pt x="1086041" y="4177474"/>
                  <a:pt x="1094899" y="4180046"/>
                  <a:pt x="1104710" y="4175570"/>
                </a:cubicBezTo>
                <a:cubicBezTo>
                  <a:pt x="1108805" y="4178618"/>
                  <a:pt x="1109091" y="4183952"/>
                  <a:pt x="1113187" y="4186904"/>
                </a:cubicBezTo>
                <a:cubicBezTo>
                  <a:pt x="1116997" y="4189571"/>
                  <a:pt x="1119854" y="4188619"/>
                  <a:pt x="1124331" y="4190619"/>
                </a:cubicBezTo>
                <a:cubicBezTo>
                  <a:pt x="1124331" y="4204335"/>
                  <a:pt x="1132713" y="4205573"/>
                  <a:pt x="1144238" y="4198715"/>
                </a:cubicBezTo>
                <a:cubicBezTo>
                  <a:pt x="1149477" y="4201478"/>
                  <a:pt x="1153287" y="4205573"/>
                  <a:pt x="1155668" y="4210812"/>
                </a:cubicBezTo>
                <a:cubicBezTo>
                  <a:pt x="1158907" y="4216051"/>
                  <a:pt x="1162431" y="4221099"/>
                  <a:pt x="1166146" y="4225957"/>
                </a:cubicBezTo>
                <a:cubicBezTo>
                  <a:pt x="1170623" y="4227386"/>
                  <a:pt x="1174242" y="4224147"/>
                  <a:pt x="1177766" y="4221766"/>
                </a:cubicBezTo>
                <a:cubicBezTo>
                  <a:pt x="1185005" y="4217004"/>
                  <a:pt x="1191292" y="4211098"/>
                  <a:pt x="1198340" y="4206145"/>
                </a:cubicBezTo>
                <a:cubicBezTo>
                  <a:pt x="1208532" y="4199001"/>
                  <a:pt x="1222724" y="4185095"/>
                  <a:pt x="1234726" y="4182809"/>
                </a:cubicBezTo>
                <a:cubicBezTo>
                  <a:pt x="1239964" y="4195096"/>
                  <a:pt x="1252918" y="4175760"/>
                  <a:pt x="1257110" y="4174522"/>
                </a:cubicBezTo>
                <a:cubicBezTo>
                  <a:pt x="1266349" y="4171760"/>
                  <a:pt x="1267968" y="4184428"/>
                  <a:pt x="1276826" y="4185952"/>
                </a:cubicBezTo>
                <a:cubicBezTo>
                  <a:pt x="1288066" y="4187857"/>
                  <a:pt x="1299401" y="4171569"/>
                  <a:pt x="1309688" y="4169093"/>
                </a:cubicBezTo>
                <a:cubicBezTo>
                  <a:pt x="1313117" y="4169950"/>
                  <a:pt x="1316641" y="4170140"/>
                  <a:pt x="1320165" y="4169474"/>
                </a:cubicBezTo>
                <a:cubicBezTo>
                  <a:pt x="1323404" y="4166902"/>
                  <a:pt x="1326166" y="4163854"/>
                  <a:pt x="1328452" y="4160425"/>
                </a:cubicBezTo>
                <a:cubicBezTo>
                  <a:pt x="1337024" y="4161949"/>
                  <a:pt x="1336358" y="4171283"/>
                  <a:pt x="1343120" y="4175474"/>
                </a:cubicBezTo>
                <a:cubicBezTo>
                  <a:pt x="1345216" y="4179570"/>
                  <a:pt x="1348264" y="4180523"/>
                  <a:pt x="1352455" y="4178332"/>
                </a:cubicBezTo>
                <a:cubicBezTo>
                  <a:pt x="1358265" y="4178046"/>
                  <a:pt x="1363313" y="4175855"/>
                  <a:pt x="1367695" y="4171855"/>
                </a:cubicBezTo>
                <a:cubicBezTo>
                  <a:pt x="1376648" y="4175760"/>
                  <a:pt x="1371219" y="4188619"/>
                  <a:pt x="1383030" y="4188714"/>
                </a:cubicBezTo>
                <a:cubicBezTo>
                  <a:pt x="1388364" y="4188714"/>
                  <a:pt x="1395889" y="4178237"/>
                  <a:pt x="1400651" y="4186047"/>
                </a:cubicBezTo>
                <a:cubicBezTo>
                  <a:pt x="1407890" y="4182332"/>
                  <a:pt x="1413796" y="4173665"/>
                  <a:pt x="1421130" y="4172141"/>
                </a:cubicBezTo>
                <a:cubicBezTo>
                  <a:pt x="1422940" y="4170712"/>
                  <a:pt x="1424750" y="4170616"/>
                  <a:pt x="1426750" y="4171569"/>
                </a:cubicBezTo>
                <a:cubicBezTo>
                  <a:pt x="1431989" y="4173284"/>
                  <a:pt x="1437037" y="4171950"/>
                  <a:pt x="1441895" y="4167759"/>
                </a:cubicBezTo>
                <a:cubicBezTo>
                  <a:pt x="1445419" y="4167283"/>
                  <a:pt x="1448848" y="4166711"/>
                  <a:pt x="1452372" y="4166235"/>
                </a:cubicBezTo>
                <a:cubicBezTo>
                  <a:pt x="1454468" y="4168045"/>
                  <a:pt x="1456658" y="4169759"/>
                  <a:pt x="1458754" y="4171569"/>
                </a:cubicBezTo>
                <a:cubicBezTo>
                  <a:pt x="1469612" y="4174712"/>
                  <a:pt x="1481328" y="4157282"/>
                  <a:pt x="1487234" y="4151186"/>
                </a:cubicBezTo>
                <a:cubicBezTo>
                  <a:pt x="1494854" y="4160520"/>
                  <a:pt x="1505903" y="4159091"/>
                  <a:pt x="1516761" y="4160425"/>
                </a:cubicBezTo>
                <a:cubicBezTo>
                  <a:pt x="1524191" y="4192048"/>
                  <a:pt x="1561719" y="4133088"/>
                  <a:pt x="1568101" y="4126802"/>
                </a:cubicBezTo>
                <a:cubicBezTo>
                  <a:pt x="1573911" y="4126802"/>
                  <a:pt x="1574578" y="4135470"/>
                  <a:pt x="1577626" y="4138898"/>
                </a:cubicBezTo>
                <a:cubicBezTo>
                  <a:pt x="1578959" y="4144137"/>
                  <a:pt x="1582769" y="4145852"/>
                  <a:pt x="1589056" y="4143851"/>
                </a:cubicBezTo>
                <a:cubicBezTo>
                  <a:pt x="1593247" y="4141565"/>
                  <a:pt x="1597533" y="4139279"/>
                  <a:pt x="1601724" y="4136993"/>
                </a:cubicBezTo>
                <a:cubicBezTo>
                  <a:pt x="1611249" y="4132040"/>
                  <a:pt x="1620298" y="4133660"/>
                  <a:pt x="1631061" y="4133755"/>
                </a:cubicBezTo>
                <a:cubicBezTo>
                  <a:pt x="1636014" y="4133755"/>
                  <a:pt x="1641158" y="4134422"/>
                  <a:pt x="1646015" y="4134041"/>
                </a:cubicBezTo>
                <a:cubicBezTo>
                  <a:pt x="1652492" y="4133469"/>
                  <a:pt x="1653159" y="4130993"/>
                  <a:pt x="1659160" y="4128707"/>
                </a:cubicBezTo>
                <a:cubicBezTo>
                  <a:pt x="1664018" y="4126897"/>
                  <a:pt x="1679162" y="4124611"/>
                  <a:pt x="1684211" y="4127754"/>
                </a:cubicBezTo>
                <a:cubicBezTo>
                  <a:pt x="1693736" y="4133660"/>
                  <a:pt x="1686211" y="4146423"/>
                  <a:pt x="1703261" y="4141756"/>
                </a:cubicBezTo>
                <a:cubicBezTo>
                  <a:pt x="1709547" y="4140041"/>
                  <a:pt x="1714691" y="4136041"/>
                  <a:pt x="1721263" y="4134422"/>
                </a:cubicBezTo>
                <a:cubicBezTo>
                  <a:pt x="1725835" y="4135279"/>
                  <a:pt x="1730216" y="4134707"/>
                  <a:pt x="1734407" y="4132898"/>
                </a:cubicBezTo>
                <a:cubicBezTo>
                  <a:pt x="1738693" y="4131469"/>
                  <a:pt x="1743075" y="4130516"/>
                  <a:pt x="1747552" y="4130040"/>
                </a:cubicBezTo>
                <a:cubicBezTo>
                  <a:pt x="1752124" y="4127754"/>
                  <a:pt x="1755839" y="4128611"/>
                  <a:pt x="1758601" y="4132707"/>
                </a:cubicBezTo>
                <a:cubicBezTo>
                  <a:pt x="1759458" y="4134041"/>
                  <a:pt x="1760315" y="4135279"/>
                  <a:pt x="1761268" y="4136612"/>
                </a:cubicBezTo>
                <a:cubicBezTo>
                  <a:pt x="1766221" y="4138898"/>
                  <a:pt x="1772317" y="4136517"/>
                  <a:pt x="1777460" y="4136898"/>
                </a:cubicBezTo>
                <a:cubicBezTo>
                  <a:pt x="1782032" y="4137279"/>
                  <a:pt x="1786509" y="4139851"/>
                  <a:pt x="1791176" y="4140137"/>
                </a:cubicBezTo>
                <a:cubicBezTo>
                  <a:pt x="1805083" y="4140994"/>
                  <a:pt x="1817084" y="4133564"/>
                  <a:pt x="1829467" y="4128707"/>
                </a:cubicBezTo>
                <a:cubicBezTo>
                  <a:pt x="1831277" y="4147852"/>
                  <a:pt x="1862995" y="4127278"/>
                  <a:pt x="1870329" y="4126992"/>
                </a:cubicBezTo>
                <a:cubicBezTo>
                  <a:pt x="1881473" y="4126611"/>
                  <a:pt x="1882235" y="4137851"/>
                  <a:pt x="1886617" y="4146709"/>
                </a:cubicBezTo>
                <a:cubicBezTo>
                  <a:pt x="1900142" y="4144232"/>
                  <a:pt x="1909763" y="4139374"/>
                  <a:pt x="1920431" y="4131183"/>
                </a:cubicBezTo>
                <a:cubicBezTo>
                  <a:pt x="1921764" y="4136231"/>
                  <a:pt x="1929575" y="4133564"/>
                  <a:pt x="1933861" y="4132898"/>
                </a:cubicBezTo>
                <a:cubicBezTo>
                  <a:pt x="1936718" y="4131183"/>
                  <a:pt x="1939862" y="4130516"/>
                  <a:pt x="1943100" y="4130993"/>
                </a:cubicBezTo>
                <a:cubicBezTo>
                  <a:pt x="1945481" y="4132993"/>
                  <a:pt x="1948339" y="4134041"/>
                  <a:pt x="1951577" y="4134041"/>
                </a:cubicBezTo>
                <a:cubicBezTo>
                  <a:pt x="1962436" y="4134707"/>
                  <a:pt x="1959293" y="4127468"/>
                  <a:pt x="1966627" y="4124897"/>
                </a:cubicBezTo>
                <a:cubicBezTo>
                  <a:pt x="1973580" y="4122515"/>
                  <a:pt x="1976723" y="4133564"/>
                  <a:pt x="1984058" y="4128230"/>
                </a:cubicBezTo>
                <a:cubicBezTo>
                  <a:pt x="1992725" y="4136136"/>
                  <a:pt x="1988439" y="4143280"/>
                  <a:pt x="2000155" y="4134517"/>
                </a:cubicBezTo>
                <a:cubicBezTo>
                  <a:pt x="2008537" y="4128230"/>
                  <a:pt x="2006727" y="4133469"/>
                  <a:pt x="2017490" y="4135660"/>
                </a:cubicBezTo>
                <a:cubicBezTo>
                  <a:pt x="2026349" y="4137470"/>
                  <a:pt x="2022443" y="4133279"/>
                  <a:pt x="2028730" y="4134041"/>
                </a:cubicBezTo>
                <a:cubicBezTo>
                  <a:pt x="2037017" y="4135184"/>
                  <a:pt x="2042732" y="4141946"/>
                  <a:pt x="2052161" y="4140518"/>
                </a:cubicBezTo>
                <a:cubicBezTo>
                  <a:pt x="2060829" y="4139184"/>
                  <a:pt x="2069211" y="4136136"/>
                  <a:pt x="2078831" y="4134326"/>
                </a:cubicBezTo>
                <a:cubicBezTo>
                  <a:pt x="2088356" y="4132612"/>
                  <a:pt x="2085308" y="4134993"/>
                  <a:pt x="2092071" y="4136803"/>
                </a:cubicBezTo>
                <a:cubicBezTo>
                  <a:pt x="2108930" y="4141280"/>
                  <a:pt x="2117027" y="4121658"/>
                  <a:pt x="2130933" y="4121468"/>
                </a:cubicBezTo>
                <a:cubicBezTo>
                  <a:pt x="2133219" y="4128230"/>
                  <a:pt x="2138648" y="4125563"/>
                  <a:pt x="2144078" y="4125373"/>
                </a:cubicBezTo>
                <a:cubicBezTo>
                  <a:pt x="2151412" y="4125087"/>
                  <a:pt x="2152174" y="4124897"/>
                  <a:pt x="2158270" y="4128707"/>
                </a:cubicBezTo>
                <a:cubicBezTo>
                  <a:pt x="2165795" y="4133374"/>
                  <a:pt x="2172557" y="4137089"/>
                  <a:pt x="2182082" y="4135279"/>
                </a:cubicBezTo>
                <a:cubicBezTo>
                  <a:pt x="2189893" y="4133850"/>
                  <a:pt x="2199608" y="4127468"/>
                  <a:pt x="2208086" y="4129945"/>
                </a:cubicBezTo>
                <a:cubicBezTo>
                  <a:pt x="2212848" y="4131278"/>
                  <a:pt x="2214753" y="4136517"/>
                  <a:pt x="2218849" y="4138422"/>
                </a:cubicBezTo>
                <a:cubicBezTo>
                  <a:pt x="2227040" y="4142328"/>
                  <a:pt x="2236375" y="4135565"/>
                  <a:pt x="2243709" y="4132898"/>
                </a:cubicBezTo>
                <a:cubicBezTo>
                  <a:pt x="2251043" y="4139756"/>
                  <a:pt x="2253615" y="4145852"/>
                  <a:pt x="2265807" y="4143947"/>
                </a:cubicBezTo>
                <a:cubicBezTo>
                  <a:pt x="2273046" y="4142804"/>
                  <a:pt x="2278190" y="4143661"/>
                  <a:pt x="2285810" y="4141756"/>
                </a:cubicBezTo>
                <a:cubicBezTo>
                  <a:pt x="2297906" y="4138613"/>
                  <a:pt x="2308955" y="4124801"/>
                  <a:pt x="2321338" y="4124420"/>
                </a:cubicBezTo>
                <a:cubicBezTo>
                  <a:pt x="2336483" y="4124039"/>
                  <a:pt x="2320957" y="4143185"/>
                  <a:pt x="2332958" y="4147947"/>
                </a:cubicBezTo>
                <a:cubicBezTo>
                  <a:pt x="2342388" y="4151757"/>
                  <a:pt x="2352199" y="4139851"/>
                  <a:pt x="2360962" y="4139660"/>
                </a:cubicBezTo>
                <a:cubicBezTo>
                  <a:pt x="2371820" y="4139374"/>
                  <a:pt x="2374106" y="4152519"/>
                  <a:pt x="2384679" y="4153948"/>
                </a:cubicBezTo>
                <a:cubicBezTo>
                  <a:pt x="2393252" y="4155091"/>
                  <a:pt x="2403729" y="4153281"/>
                  <a:pt x="2411921" y="4156996"/>
                </a:cubicBezTo>
                <a:cubicBezTo>
                  <a:pt x="2420969" y="4160996"/>
                  <a:pt x="2412778" y="4167092"/>
                  <a:pt x="2418874" y="4173760"/>
                </a:cubicBezTo>
                <a:cubicBezTo>
                  <a:pt x="2431161" y="4173284"/>
                  <a:pt x="2442115" y="4170807"/>
                  <a:pt x="2454783" y="4172807"/>
                </a:cubicBezTo>
                <a:cubicBezTo>
                  <a:pt x="2459831" y="4173570"/>
                  <a:pt x="2461927" y="4177474"/>
                  <a:pt x="2465928" y="4178618"/>
                </a:cubicBezTo>
                <a:cubicBezTo>
                  <a:pt x="2474119" y="4180904"/>
                  <a:pt x="2486406" y="4176427"/>
                  <a:pt x="2492502" y="4170998"/>
                </a:cubicBezTo>
                <a:cubicBezTo>
                  <a:pt x="2500027" y="4174998"/>
                  <a:pt x="2504123" y="4174808"/>
                  <a:pt x="2510981" y="4181189"/>
                </a:cubicBezTo>
                <a:cubicBezTo>
                  <a:pt x="2518791" y="4180618"/>
                  <a:pt x="2524220" y="4177094"/>
                  <a:pt x="2527459" y="4170426"/>
                </a:cubicBezTo>
                <a:cubicBezTo>
                  <a:pt x="2531745" y="4164616"/>
                  <a:pt x="2536603" y="4159377"/>
                  <a:pt x="2542032" y="4154710"/>
                </a:cubicBezTo>
                <a:cubicBezTo>
                  <a:pt x="2549747" y="4163663"/>
                  <a:pt x="2553653" y="4175189"/>
                  <a:pt x="2561368" y="4184047"/>
                </a:cubicBezTo>
                <a:cubicBezTo>
                  <a:pt x="2571845" y="4196048"/>
                  <a:pt x="2575560" y="4195858"/>
                  <a:pt x="2590991" y="4188905"/>
                </a:cubicBezTo>
                <a:cubicBezTo>
                  <a:pt x="2602706" y="4183666"/>
                  <a:pt x="2609279" y="4179284"/>
                  <a:pt x="2621090" y="4184809"/>
                </a:cubicBezTo>
                <a:cubicBezTo>
                  <a:pt x="2622899" y="4188714"/>
                  <a:pt x="2625566" y="4189666"/>
                  <a:pt x="2629186" y="4187857"/>
                </a:cubicBezTo>
                <a:cubicBezTo>
                  <a:pt x="2634806" y="4187285"/>
                  <a:pt x="2639378" y="4184618"/>
                  <a:pt x="2642997" y="4179856"/>
                </a:cubicBezTo>
                <a:cubicBezTo>
                  <a:pt x="2648426" y="4175855"/>
                  <a:pt x="2655284" y="4168712"/>
                  <a:pt x="2662904" y="4171379"/>
                </a:cubicBezTo>
                <a:cubicBezTo>
                  <a:pt x="2667476" y="4176713"/>
                  <a:pt x="2673096" y="4177379"/>
                  <a:pt x="2680049" y="4173379"/>
                </a:cubicBezTo>
                <a:cubicBezTo>
                  <a:pt x="2685193" y="4171474"/>
                  <a:pt x="2690241" y="4169569"/>
                  <a:pt x="2695385" y="4167569"/>
                </a:cubicBezTo>
                <a:cubicBezTo>
                  <a:pt x="2701862" y="4167569"/>
                  <a:pt x="2707386" y="4169664"/>
                  <a:pt x="2711768" y="4174236"/>
                </a:cubicBezTo>
                <a:cubicBezTo>
                  <a:pt x="2714816" y="4173950"/>
                  <a:pt x="2717864" y="4173379"/>
                  <a:pt x="2720912" y="4172712"/>
                </a:cubicBezTo>
                <a:cubicBezTo>
                  <a:pt x="2718054" y="4184237"/>
                  <a:pt x="2731389" y="4179951"/>
                  <a:pt x="2736628" y="4182047"/>
                </a:cubicBezTo>
                <a:cubicBezTo>
                  <a:pt x="2743391" y="4182428"/>
                  <a:pt x="2747201" y="4186809"/>
                  <a:pt x="2747963" y="4195191"/>
                </a:cubicBezTo>
                <a:cubicBezTo>
                  <a:pt x="2753582" y="4207574"/>
                  <a:pt x="2761774" y="4217956"/>
                  <a:pt x="2772537" y="4226433"/>
                </a:cubicBezTo>
                <a:cubicBezTo>
                  <a:pt x="2779966" y="4223099"/>
                  <a:pt x="2780919" y="4212813"/>
                  <a:pt x="2787206" y="4207764"/>
                </a:cubicBezTo>
                <a:cubicBezTo>
                  <a:pt x="2794635" y="4201764"/>
                  <a:pt x="2789587" y="4205383"/>
                  <a:pt x="2799588" y="4205573"/>
                </a:cubicBezTo>
                <a:cubicBezTo>
                  <a:pt x="2827306" y="4206050"/>
                  <a:pt x="2845022" y="4187571"/>
                  <a:pt x="2864358" y="4172141"/>
                </a:cubicBezTo>
                <a:cubicBezTo>
                  <a:pt x="2875788" y="4178141"/>
                  <a:pt x="2891599" y="4169188"/>
                  <a:pt x="2902172" y="4165759"/>
                </a:cubicBezTo>
                <a:cubicBezTo>
                  <a:pt x="2906268" y="4164521"/>
                  <a:pt x="2910364" y="4163282"/>
                  <a:pt x="2914460" y="4161758"/>
                </a:cubicBezTo>
                <a:cubicBezTo>
                  <a:pt x="2916270" y="4158901"/>
                  <a:pt x="2918651" y="4156615"/>
                  <a:pt x="2921699" y="4155091"/>
                </a:cubicBezTo>
                <a:cubicBezTo>
                  <a:pt x="2928176" y="4166426"/>
                  <a:pt x="2936462" y="4168712"/>
                  <a:pt x="2949035" y="4165568"/>
                </a:cubicBezTo>
                <a:cubicBezTo>
                  <a:pt x="2956084" y="4174046"/>
                  <a:pt x="2959513" y="4182618"/>
                  <a:pt x="2967609" y="4190429"/>
                </a:cubicBezTo>
                <a:cubicBezTo>
                  <a:pt x="2972657" y="4190048"/>
                  <a:pt x="2976753" y="4188047"/>
                  <a:pt x="2979896" y="4184428"/>
                </a:cubicBezTo>
                <a:cubicBezTo>
                  <a:pt x="2982659" y="4181475"/>
                  <a:pt x="2986088" y="4179380"/>
                  <a:pt x="2989993" y="4178046"/>
                </a:cubicBezTo>
                <a:cubicBezTo>
                  <a:pt x="2993993" y="4177570"/>
                  <a:pt x="3003804" y="4183571"/>
                  <a:pt x="3006662" y="4185666"/>
                </a:cubicBezTo>
                <a:cubicBezTo>
                  <a:pt x="3010853" y="4188714"/>
                  <a:pt x="3013996" y="4195382"/>
                  <a:pt x="3019235" y="4197001"/>
                </a:cubicBezTo>
                <a:cubicBezTo>
                  <a:pt x="3023140" y="4196239"/>
                  <a:pt x="3027140" y="4195382"/>
                  <a:pt x="3031046" y="4194620"/>
                </a:cubicBezTo>
                <a:cubicBezTo>
                  <a:pt x="3041333" y="4190619"/>
                  <a:pt x="3051905" y="4189476"/>
                  <a:pt x="3062573" y="4191095"/>
                </a:cubicBezTo>
                <a:cubicBezTo>
                  <a:pt x="3062573" y="4194334"/>
                  <a:pt x="3059716" y="4201382"/>
                  <a:pt x="3060668" y="4204145"/>
                </a:cubicBezTo>
                <a:cubicBezTo>
                  <a:pt x="3062669" y="4210050"/>
                  <a:pt x="3071146" y="4205859"/>
                  <a:pt x="3075528" y="4207002"/>
                </a:cubicBezTo>
                <a:cubicBezTo>
                  <a:pt x="3080099" y="4208240"/>
                  <a:pt x="3082385" y="4211098"/>
                  <a:pt x="3087243" y="4212336"/>
                </a:cubicBezTo>
                <a:cubicBezTo>
                  <a:pt x="3097245" y="4214908"/>
                  <a:pt x="3108389" y="4206335"/>
                  <a:pt x="3116295" y="4201668"/>
                </a:cubicBezTo>
                <a:cubicBezTo>
                  <a:pt x="3129248" y="4210050"/>
                  <a:pt x="3135154" y="4231767"/>
                  <a:pt x="3153156" y="4233006"/>
                </a:cubicBezTo>
                <a:cubicBezTo>
                  <a:pt x="3163634" y="4233672"/>
                  <a:pt x="3169253" y="4225671"/>
                  <a:pt x="3178969" y="4223195"/>
                </a:cubicBezTo>
                <a:cubicBezTo>
                  <a:pt x="3180969" y="4229862"/>
                  <a:pt x="3182017" y="4236625"/>
                  <a:pt x="3182303" y="4243578"/>
                </a:cubicBezTo>
                <a:cubicBezTo>
                  <a:pt x="3188684" y="4242531"/>
                  <a:pt x="3194971" y="4239959"/>
                  <a:pt x="3201257" y="4237387"/>
                </a:cubicBezTo>
                <a:lnTo>
                  <a:pt x="3201257" y="0"/>
                </a:lnTo>
                <a:lnTo>
                  <a:pt x="0" y="0"/>
                </a:lnTo>
                <a:close/>
              </a:path>
            </a:pathLst>
          </a:custGeom>
          <a:solidFill>
            <a:srgbClr val="FFFBE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5" name="文本框 24"/>
          <p:cNvSpPr txBox="1"/>
          <p:nvPr/>
        </p:nvSpPr>
        <p:spPr>
          <a:xfrm>
            <a:off x="981710" y="1696085"/>
            <a:ext cx="10149840" cy="1124585"/>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打破了时间的维度，让人物的意识</a:t>
            </a:r>
            <a:r>
              <a:rPr kumimoji="1"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在超时间的空间里按照心理时序任意往来</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a:t>
            </a:r>
            <a:endPar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28" name="文本框 27"/>
          <p:cNvSpPr txBox="1"/>
          <p:nvPr/>
        </p:nvSpPr>
        <p:spPr>
          <a:xfrm>
            <a:off x="878840" y="3696970"/>
            <a:ext cx="10455275" cy="2489200"/>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R="0" lvl="0" indent="685800" algn="just" defTabSz="914400" rtl="0" eaLnBrk="1" fontAlgn="auto" latinLnBrk="0" hangingPunct="1">
              <a:lnSpc>
                <a:spcPct val="120000"/>
              </a:lnSpc>
              <a:spcBef>
                <a:spcPts val="0"/>
              </a:spcBef>
              <a:spcAft>
                <a:spcPts val="0"/>
              </a:spcAft>
              <a:buClrTx/>
              <a:buSzTx/>
              <a:buFontTx/>
              <a:buNone/>
              <a:defRPr/>
            </a:pPr>
            <a:r>
              <a:rPr kumimoji="1" lang="zh-CN" altLang="en-US" sz="26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源于电影中的手法。以时间为经、空间为纬，交错地叙述不同时间、不同地点的生活片段，通过</a:t>
            </a:r>
            <a:r>
              <a:rPr kumimoji="1" lang="zh-CN" altLang="en-US" sz="26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一组组“镜头”的组接</a:t>
            </a:r>
            <a:r>
              <a:rPr kumimoji="1" lang="zh-CN" altLang="en-US" sz="26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，显示人物性格的形成、发展和情节的连贯、推进。采用这种结构可以突破时空局限，闪现主要情节，省略烦琐的交代过程，节奏明快，视觉形象感强，穿插自然，变而不乱。</a:t>
            </a:r>
            <a:endParaRPr kumimoji="1" lang="zh-CN" altLang="en-US" sz="26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32" name="L 形 31"/>
          <p:cNvSpPr/>
          <p:nvPr/>
        </p:nvSpPr>
        <p:spPr>
          <a:xfrm flipH="1" flipV="1">
            <a:off x="7905752" y="1105816"/>
            <a:ext cx="3429210" cy="236882"/>
          </a:xfrm>
          <a:prstGeom prst="corner">
            <a:avLst>
              <a:gd name="adj1" fmla="val 16931"/>
              <a:gd name="adj2" fmla="val 1542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卷形: 0"/>
          <p:cNvSpPr/>
          <p:nvPr/>
        </p:nvSpPr>
        <p:spPr>
          <a:xfrm flipH="1">
            <a:off x="3699931" y="235880"/>
            <a:ext cx="4792138" cy="915746"/>
          </a:xfrm>
          <a:prstGeom prst="horizontalScroll">
            <a:avLst>
              <a:gd name="adj" fmla="val 13948"/>
            </a:avLst>
          </a:prstGeom>
          <a:blipFill dpi="0" rotWithShape="1">
            <a:blip r:embed="rId1">
              <a:extLst>
                <a:ext uri="{BEBA8EAE-BF5A-486C-A8C5-ECC9F3942E4B}">
                  <a14:imgProps xmlns:a14="http://schemas.microsoft.com/office/drawing/2010/main">
                    <a14:imgLayer r:embed="rId2">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grpSp>
        <p:nvGrpSpPr>
          <p:cNvPr id="40" name="组合 39"/>
          <p:cNvGrpSpPr/>
          <p:nvPr/>
        </p:nvGrpSpPr>
        <p:grpSpPr>
          <a:xfrm>
            <a:off x="766236" y="1181512"/>
            <a:ext cx="2349500" cy="608748"/>
            <a:chOff x="766236" y="1209220"/>
            <a:chExt cx="2349500" cy="608748"/>
          </a:xfrm>
        </p:grpSpPr>
        <p:sp>
          <p:nvSpPr>
            <p:cNvPr id="41" name="!!矩形: 折角 17"/>
            <p:cNvSpPr/>
            <p:nvPr/>
          </p:nvSpPr>
          <p:spPr>
            <a:xfrm rot="16200000">
              <a:off x="1636612" y="338844"/>
              <a:ext cx="608748" cy="2349500"/>
            </a:xfrm>
            <a:prstGeom prst="rect">
              <a:avLst/>
            </a:prstGeom>
            <a:blipFill dpi="0" rotWithShape="1">
              <a:blip r:embed="rId3">
                <a:extLst>
                  <a:ext uri="{BEBA8EAE-BF5A-486C-A8C5-ECC9F3942E4B}">
                    <a14:imgProps xmlns:a14="http://schemas.microsoft.com/office/drawing/2010/main">
                      <a14:imgLayer r:embed="rId4">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sp>
          <p:nvSpPr>
            <p:cNvPr id="42" name="文本框 41"/>
            <p:cNvSpPr txBox="1"/>
            <p:nvPr/>
          </p:nvSpPr>
          <p:spPr>
            <a:xfrm>
              <a:off x="981827" y="1249050"/>
              <a:ext cx="1982407"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意识流式</a:t>
              </a:r>
              <a:endPar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grpSp>
      <p:grpSp>
        <p:nvGrpSpPr>
          <p:cNvPr id="43" name="组合 42"/>
          <p:cNvGrpSpPr/>
          <p:nvPr/>
        </p:nvGrpSpPr>
        <p:grpSpPr>
          <a:xfrm>
            <a:off x="766236" y="3064521"/>
            <a:ext cx="2349500" cy="608748"/>
            <a:chOff x="766236" y="1209220"/>
            <a:chExt cx="2349500" cy="608748"/>
          </a:xfrm>
        </p:grpSpPr>
        <p:sp>
          <p:nvSpPr>
            <p:cNvPr id="44" name="!!矩形: 折角 17"/>
            <p:cNvSpPr/>
            <p:nvPr/>
          </p:nvSpPr>
          <p:spPr>
            <a:xfrm rot="16200000">
              <a:off x="1636612" y="338844"/>
              <a:ext cx="608748" cy="2349500"/>
            </a:xfrm>
            <a:prstGeom prst="rect">
              <a:avLst/>
            </a:prstGeom>
            <a:blipFill dpi="0" rotWithShape="1">
              <a:blip r:embed="rId3">
                <a:extLst>
                  <a:ext uri="{BEBA8EAE-BF5A-486C-A8C5-ECC9F3942E4B}">
                    <a14:imgProps xmlns:a14="http://schemas.microsoft.com/office/drawing/2010/main">
                      <a14:imgLayer r:embed="rId4">
                        <a14:imgEffect>
                          <a14:colorTemperature colorTemp="7200"/>
                        </a14:imgEffect>
                        <a14:imgEffect>
                          <a14:saturation sa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sp>
          <p:nvSpPr>
            <p:cNvPr id="46" name="文本框 45"/>
            <p:cNvSpPr txBox="1"/>
            <p:nvPr/>
          </p:nvSpPr>
          <p:spPr>
            <a:xfrm>
              <a:off x="981828" y="1249050"/>
              <a:ext cx="198240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蒙太奇式</a:t>
              </a:r>
              <a:endParaRPr kumimoji="0"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endParaRPr>
            </a:p>
          </p:txBody>
        </p:sp>
      </p:grpSp>
      <p:sp>
        <p:nvSpPr>
          <p:cNvPr id="3" name="任意多边形: 形状 2"/>
          <p:cNvSpPr/>
          <p:nvPr/>
        </p:nvSpPr>
        <p:spPr>
          <a:xfrm>
            <a:off x="822325" y="2839720"/>
            <a:ext cx="10512425" cy="167005"/>
          </a:xfrm>
          <a:custGeom>
            <a:avLst/>
            <a:gdLst>
              <a:gd name="connsiteX0" fmla="*/ 6383438 w 6558522"/>
              <a:gd name="connsiteY0" fmla="*/ 105795 h 109617"/>
              <a:gd name="connsiteX1" fmla="*/ 6386200 w 6558522"/>
              <a:gd name="connsiteY1" fmla="*/ 107163 h 109617"/>
              <a:gd name="connsiteX2" fmla="*/ 6384724 w 6558522"/>
              <a:gd name="connsiteY2" fmla="*/ 108541 h 109617"/>
              <a:gd name="connsiteX3" fmla="*/ 6383590 w 6558522"/>
              <a:gd name="connsiteY3" fmla="*/ 109617 h 109617"/>
              <a:gd name="connsiteX4" fmla="*/ 6383477 w 6558522"/>
              <a:gd name="connsiteY4" fmla="*/ 107917 h 109617"/>
              <a:gd name="connsiteX5" fmla="*/ 4704689 w 6558522"/>
              <a:gd name="connsiteY5" fmla="*/ 105795 h 109617"/>
              <a:gd name="connsiteX6" fmla="*/ 4707451 w 6558522"/>
              <a:gd name="connsiteY6" fmla="*/ 107163 h 109617"/>
              <a:gd name="connsiteX7" fmla="*/ 4705974 w 6558522"/>
              <a:gd name="connsiteY7" fmla="*/ 108541 h 109617"/>
              <a:gd name="connsiteX8" fmla="*/ 4704842 w 6558522"/>
              <a:gd name="connsiteY8" fmla="*/ 109617 h 109617"/>
              <a:gd name="connsiteX9" fmla="*/ 4704728 w 6558522"/>
              <a:gd name="connsiteY9" fmla="*/ 107917 h 109617"/>
              <a:gd name="connsiteX10" fmla="*/ 1822823 w 6558522"/>
              <a:gd name="connsiteY10" fmla="*/ 105795 h 109617"/>
              <a:gd name="connsiteX11" fmla="*/ 1825582 w 6558522"/>
              <a:gd name="connsiteY11" fmla="*/ 107163 h 109617"/>
              <a:gd name="connsiteX12" fmla="*/ 1824107 w 6558522"/>
              <a:gd name="connsiteY12" fmla="*/ 108541 h 109617"/>
              <a:gd name="connsiteX13" fmla="*/ 1822975 w 6558522"/>
              <a:gd name="connsiteY13" fmla="*/ 109617 h 109617"/>
              <a:gd name="connsiteX14" fmla="*/ 1822862 w 6558522"/>
              <a:gd name="connsiteY14" fmla="*/ 107917 h 109617"/>
              <a:gd name="connsiteX15" fmla="*/ 5544007 w 6558522"/>
              <a:gd name="connsiteY15" fmla="*/ 105767 h 109617"/>
              <a:gd name="connsiteX16" fmla="*/ 5546788 w 6558522"/>
              <a:gd name="connsiteY16" fmla="*/ 107145 h 109617"/>
              <a:gd name="connsiteX17" fmla="*/ 5545293 w 6558522"/>
              <a:gd name="connsiteY17" fmla="*/ 108541 h 109617"/>
              <a:gd name="connsiteX18" fmla="*/ 5544160 w 6558522"/>
              <a:gd name="connsiteY18" fmla="*/ 109617 h 109617"/>
              <a:gd name="connsiteX19" fmla="*/ 5544046 w 6558522"/>
              <a:gd name="connsiteY19" fmla="*/ 107917 h 109617"/>
              <a:gd name="connsiteX20" fmla="*/ 4340886 w 6558522"/>
              <a:gd name="connsiteY20" fmla="*/ 105767 h 109617"/>
              <a:gd name="connsiteX21" fmla="*/ 4343667 w 6558522"/>
              <a:gd name="connsiteY21" fmla="*/ 107145 h 109617"/>
              <a:gd name="connsiteX22" fmla="*/ 4342171 w 6558522"/>
              <a:gd name="connsiteY22" fmla="*/ 108541 h 109617"/>
              <a:gd name="connsiteX23" fmla="*/ 4341038 w 6558522"/>
              <a:gd name="connsiteY23" fmla="*/ 109617 h 109617"/>
              <a:gd name="connsiteX24" fmla="*/ 4340925 w 6558522"/>
              <a:gd name="connsiteY24" fmla="*/ 107917 h 109617"/>
              <a:gd name="connsiteX25" fmla="*/ 3501512 w 6558522"/>
              <a:gd name="connsiteY25" fmla="*/ 105767 h 109617"/>
              <a:gd name="connsiteX26" fmla="*/ 3504293 w 6558522"/>
              <a:gd name="connsiteY26" fmla="*/ 107145 h 109617"/>
              <a:gd name="connsiteX27" fmla="*/ 3502798 w 6558522"/>
              <a:gd name="connsiteY27" fmla="*/ 108541 h 109617"/>
              <a:gd name="connsiteX28" fmla="*/ 3501665 w 6558522"/>
              <a:gd name="connsiteY28" fmla="*/ 109617 h 109617"/>
              <a:gd name="connsiteX29" fmla="*/ 3501551 w 6558522"/>
              <a:gd name="connsiteY29" fmla="*/ 107917 h 109617"/>
              <a:gd name="connsiteX30" fmla="*/ 2662138 w 6558522"/>
              <a:gd name="connsiteY30" fmla="*/ 105767 h 109617"/>
              <a:gd name="connsiteX31" fmla="*/ 2664919 w 6558522"/>
              <a:gd name="connsiteY31" fmla="*/ 107145 h 109617"/>
              <a:gd name="connsiteX32" fmla="*/ 2663423 w 6558522"/>
              <a:gd name="connsiteY32" fmla="*/ 108541 h 109617"/>
              <a:gd name="connsiteX33" fmla="*/ 2662290 w 6558522"/>
              <a:gd name="connsiteY33" fmla="*/ 109617 h 109617"/>
              <a:gd name="connsiteX34" fmla="*/ 2662177 w 6558522"/>
              <a:gd name="connsiteY34" fmla="*/ 107917 h 109617"/>
              <a:gd name="connsiteX35" fmla="*/ 983398 w 6558522"/>
              <a:gd name="connsiteY35" fmla="*/ 105767 h 109617"/>
              <a:gd name="connsiteX36" fmla="*/ 986179 w 6558522"/>
              <a:gd name="connsiteY36" fmla="*/ 107145 h 109617"/>
              <a:gd name="connsiteX37" fmla="*/ 984683 w 6558522"/>
              <a:gd name="connsiteY37" fmla="*/ 108541 h 109617"/>
              <a:gd name="connsiteX38" fmla="*/ 983550 w 6558522"/>
              <a:gd name="connsiteY38" fmla="*/ 109617 h 109617"/>
              <a:gd name="connsiteX39" fmla="*/ 983437 w 6558522"/>
              <a:gd name="connsiteY39" fmla="*/ 107917 h 109617"/>
              <a:gd name="connsiteX40" fmla="*/ 731591 w 6558522"/>
              <a:gd name="connsiteY40" fmla="*/ 105767 h 109617"/>
              <a:gd name="connsiteX41" fmla="*/ 734372 w 6558522"/>
              <a:gd name="connsiteY41" fmla="*/ 107145 h 109617"/>
              <a:gd name="connsiteX42" fmla="*/ 732877 w 6558522"/>
              <a:gd name="connsiteY42" fmla="*/ 108541 h 109617"/>
              <a:gd name="connsiteX43" fmla="*/ 731744 w 6558522"/>
              <a:gd name="connsiteY43" fmla="*/ 109617 h 109617"/>
              <a:gd name="connsiteX44" fmla="*/ 731630 w 6558522"/>
              <a:gd name="connsiteY44" fmla="*/ 107917 h 109617"/>
              <a:gd name="connsiteX45" fmla="*/ 6476209 w 6558522"/>
              <a:gd name="connsiteY45" fmla="*/ 105028 h 109617"/>
              <a:gd name="connsiteX46" fmla="*/ 6476211 w 6558522"/>
              <a:gd name="connsiteY46" fmla="*/ 105028 h 109617"/>
              <a:gd name="connsiteX47" fmla="*/ 6476211 w 6558522"/>
              <a:gd name="connsiteY47" fmla="*/ 105085 h 109617"/>
              <a:gd name="connsiteX48" fmla="*/ 4797461 w 6558522"/>
              <a:gd name="connsiteY48" fmla="*/ 105028 h 109617"/>
              <a:gd name="connsiteX49" fmla="*/ 4797463 w 6558522"/>
              <a:gd name="connsiteY49" fmla="*/ 105028 h 109617"/>
              <a:gd name="connsiteX50" fmla="*/ 4797463 w 6558522"/>
              <a:gd name="connsiteY50" fmla="*/ 105085 h 109617"/>
              <a:gd name="connsiteX51" fmla="*/ 4433715 w 6558522"/>
              <a:gd name="connsiteY51" fmla="*/ 105028 h 109617"/>
              <a:gd name="connsiteX52" fmla="*/ 4433717 w 6558522"/>
              <a:gd name="connsiteY52" fmla="*/ 105028 h 109617"/>
              <a:gd name="connsiteX53" fmla="*/ 4433717 w 6558522"/>
              <a:gd name="connsiteY53" fmla="*/ 105085 h 109617"/>
              <a:gd name="connsiteX54" fmla="*/ 3594340 w 6558522"/>
              <a:gd name="connsiteY54" fmla="*/ 105028 h 109617"/>
              <a:gd name="connsiteX55" fmla="*/ 3594342 w 6558522"/>
              <a:gd name="connsiteY55" fmla="*/ 105028 h 109617"/>
              <a:gd name="connsiteX56" fmla="*/ 3594342 w 6558522"/>
              <a:gd name="connsiteY56" fmla="*/ 105085 h 109617"/>
              <a:gd name="connsiteX57" fmla="*/ 2754967 w 6558522"/>
              <a:gd name="connsiteY57" fmla="*/ 105028 h 109617"/>
              <a:gd name="connsiteX58" fmla="*/ 2754969 w 6558522"/>
              <a:gd name="connsiteY58" fmla="*/ 105028 h 109617"/>
              <a:gd name="connsiteX59" fmla="*/ 2754969 w 6558522"/>
              <a:gd name="connsiteY59" fmla="*/ 105085 h 109617"/>
              <a:gd name="connsiteX60" fmla="*/ 1915593 w 6558522"/>
              <a:gd name="connsiteY60" fmla="*/ 105028 h 109617"/>
              <a:gd name="connsiteX61" fmla="*/ 1915597 w 6558522"/>
              <a:gd name="connsiteY61" fmla="*/ 105028 h 109617"/>
              <a:gd name="connsiteX62" fmla="*/ 1915597 w 6558522"/>
              <a:gd name="connsiteY62" fmla="*/ 105085 h 109617"/>
              <a:gd name="connsiteX63" fmla="*/ 1076227 w 6558522"/>
              <a:gd name="connsiteY63" fmla="*/ 105028 h 109617"/>
              <a:gd name="connsiteX64" fmla="*/ 1076229 w 6558522"/>
              <a:gd name="connsiteY64" fmla="*/ 105028 h 109617"/>
              <a:gd name="connsiteX65" fmla="*/ 1076229 w 6558522"/>
              <a:gd name="connsiteY65" fmla="*/ 105085 h 109617"/>
              <a:gd name="connsiteX66" fmla="*/ 824420 w 6558522"/>
              <a:gd name="connsiteY66" fmla="*/ 105028 h 109617"/>
              <a:gd name="connsiteX67" fmla="*/ 824422 w 6558522"/>
              <a:gd name="connsiteY67" fmla="*/ 105028 h 109617"/>
              <a:gd name="connsiteX68" fmla="*/ 824422 w 6558522"/>
              <a:gd name="connsiteY68" fmla="*/ 105085 h 109617"/>
              <a:gd name="connsiteX69" fmla="*/ 5636835 w 6558522"/>
              <a:gd name="connsiteY69" fmla="*/ 105026 h 109617"/>
              <a:gd name="connsiteX70" fmla="*/ 5636894 w 6558522"/>
              <a:gd name="connsiteY70" fmla="*/ 105028 h 109617"/>
              <a:gd name="connsiteX71" fmla="*/ 5636837 w 6558522"/>
              <a:gd name="connsiteY71" fmla="*/ 105085 h 109617"/>
              <a:gd name="connsiteX72" fmla="*/ 5543983 w 6558522"/>
              <a:gd name="connsiteY72" fmla="*/ 104467 h 109617"/>
              <a:gd name="connsiteX73" fmla="*/ 5544007 w 6558522"/>
              <a:gd name="connsiteY73" fmla="*/ 105767 h 109617"/>
              <a:gd name="connsiteX74" fmla="*/ 5542630 w 6558522"/>
              <a:gd name="connsiteY74" fmla="*/ 105085 h 109617"/>
              <a:gd name="connsiteX75" fmla="*/ 4340862 w 6558522"/>
              <a:gd name="connsiteY75" fmla="*/ 104467 h 109617"/>
              <a:gd name="connsiteX76" fmla="*/ 4340886 w 6558522"/>
              <a:gd name="connsiteY76" fmla="*/ 105767 h 109617"/>
              <a:gd name="connsiteX77" fmla="*/ 4339509 w 6558522"/>
              <a:gd name="connsiteY77" fmla="*/ 105085 h 109617"/>
              <a:gd name="connsiteX78" fmla="*/ 3501488 w 6558522"/>
              <a:gd name="connsiteY78" fmla="*/ 104467 h 109617"/>
              <a:gd name="connsiteX79" fmla="*/ 3501512 w 6558522"/>
              <a:gd name="connsiteY79" fmla="*/ 105767 h 109617"/>
              <a:gd name="connsiteX80" fmla="*/ 3500135 w 6558522"/>
              <a:gd name="connsiteY80" fmla="*/ 105085 h 109617"/>
              <a:gd name="connsiteX81" fmla="*/ 2662115 w 6558522"/>
              <a:gd name="connsiteY81" fmla="*/ 104467 h 109617"/>
              <a:gd name="connsiteX82" fmla="*/ 2662138 w 6558522"/>
              <a:gd name="connsiteY82" fmla="*/ 105767 h 109617"/>
              <a:gd name="connsiteX83" fmla="*/ 2660761 w 6558522"/>
              <a:gd name="connsiteY83" fmla="*/ 105085 h 109617"/>
              <a:gd name="connsiteX84" fmla="*/ 983374 w 6558522"/>
              <a:gd name="connsiteY84" fmla="*/ 104467 h 109617"/>
              <a:gd name="connsiteX85" fmla="*/ 983398 w 6558522"/>
              <a:gd name="connsiteY85" fmla="*/ 105767 h 109617"/>
              <a:gd name="connsiteX86" fmla="*/ 982020 w 6558522"/>
              <a:gd name="connsiteY86" fmla="*/ 105085 h 109617"/>
              <a:gd name="connsiteX87" fmla="*/ 731566 w 6558522"/>
              <a:gd name="connsiteY87" fmla="*/ 104467 h 109617"/>
              <a:gd name="connsiteX88" fmla="*/ 731591 w 6558522"/>
              <a:gd name="connsiteY88" fmla="*/ 105767 h 109617"/>
              <a:gd name="connsiteX89" fmla="*/ 730215 w 6558522"/>
              <a:gd name="connsiteY89" fmla="*/ 105085 h 109617"/>
              <a:gd name="connsiteX90" fmla="*/ 6383414 w 6558522"/>
              <a:gd name="connsiteY90" fmla="*/ 104442 h 109617"/>
              <a:gd name="connsiteX91" fmla="*/ 6383438 w 6558522"/>
              <a:gd name="connsiteY91" fmla="*/ 105795 h 109617"/>
              <a:gd name="connsiteX92" fmla="*/ 6382004 w 6558522"/>
              <a:gd name="connsiteY92" fmla="*/ 105085 h 109617"/>
              <a:gd name="connsiteX93" fmla="*/ 4704665 w 6558522"/>
              <a:gd name="connsiteY93" fmla="*/ 104442 h 109617"/>
              <a:gd name="connsiteX94" fmla="*/ 4704689 w 6558522"/>
              <a:gd name="connsiteY94" fmla="*/ 105795 h 109617"/>
              <a:gd name="connsiteX95" fmla="*/ 4703255 w 6558522"/>
              <a:gd name="connsiteY95" fmla="*/ 105085 h 109617"/>
              <a:gd name="connsiteX96" fmla="*/ 1822797 w 6558522"/>
              <a:gd name="connsiteY96" fmla="*/ 104442 h 109617"/>
              <a:gd name="connsiteX97" fmla="*/ 1822823 w 6558522"/>
              <a:gd name="connsiteY97" fmla="*/ 105795 h 109617"/>
              <a:gd name="connsiteX98" fmla="*/ 1821387 w 6558522"/>
              <a:gd name="connsiteY98" fmla="*/ 105085 h 109617"/>
              <a:gd name="connsiteX99" fmla="*/ 6530595 w 6558522"/>
              <a:gd name="connsiteY99" fmla="*/ 101624 h 109617"/>
              <a:gd name="connsiteX100" fmla="*/ 6530708 w 6558522"/>
              <a:gd name="connsiteY100" fmla="*/ 101629 h 109617"/>
              <a:gd name="connsiteX101" fmla="*/ 6530595 w 6558522"/>
              <a:gd name="connsiteY101" fmla="*/ 101629 h 109617"/>
              <a:gd name="connsiteX102" fmla="*/ 5691221 w 6558522"/>
              <a:gd name="connsiteY102" fmla="*/ 101624 h 109617"/>
              <a:gd name="connsiteX103" fmla="*/ 5691334 w 6558522"/>
              <a:gd name="connsiteY103" fmla="*/ 101629 h 109617"/>
              <a:gd name="connsiteX104" fmla="*/ 5691221 w 6558522"/>
              <a:gd name="connsiteY104" fmla="*/ 101629 h 109617"/>
              <a:gd name="connsiteX105" fmla="*/ 4851846 w 6558522"/>
              <a:gd name="connsiteY105" fmla="*/ 101624 h 109617"/>
              <a:gd name="connsiteX106" fmla="*/ 4851959 w 6558522"/>
              <a:gd name="connsiteY106" fmla="*/ 101629 h 109617"/>
              <a:gd name="connsiteX107" fmla="*/ 4851846 w 6558522"/>
              <a:gd name="connsiteY107" fmla="*/ 101629 h 109617"/>
              <a:gd name="connsiteX108" fmla="*/ 4488101 w 6558522"/>
              <a:gd name="connsiteY108" fmla="*/ 101624 h 109617"/>
              <a:gd name="connsiteX109" fmla="*/ 4488214 w 6558522"/>
              <a:gd name="connsiteY109" fmla="*/ 101629 h 109617"/>
              <a:gd name="connsiteX110" fmla="*/ 4488101 w 6558522"/>
              <a:gd name="connsiteY110" fmla="*/ 101629 h 109617"/>
              <a:gd name="connsiteX111" fmla="*/ 3648726 w 6558522"/>
              <a:gd name="connsiteY111" fmla="*/ 101624 h 109617"/>
              <a:gd name="connsiteX112" fmla="*/ 3648839 w 6558522"/>
              <a:gd name="connsiteY112" fmla="*/ 101629 h 109617"/>
              <a:gd name="connsiteX113" fmla="*/ 3648726 w 6558522"/>
              <a:gd name="connsiteY113" fmla="*/ 101629 h 109617"/>
              <a:gd name="connsiteX114" fmla="*/ 2809353 w 6558522"/>
              <a:gd name="connsiteY114" fmla="*/ 101624 h 109617"/>
              <a:gd name="connsiteX115" fmla="*/ 2809467 w 6558522"/>
              <a:gd name="connsiteY115" fmla="*/ 101629 h 109617"/>
              <a:gd name="connsiteX116" fmla="*/ 2809353 w 6558522"/>
              <a:gd name="connsiteY116" fmla="*/ 101629 h 109617"/>
              <a:gd name="connsiteX117" fmla="*/ 1969979 w 6558522"/>
              <a:gd name="connsiteY117" fmla="*/ 101624 h 109617"/>
              <a:gd name="connsiteX118" fmla="*/ 1970092 w 6558522"/>
              <a:gd name="connsiteY118" fmla="*/ 101629 h 109617"/>
              <a:gd name="connsiteX119" fmla="*/ 1969979 w 6558522"/>
              <a:gd name="connsiteY119" fmla="*/ 101629 h 109617"/>
              <a:gd name="connsiteX120" fmla="*/ 1130613 w 6558522"/>
              <a:gd name="connsiteY120" fmla="*/ 101624 h 109617"/>
              <a:gd name="connsiteX121" fmla="*/ 1130724 w 6558522"/>
              <a:gd name="connsiteY121" fmla="*/ 101629 h 109617"/>
              <a:gd name="connsiteX122" fmla="*/ 1130613 w 6558522"/>
              <a:gd name="connsiteY122" fmla="*/ 101629 h 109617"/>
              <a:gd name="connsiteX123" fmla="*/ 878807 w 6558522"/>
              <a:gd name="connsiteY123" fmla="*/ 101624 h 109617"/>
              <a:gd name="connsiteX124" fmla="*/ 878918 w 6558522"/>
              <a:gd name="connsiteY124" fmla="*/ 101629 h 109617"/>
              <a:gd name="connsiteX125" fmla="*/ 878807 w 6558522"/>
              <a:gd name="connsiteY125" fmla="*/ 101629 h 109617"/>
              <a:gd name="connsiteX126" fmla="*/ 39432 w 6558522"/>
              <a:gd name="connsiteY126" fmla="*/ 101624 h 109617"/>
              <a:gd name="connsiteX127" fmla="*/ 39545 w 6558522"/>
              <a:gd name="connsiteY127" fmla="*/ 101629 h 109617"/>
              <a:gd name="connsiteX128" fmla="*/ 39432 w 6558522"/>
              <a:gd name="connsiteY128" fmla="*/ 101629 h 109617"/>
              <a:gd name="connsiteX129" fmla="*/ 5802537 w 6558522"/>
              <a:gd name="connsiteY129" fmla="*/ 98850 h 109617"/>
              <a:gd name="connsiteX130" fmla="*/ 5802594 w 6558522"/>
              <a:gd name="connsiteY130" fmla="*/ 98853 h 109617"/>
              <a:gd name="connsiteX131" fmla="*/ 5802537 w 6558522"/>
              <a:gd name="connsiteY131" fmla="*/ 98853 h 109617"/>
              <a:gd name="connsiteX132" fmla="*/ 4963162 w 6558522"/>
              <a:gd name="connsiteY132" fmla="*/ 98850 h 109617"/>
              <a:gd name="connsiteX133" fmla="*/ 4963219 w 6558522"/>
              <a:gd name="connsiteY133" fmla="*/ 98853 h 109617"/>
              <a:gd name="connsiteX134" fmla="*/ 4963162 w 6558522"/>
              <a:gd name="connsiteY134" fmla="*/ 98853 h 109617"/>
              <a:gd name="connsiteX135" fmla="*/ 4599417 w 6558522"/>
              <a:gd name="connsiteY135" fmla="*/ 98850 h 109617"/>
              <a:gd name="connsiteX136" fmla="*/ 4599474 w 6558522"/>
              <a:gd name="connsiteY136" fmla="*/ 98853 h 109617"/>
              <a:gd name="connsiteX137" fmla="*/ 4599417 w 6558522"/>
              <a:gd name="connsiteY137" fmla="*/ 98853 h 109617"/>
              <a:gd name="connsiteX138" fmla="*/ 3760042 w 6558522"/>
              <a:gd name="connsiteY138" fmla="*/ 98850 h 109617"/>
              <a:gd name="connsiteX139" fmla="*/ 3760099 w 6558522"/>
              <a:gd name="connsiteY139" fmla="*/ 98853 h 109617"/>
              <a:gd name="connsiteX140" fmla="*/ 3760042 w 6558522"/>
              <a:gd name="connsiteY140" fmla="*/ 98853 h 109617"/>
              <a:gd name="connsiteX141" fmla="*/ 2920669 w 6558522"/>
              <a:gd name="connsiteY141" fmla="*/ 98850 h 109617"/>
              <a:gd name="connsiteX142" fmla="*/ 2920726 w 6558522"/>
              <a:gd name="connsiteY142" fmla="*/ 98853 h 109617"/>
              <a:gd name="connsiteX143" fmla="*/ 2920669 w 6558522"/>
              <a:gd name="connsiteY143" fmla="*/ 98853 h 109617"/>
              <a:gd name="connsiteX144" fmla="*/ 2081295 w 6558522"/>
              <a:gd name="connsiteY144" fmla="*/ 98850 h 109617"/>
              <a:gd name="connsiteX145" fmla="*/ 2081353 w 6558522"/>
              <a:gd name="connsiteY145" fmla="*/ 98853 h 109617"/>
              <a:gd name="connsiteX146" fmla="*/ 2081295 w 6558522"/>
              <a:gd name="connsiteY146" fmla="*/ 98853 h 109617"/>
              <a:gd name="connsiteX147" fmla="*/ 1241929 w 6558522"/>
              <a:gd name="connsiteY147" fmla="*/ 98850 h 109617"/>
              <a:gd name="connsiteX148" fmla="*/ 1241987 w 6558522"/>
              <a:gd name="connsiteY148" fmla="*/ 98853 h 109617"/>
              <a:gd name="connsiteX149" fmla="*/ 1241929 w 6558522"/>
              <a:gd name="connsiteY149" fmla="*/ 98853 h 109617"/>
              <a:gd name="connsiteX150" fmla="*/ 150748 w 6558522"/>
              <a:gd name="connsiteY150" fmla="*/ 98850 h 109617"/>
              <a:gd name="connsiteX151" fmla="*/ 150805 w 6558522"/>
              <a:gd name="connsiteY151" fmla="*/ 98853 h 109617"/>
              <a:gd name="connsiteX152" fmla="*/ 150748 w 6558522"/>
              <a:gd name="connsiteY152" fmla="*/ 98853 h 109617"/>
              <a:gd name="connsiteX153" fmla="*/ 5886321 w 6558522"/>
              <a:gd name="connsiteY153" fmla="*/ 95851 h 109617"/>
              <a:gd name="connsiteX154" fmla="*/ 5886378 w 6558522"/>
              <a:gd name="connsiteY154" fmla="*/ 95851 h 109617"/>
              <a:gd name="connsiteX155" fmla="*/ 5886321 w 6558522"/>
              <a:gd name="connsiteY155" fmla="*/ 95908 h 109617"/>
              <a:gd name="connsiteX156" fmla="*/ 5046947 w 6558522"/>
              <a:gd name="connsiteY156" fmla="*/ 95851 h 109617"/>
              <a:gd name="connsiteX157" fmla="*/ 5047004 w 6558522"/>
              <a:gd name="connsiteY157" fmla="*/ 95851 h 109617"/>
              <a:gd name="connsiteX158" fmla="*/ 5046947 w 6558522"/>
              <a:gd name="connsiteY158" fmla="*/ 95908 h 109617"/>
              <a:gd name="connsiteX159" fmla="*/ 3843827 w 6558522"/>
              <a:gd name="connsiteY159" fmla="*/ 95851 h 109617"/>
              <a:gd name="connsiteX160" fmla="*/ 3843883 w 6558522"/>
              <a:gd name="connsiteY160" fmla="*/ 95851 h 109617"/>
              <a:gd name="connsiteX161" fmla="*/ 3843827 w 6558522"/>
              <a:gd name="connsiteY161" fmla="*/ 95908 h 109617"/>
              <a:gd name="connsiteX162" fmla="*/ 3004454 w 6558522"/>
              <a:gd name="connsiteY162" fmla="*/ 95851 h 109617"/>
              <a:gd name="connsiteX163" fmla="*/ 3004510 w 6558522"/>
              <a:gd name="connsiteY163" fmla="*/ 95851 h 109617"/>
              <a:gd name="connsiteX164" fmla="*/ 3004454 w 6558522"/>
              <a:gd name="connsiteY164" fmla="*/ 95908 h 109617"/>
              <a:gd name="connsiteX165" fmla="*/ 2165080 w 6558522"/>
              <a:gd name="connsiteY165" fmla="*/ 95851 h 109617"/>
              <a:gd name="connsiteX166" fmla="*/ 2165136 w 6558522"/>
              <a:gd name="connsiteY166" fmla="*/ 95851 h 109617"/>
              <a:gd name="connsiteX167" fmla="*/ 2165080 w 6558522"/>
              <a:gd name="connsiteY167" fmla="*/ 95908 h 109617"/>
              <a:gd name="connsiteX168" fmla="*/ 1325714 w 6558522"/>
              <a:gd name="connsiteY168" fmla="*/ 95851 h 109617"/>
              <a:gd name="connsiteX169" fmla="*/ 1325771 w 6558522"/>
              <a:gd name="connsiteY169" fmla="*/ 95851 h 109617"/>
              <a:gd name="connsiteX170" fmla="*/ 1325714 w 6558522"/>
              <a:gd name="connsiteY170" fmla="*/ 95908 h 109617"/>
              <a:gd name="connsiteX171" fmla="*/ 234533 w 6558522"/>
              <a:gd name="connsiteY171" fmla="*/ 95851 h 109617"/>
              <a:gd name="connsiteX172" fmla="*/ 234589 w 6558522"/>
              <a:gd name="connsiteY172" fmla="*/ 95851 h 109617"/>
              <a:gd name="connsiteX173" fmla="*/ 234533 w 6558522"/>
              <a:gd name="connsiteY173" fmla="*/ 95908 h 109617"/>
              <a:gd name="connsiteX174" fmla="*/ 5959908 w 6558522"/>
              <a:gd name="connsiteY174" fmla="*/ 13766 h 109617"/>
              <a:gd name="connsiteX175" fmla="*/ 5963477 w 6558522"/>
              <a:gd name="connsiteY175" fmla="*/ 13766 h 109617"/>
              <a:gd name="connsiteX176" fmla="*/ 5968123 w 6558522"/>
              <a:gd name="connsiteY176" fmla="*/ 60502 h 109617"/>
              <a:gd name="connsiteX177" fmla="*/ 5966990 w 6558522"/>
              <a:gd name="connsiteY177" fmla="*/ 96758 h 109617"/>
              <a:gd name="connsiteX178" fmla="*/ 5965064 w 6558522"/>
              <a:gd name="connsiteY178" fmla="*/ 96418 h 109617"/>
              <a:gd name="connsiteX179" fmla="*/ 5962515 w 6558522"/>
              <a:gd name="connsiteY179" fmla="*/ 58293 h 109617"/>
              <a:gd name="connsiteX180" fmla="*/ 5959908 w 6558522"/>
              <a:gd name="connsiteY180" fmla="*/ 35066 h 109617"/>
              <a:gd name="connsiteX181" fmla="*/ 5120535 w 6558522"/>
              <a:gd name="connsiteY181" fmla="*/ 13766 h 109617"/>
              <a:gd name="connsiteX182" fmla="*/ 5124104 w 6558522"/>
              <a:gd name="connsiteY182" fmla="*/ 13766 h 109617"/>
              <a:gd name="connsiteX183" fmla="*/ 5128749 w 6558522"/>
              <a:gd name="connsiteY183" fmla="*/ 60502 h 109617"/>
              <a:gd name="connsiteX184" fmla="*/ 5127616 w 6558522"/>
              <a:gd name="connsiteY184" fmla="*/ 96758 h 109617"/>
              <a:gd name="connsiteX185" fmla="*/ 5125690 w 6558522"/>
              <a:gd name="connsiteY185" fmla="*/ 96418 h 109617"/>
              <a:gd name="connsiteX186" fmla="*/ 5123140 w 6558522"/>
              <a:gd name="connsiteY186" fmla="*/ 58293 h 109617"/>
              <a:gd name="connsiteX187" fmla="*/ 5120535 w 6558522"/>
              <a:gd name="connsiteY187" fmla="*/ 35066 h 109617"/>
              <a:gd name="connsiteX188" fmla="*/ 3917415 w 6558522"/>
              <a:gd name="connsiteY188" fmla="*/ 13766 h 109617"/>
              <a:gd name="connsiteX189" fmla="*/ 3920984 w 6558522"/>
              <a:gd name="connsiteY189" fmla="*/ 13766 h 109617"/>
              <a:gd name="connsiteX190" fmla="*/ 3925629 w 6558522"/>
              <a:gd name="connsiteY190" fmla="*/ 60502 h 109617"/>
              <a:gd name="connsiteX191" fmla="*/ 3924496 w 6558522"/>
              <a:gd name="connsiteY191" fmla="*/ 96758 h 109617"/>
              <a:gd name="connsiteX192" fmla="*/ 3922570 w 6558522"/>
              <a:gd name="connsiteY192" fmla="*/ 96418 h 109617"/>
              <a:gd name="connsiteX193" fmla="*/ 3920020 w 6558522"/>
              <a:gd name="connsiteY193" fmla="*/ 58293 h 109617"/>
              <a:gd name="connsiteX194" fmla="*/ 3917415 w 6558522"/>
              <a:gd name="connsiteY194" fmla="*/ 35066 h 109617"/>
              <a:gd name="connsiteX195" fmla="*/ 3078041 w 6558522"/>
              <a:gd name="connsiteY195" fmla="*/ 13766 h 109617"/>
              <a:gd name="connsiteX196" fmla="*/ 3081609 w 6558522"/>
              <a:gd name="connsiteY196" fmla="*/ 13766 h 109617"/>
              <a:gd name="connsiteX197" fmla="*/ 3086255 w 6558522"/>
              <a:gd name="connsiteY197" fmla="*/ 60502 h 109617"/>
              <a:gd name="connsiteX198" fmla="*/ 3085122 w 6558522"/>
              <a:gd name="connsiteY198" fmla="*/ 96758 h 109617"/>
              <a:gd name="connsiteX199" fmla="*/ 3083196 w 6558522"/>
              <a:gd name="connsiteY199" fmla="*/ 96418 h 109617"/>
              <a:gd name="connsiteX200" fmla="*/ 3080648 w 6558522"/>
              <a:gd name="connsiteY200" fmla="*/ 58293 h 109617"/>
              <a:gd name="connsiteX201" fmla="*/ 3078041 w 6558522"/>
              <a:gd name="connsiteY201" fmla="*/ 35066 h 109617"/>
              <a:gd name="connsiteX202" fmla="*/ 2238668 w 6558522"/>
              <a:gd name="connsiteY202" fmla="*/ 13766 h 109617"/>
              <a:gd name="connsiteX203" fmla="*/ 2242237 w 6558522"/>
              <a:gd name="connsiteY203" fmla="*/ 13766 h 109617"/>
              <a:gd name="connsiteX204" fmla="*/ 2246882 w 6558522"/>
              <a:gd name="connsiteY204" fmla="*/ 60502 h 109617"/>
              <a:gd name="connsiteX205" fmla="*/ 2245749 w 6558522"/>
              <a:gd name="connsiteY205" fmla="*/ 96758 h 109617"/>
              <a:gd name="connsiteX206" fmla="*/ 2243822 w 6558522"/>
              <a:gd name="connsiteY206" fmla="*/ 96418 h 109617"/>
              <a:gd name="connsiteX207" fmla="*/ 2241273 w 6558522"/>
              <a:gd name="connsiteY207" fmla="*/ 58293 h 109617"/>
              <a:gd name="connsiteX208" fmla="*/ 2238668 w 6558522"/>
              <a:gd name="connsiteY208" fmla="*/ 35066 h 109617"/>
              <a:gd name="connsiteX209" fmla="*/ 1399301 w 6558522"/>
              <a:gd name="connsiteY209" fmla="*/ 13766 h 109617"/>
              <a:gd name="connsiteX210" fmla="*/ 1402861 w 6558522"/>
              <a:gd name="connsiteY210" fmla="*/ 13766 h 109617"/>
              <a:gd name="connsiteX211" fmla="*/ 1407506 w 6558522"/>
              <a:gd name="connsiteY211" fmla="*/ 60502 h 109617"/>
              <a:gd name="connsiteX212" fmla="*/ 1406375 w 6558522"/>
              <a:gd name="connsiteY212" fmla="*/ 96758 h 109617"/>
              <a:gd name="connsiteX213" fmla="*/ 1404448 w 6558522"/>
              <a:gd name="connsiteY213" fmla="*/ 96418 h 109617"/>
              <a:gd name="connsiteX214" fmla="*/ 1401899 w 6558522"/>
              <a:gd name="connsiteY214" fmla="*/ 58293 h 109617"/>
              <a:gd name="connsiteX215" fmla="*/ 1399301 w 6558522"/>
              <a:gd name="connsiteY215" fmla="*/ 35066 h 109617"/>
              <a:gd name="connsiteX216" fmla="*/ 308120 w 6558522"/>
              <a:gd name="connsiteY216" fmla="*/ 13766 h 109617"/>
              <a:gd name="connsiteX217" fmla="*/ 311689 w 6558522"/>
              <a:gd name="connsiteY217" fmla="*/ 13766 h 109617"/>
              <a:gd name="connsiteX218" fmla="*/ 316334 w 6558522"/>
              <a:gd name="connsiteY218" fmla="*/ 60502 h 109617"/>
              <a:gd name="connsiteX219" fmla="*/ 315201 w 6558522"/>
              <a:gd name="connsiteY219" fmla="*/ 96758 h 109617"/>
              <a:gd name="connsiteX220" fmla="*/ 313275 w 6558522"/>
              <a:gd name="connsiteY220" fmla="*/ 96418 h 109617"/>
              <a:gd name="connsiteX221" fmla="*/ 310726 w 6558522"/>
              <a:gd name="connsiteY221" fmla="*/ 58293 h 109617"/>
              <a:gd name="connsiteX222" fmla="*/ 308120 w 6558522"/>
              <a:gd name="connsiteY222" fmla="*/ 35066 h 109617"/>
              <a:gd name="connsiteX223" fmla="*/ 5959908 w 6558522"/>
              <a:gd name="connsiteY223" fmla="*/ 13710 h 109617"/>
              <a:gd name="connsiteX224" fmla="*/ 5959908 w 6558522"/>
              <a:gd name="connsiteY224" fmla="*/ 13766 h 109617"/>
              <a:gd name="connsiteX225" fmla="*/ 5959852 w 6558522"/>
              <a:gd name="connsiteY225" fmla="*/ 13766 h 109617"/>
              <a:gd name="connsiteX226" fmla="*/ 5120535 w 6558522"/>
              <a:gd name="connsiteY226" fmla="*/ 13710 h 109617"/>
              <a:gd name="connsiteX227" fmla="*/ 5120535 w 6558522"/>
              <a:gd name="connsiteY227" fmla="*/ 13766 h 109617"/>
              <a:gd name="connsiteX228" fmla="*/ 5120478 w 6558522"/>
              <a:gd name="connsiteY228" fmla="*/ 13766 h 109617"/>
              <a:gd name="connsiteX229" fmla="*/ 3917415 w 6558522"/>
              <a:gd name="connsiteY229" fmla="*/ 13710 h 109617"/>
              <a:gd name="connsiteX230" fmla="*/ 3917415 w 6558522"/>
              <a:gd name="connsiteY230" fmla="*/ 13766 h 109617"/>
              <a:gd name="connsiteX231" fmla="*/ 3917358 w 6558522"/>
              <a:gd name="connsiteY231" fmla="*/ 13766 h 109617"/>
              <a:gd name="connsiteX232" fmla="*/ 3078041 w 6558522"/>
              <a:gd name="connsiteY232" fmla="*/ 13710 h 109617"/>
              <a:gd name="connsiteX233" fmla="*/ 3078041 w 6558522"/>
              <a:gd name="connsiteY233" fmla="*/ 13766 h 109617"/>
              <a:gd name="connsiteX234" fmla="*/ 3077984 w 6558522"/>
              <a:gd name="connsiteY234" fmla="*/ 13766 h 109617"/>
              <a:gd name="connsiteX235" fmla="*/ 2238668 w 6558522"/>
              <a:gd name="connsiteY235" fmla="*/ 13710 h 109617"/>
              <a:gd name="connsiteX236" fmla="*/ 2238668 w 6558522"/>
              <a:gd name="connsiteY236" fmla="*/ 13766 h 109617"/>
              <a:gd name="connsiteX237" fmla="*/ 2238611 w 6558522"/>
              <a:gd name="connsiteY237" fmla="*/ 13766 h 109617"/>
              <a:gd name="connsiteX238" fmla="*/ 1399301 w 6558522"/>
              <a:gd name="connsiteY238" fmla="*/ 13710 h 109617"/>
              <a:gd name="connsiteX239" fmla="*/ 1399301 w 6558522"/>
              <a:gd name="connsiteY239" fmla="*/ 13766 h 109617"/>
              <a:gd name="connsiteX240" fmla="*/ 1399244 w 6558522"/>
              <a:gd name="connsiteY240" fmla="*/ 13766 h 109617"/>
              <a:gd name="connsiteX241" fmla="*/ 308120 w 6558522"/>
              <a:gd name="connsiteY241" fmla="*/ 13710 h 109617"/>
              <a:gd name="connsiteX242" fmla="*/ 308120 w 6558522"/>
              <a:gd name="connsiteY242" fmla="*/ 13766 h 109617"/>
              <a:gd name="connsiteX243" fmla="*/ 308064 w 6558522"/>
              <a:gd name="connsiteY243" fmla="*/ 13766 h 109617"/>
              <a:gd name="connsiteX244" fmla="*/ 6073265 w 6558522"/>
              <a:gd name="connsiteY244" fmla="*/ 13029 h 109617"/>
              <a:gd name="connsiteX245" fmla="*/ 6076834 w 6558522"/>
              <a:gd name="connsiteY245" fmla="*/ 13312 h 109617"/>
              <a:gd name="connsiteX246" fmla="*/ 6079553 w 6558522"/>
              <a:gd name="connsiteY246" fmla="*/ 60615 h 109617"/>
              <a:gd name="connsiteX247" fmla="*/ 6078250 w 6558522"/>
              <a:gd name="connsiteY247" fmla="*/ 97210 h 109617"/>
              <a:gd name="connsiteX248" fmla="*/ 6076324 w 6558522"/>
              <a:gd name="connsiteY248" fmla="*/ 96870 h 109617"/>
              <a:gd name="connsiteX249" fmla="*/ 6074001 w 6558522"/>
              <a:gd name="connsiteY249" fmla="*/ 58292 h 109617"/>
              <a:gd name="connsiteX250" fmla="*/ 6072132 w 6558522"/>
              <a:gd name="connsiteY250" fmla="*/ 34669 h 109617"/>
              <a:gd name="connsiteX251" fmla="*/ 6073208 w 6558522"/>
              <a:gd name="connsiteY251" fmla="*/ 13086 h 109617"/>
              <a:gd name="connsiteX252" fmla="*/ 5233890 w 6558522"/>
              <a:gd name="connsiteY252" fmla="*/ 13029 h 109617"/>
              <a:gd name="connsiteX253" fmla="*/ 5237459 w 6558522"/>
              <a:gd name="connsiteY253" fmla="*/ 13312 h 109617"/>
              <a:gd name="connsiteX254" fmla="*/ 5240178 w 6558522"/>
              <a:gd name="connsiteY254" fmla="*/ 60615 h 109617"/>
              <a:gd name="connsiteX255" fmla="*/ 5238875 w 6558522"/>
              <a:gd name="connsiteY255" fmla="*/ 97210 h 109617"/>
              <a:gd name="connsiteX256" fmla="*/ 5236949 w 6558522"/>
              <a:gd name="connsiteY256" fmla="*/ 96870 h 109617"/>
              <a:gd name="connsiteX257" fmla="*/ 5234627 w 6558522"/>
              <a:gd name="connsiteY257" fmla="*/ 58292 h 109617"/>
              <a:gd name="connsiteX258" fmla="*/ 5232757 w 6558522"/>
              <a:gd name="connsiteY258" fmla="*/ 34669 h 109617"/>
              <a:gd name="connsiteX259" fmla="*/ 5233834 w 6558522"/>
              <a:gd name="connsiteY259" fmla="*/ 13086 h 109617"/>
              <a:gd name="connsiteX260" fmla="*/ 4030769 w 6558522"/>
              <a:gd name="connsiteY260" fmla="*/ 13029 h 109617"/>
              <a:gd name="connsiteX261" fmla="*/ 4034338 w 6558522"/>
              <a:gd name="connsiteY261" fmla="*/ 13312 h 109617"/>
              <a:gd name="connsiteX262" fmla="*/ 4037057 w 6558522"/>
              <a:gd name="connsiteY262" fmla="*/ 60615 h 109617"/>
              <a:gd name="connsiteX263" fmla="*/ 4035754 w 6558522"/>
              <a:gd name="connsiteY263" fmla="*/ 97210 h 109617"/>
              <a:gd name="connsiteX264" fmla="*/ 4033828 w 6558522"/>
              <a:gd name="connsiteY264" fmla="*/ 96870 h 109617"/>
              <a:gd name="connsiteX265" fmla="*/ 4031506 w 6558522"/>
              <a:gd name="connsiteY265" fmla="*/ 58292 h 109617"/>
              <a:gd name="connsiteX266" fmla="*/ 4029636 w 6558522"/>
              <a:gd name="connsiteY266" fmla="*/ 34669 h 109617"/>
              <a:gd name="connsiteX267" fmla="*/ 4030713 w 6558522"/>
              <a:gd name="connsiteY267" fmla="*/ 13086 h 109617"/>
              <a:gd name="connsiteX268" fmla="*/ 3191395 w 6558522"/>
              <a:gd name="connsiteY268" fmla="*/ 13029 h 109617"/>
              <a:gd name="connsiteX269" fmla="*/ 3194964 w 6558522"/>
              <a:gd name="connsiteY269" fmla="*/ 13312 h 109617"/>
              <a:gd name="connsiteX270" fmla="*/ 3197684 w 6558522"/>
              <a:gd name="connsiteY270" fmla="*/ 60615 h 109617"/>
              <a:gd name="connsiteX271" fmla="*/ 3196380 w 6558522"/>
              <a:gd name="connsiteY271" fmla="*/ 97210 h 109617"/>
              <a:gd name="connsiteX272" fmla="*/ 3194456 w 6558522"/>
              <a:gd name="connsiteY272" fmla="*/ 96870 h 109617"/>
              <a:gd name="connsiteX273" fmla="*/ 3192132 w 6558522"/>
              <a:gd name="connsiteY273" fmla="*/ 58292 h 109617"/>
              <a:gd name="connsiteX274" fmla="*/ 3190263 w 6558522"/>
              <a:gd name="connsiteY274" fmla="*/ 34669 h 109617"/>
              <a:gd name="connsiteX275" fmla="*/ 3191340 w 6558522"/>
              <a:gd name="connsiteY275" fmla="*/ 13086 h 109617"/>
              <a:gd name="connsiteX276" fmla="*/ 2352023 w 6558522"/>
              <a:gd name="connsiteY276" fmla="*/ 13029 h 109617"/>
              <a:gd name="connsiteX277" fmla="*/ 2355592 w 6558522"/>
              <a:gd name="connsiteY277" fmla="*/ 13312 h 109617"/>
              <a:gd name="connsiteX278" fmla="*/ 2358310 w 6558522"/>
              <a:gd name="connsiteY278" fmla="*/ 60615 h 109617"/>
              <a:gd name="connsiteX279" fmla="*/ 2357007 w 6558522"/>
              <a:gd name="connsiteY279" fmla="*/ 97210 h 109617"/>
              <a:gd name="connsiteX280" fmla="*/ 2355082 w 6558522"/>
              <a:gd name="connsiteY280" fmla="*/ 96870 h 109617"/>
              <a:gd name="connsiteX281" fmla="*/ 2352760 w 6558522"/>
              <a:gd name="connsiteY281" fmla="*/ 58292 h 109617"/>
              <a:gd name="connsiteX282" fmla="*/ 2350890 w 6558522"/>
              <a:gd name="connsiteY282" fmla="*/ 34669 h 109617"/>
              <a:gd name="connsiteX283" fmla="*/ 2351967 w 6558522"/>
              <a:gd name="connsiteY283" fmla="*/ 13086 h 109617"/>
              <a:gd name="connsiteX284" fmla="*/ 1512647 w 6558522"/>
              <a:gd name="connsiteY284" fmla="*/ 13029 h 109617"/>
              <a:gd name="connsiteX285" fmla="*/ 1516216 w 6558522"/>
              <a:gd name="connsiteY285" fmla="*/ 13312 h 109617"/>
              <a:gd name="connsiteX286" fmla="*/ 1518935 w 6558522"/>
              <a:gd name="connsiteY286" fmla="*/ 60615 h 109617"/>
              <a:gd name="connsiteX287" fmla="*/ 1517632 w 6558522"/>
              <a:gd name="connsiteY287" fmla="*/ 97210 h 109617"/>
              <a:gd name="connsiteX288" fmla="*/ 1515706 w 6558522"/>
              <a:gd name="connsiteY288" fmla="*/ 96870 h 109617"/>
              <a:gd name="connsiteX289" fmla="*/ 1513385 w 6558522"/>
              <a:gd name="connsiteY289" fmla="*/ 58292 h 109617"/>
              <a:gd name="connsiteX290" fmla="*/ 1511515 w 6558522"/>
              <a:gd name="connsiteY290" fmla="*/ 34669 h 109617"/>
              <a:gd name="connsiteX291" fmla="*/ 1512591 w 6558522"/>
              <a:gd name="connsiteY291" fmla="*/ 13086 h 109617"/>
              <a:gd name="connsiteX292" fmla="*/ 421474 w 6558522"/>
              <a:gd name="connsiteY292" fmla="*/ 13029 h 109617"/>
              <a:gd name="connsiteX293" fmla="*/ 425043 w 6558522"/>
              <a:gd name="connsiteY293" fmla="*/ 13312 h 109617"/>
              <a:gd name="connsiteX294" fmla="*/ 427762 w 6558522"/>
              <a:gd name="connsiteY294" fmla="*/ 60615 h 109617"/>
              <a:gd name="connsiteX295" fmla="*/ 426459 w 6558522"/>
              <a:gd name="connsiteY295" fmla="*/ 97210 h 109617"/>
              <a:gd name="connsiteX296" fmla="*/ 424533 w 6558522"/>
              <a:gd name="connsiteY296" fmla="*/ 96870 h 109617"/>
              <a:gd name="connsiteX297" fmla="*/ 422212 w 6558522"/>
              <a:gd name="connsiteY297" fmla="*/ 58292 h 109617"/>
              <a:gd name="connsiteX298" fmla="*/ 420342 w 6558522"/>
              <a:gd name="connsiteY298" fmla="*/ 34669 h 109617"/>
              <a:gd name="connsiteX299" fmla="*/ 421419 w 6558522"/>
              <a:gd name="connsiteY299" fmla="*/ 13086 h 109617"/>
              <a:gd name="connsiteX300" fmla="*/ 5879240 w 6558522"/>
              <a:gd name="connsiteY300" fmla="*/ 12860 h 109617"/>
              <a:gd name="connsiteX301" fmla="*/ 5881167 w 6558522"/>
              <a:gd name="connsiteY301" fmla="*/ 13200 h 109617"/>
              <a:gd name="connsiteX302" fmla="*/ 5883716 w 6558522"/>
              <a:gd name="connsiteY302" fmla="*/ 51325 h 109617"/>
              <a:gd name="connsiteX303" fmla="*/ 5886321 w 6558522"/>
              <a:gd name="connsiteY303" fmla="*/ 74551 h 109617"/>
              <a:gd name="connsiteX304" fmla="*/ 5886321 w 6558522"/>
              <a:gd name="connsiteY304" fmla="*/ 95851 h 109617"/>
              <a:gd name="connsiteX305" fmla="*/ 5882753 w 6558522"/>
              <a:gd name="connsiteY305" fmla="*/ 95851 h 109617"/>
              <a:gd name="connsiteX306" fmla="*/ 5878108 w 6558522"/>
              <a:gd name="connsiteY306" fmla="*/ 49115 h 109617"/>
              <a:gd name="connsiteX307" fmla="*/ 5879240 w 6558522"/>
              <a:gd name="connsiteY307" fmla="*/ 12860 h 109617"/>
              <a:gd name="connsiteX308" fmla="*/ 5039866 w 6558522"/>
              <a:gd name="connsiteY308" fmla="*/ 12860 h 109617"/>
              <a:gd name="connsiteX309" fmla="*/ 5041792 w 6558522"/>
              <a:gd name="connsiteY309" fmla="*/ 13200 h 109617"/>
              <a:gd name="connsiteX310" fmla="*/ 5044342 w 6558522"/>
              <a:gd name="connsiteY310" fmla="*/ 51325 h 109617"/>
              <a:gd name="connsiteX311" fmla="*/ 5046947 w 6558522"/>
              <a:gd name="connsiteY311" fmla="*/ 74551 h 109617"/>
              <a:gd name="connsiteX312" fmla="*/ 5046947 w 6558522"/>
              <a:gd name="connsiteY312" fmla="*/ 95851 h 109617"/>
              <a:gd name="connsiteX313" fmla="*/ 5043379 w 6558522"/>
              <a:gd name="connsiteY313" fmla="*/ 95851 h 109617"/>
              <a:gd name="connsiteX314" fmla="*/ 5038733 w 6558522"/>
              <a:gd name="connsiteY314" fmla="*/ 49115 h 109617"/>
              <a:gd name="connsiteX315" fmla="*/ 5039866 w 6558522"/>
              <a:gd name="connsiteY315" fmla="*/ 12860 h 109617"/>
              <a:gd name="connsiteX316" fmla="*/ 3836745 w 6558522"/>
              <a:gd name="connsiteY316" fmla="*/ 12860 h 109617"/>
              <a:gd name="connsiteX317" fmla="*/ 3838671 w 6558522"/>
              <a:gd name="connsiteY317" fmla="*/ 13200 h 109617"/>
              <a:gd name="connsiteX318" fmla="*/ 3841221 w 6558522"/>
              <a:gd name="connsiteY318" fmla="*/ 51325 h 109617"/>
              <a:gd name="connsiteX319" fmla="*/ 3843827 w 6558522"/>
              <a:gd name="connsiteY319" fmla="*/ 74551 h 109617"/>
              <a:gd name="connsiteX320" fmla="*/ 3843827 w 6558522"/>
              <a:gd name="connsiteY320" fmla="*/ 95851 h 109617"/>
              <a:gd name="connsiteX321" fmla="*/ 3840258 w 6558522"/>
              <a:gd name="connsiteY321" fmla="*/ 95851 h 109617"/>
              <a:gd name="connsiteX322" fmla="*/ 3835612 w 6558522"/>
              <a:gd name="connsiteY322" fmla="*/ 49115 h 109617"/>
              <a:gd name="connsiteX323" fmla="*/ 3836745 w 6558522"/>
              <a:gd name="connsiteY323" fmla="*/ 12860 h 109617"/>
              <a:gd name="connsiteX324" fmla="*/ 2997372 w 6558522"/>
              <a:gd name="connsiteY324" fmla="*/ 12860 h 109617"/>
              <a:gd name="connsiteX325" fmla="*/ 2999299 w 6558522"/>
              <a:gd name="connsiteY325" fmla="*/ 13200 h 109617"/>
              <a:gd name="connsiteX326" fmla="*/ 3001848 w 6558522"/>
              <a:gd name="connsiteY326" fmla="*/ 51325 h 109617"/>
              <a:gd name="connsiteX327" fmla="*/ 3004454 w 6558522"/>
              <a:gd name="connsiteY327" fmla="*/ 74551 h 109617"/>
              <a:gd name="connsiteX328" fmla="*/ 3004454 w 6558522"/>
              <a:gd name="connsiteY328" fmla="*/ 95851 h 109617"/>
              <a:gd name="connsiteX329" fmla="*/ 3000885 w 6558522"/>
              <a:gd name="connsiteY329" fmla="*/ 95851 h 109617"/>
              <a:gd name="connsiteX330" fmla="*/ 2996239 w 6558522"/>
              <a:gd name="connsiteY330" fmla="*/ 49115 h 109617"/>
              <a:gd name="connsiteX331" fmla="*/ 2997372 w 6558522"/>
              <a:gd name="connsiteY331" fmla="*/ 12860 h 109617"/>
              <a:gd name="connsiteX332" fmla="*/ 2157999 w 6558522"/>
              <a:gd name="connsiteY332" fmla="*/ 12860 h 109617"/>
              <a:gd name="connsiteX333" fmla="*/ 2159924 w 6558522"/>
              <a:gd name="connsiteY333" fmla="*/ 13200 h 109617"/>
              <a:gd name="connsiteX334" fmla="*/ 2162474 w 6558522"/>
              <a:gd name="connsiteY334" fmla="*/ 51325 h 109617"/>
              <a:gd name="connsiteX335" fmla="*/ 2165080 w 6558522"/>
              <a:gd name="connsiteY335" fmla="*/ 74551 h 109617"/>
              <a:gd name="connsiteX336" fmla="*/ 2165080 w 6558522"/>
              <a:gd name="connsiteY336" fmla="*/ 95851 h 109617"/>
              <a:gd name="connsiteX337" fmla="*/ 2161511 w 6558522"/>
              <a:gd name="connsiteY337" fmla="*/ 95851 h 109617"/>
              <a:gd name="connsiteX338" fmla="*/ 2156865 w 6558522"/>
              <a:gd name="connsiteY338" fmla="*/ 49115 h 109617"/>
              <a:gd name="connsiteX339" fmla="*/ 2157999 w 6558522"/>
              <a:gd name="connsiteY339" fmla="*/ 12860 h 109617"/>
              <a:gd name="connsiteX340" fmla="*/ 1318632 w 6558522"/>
              <a:gd name="connsiteY340" fmla="*/ 12860 h 109617"/>
              <a:gd name="connsiteX341" fmla="*/ 1320557 w 6558522"/>
              <a:gd name="connsiteY341" fmla="*/ 13200 h 109617"/>
              <a:gd name="connsiteX342" fmla="*/ 1323107 w 6558522"/>
              <a:gd name="connsiteY342" fmla="*/ 51325 h 109617"/>
              <a:gd name="connsiteX343" fmla="*/ 1325714 w 6558522"/>
              <a:gd name="connsiteY343" fmla="*/ 74551 h 109617"/>
              <a:gd name="connsiteX344" fmla="*/ 1325714 w 6558522"/>
              <a:gd name="connsiteY344" fmla="*/ 95851 h 109617"/>
              <a:gd name="connsiteX345" fmla="*/ 1322145 w 6558522"/>
              <a:gd name="connsiteY345" fmla="*/ 95851 h 109617"/>
              <a:gd name="connsiteX346" fmla="*/ 1317500 w 6558522"/>
              <a:gd name="connsiteY346" fmla="*/ 49115 h 109617"/>
              <a:gd name="connsiteX347" fmla="*/ 1318632 w 6558522"/>
              <a:gd name="connsiteY347" fmla="*/ 12860 h 109617"/>
              <a:gd name="connsiteX348" fmla="*/ 227452 w 6558522"/>
              <a:gd name="connsiteY348" fmla="*/ 12860 h 109617"/>
              <a:gd name="connsiteX349" fmla="*/ 229377 w 6558522"/>
              <a:gd name="connsiteY349" fmla="*/ 13200 h 109617"/>
              <a:gd name="connsiteX350" fmla="*/ 231927 w 6558522"/>
              <a:gd name="connsiteY350" fmla="*/ 51325 h 109617"/>
              <a:gd name="connsiteX351" fmla="*/ 234533 w 6558522"/>
              <a:gd name="connsiteY351" fmla="*/ 74551 h 109617"/>
              <a:gd name="connsiteX352" fmla="*/ 234533 w 6558522"/>
              <a:gd name="connsiteY352" fmla="*/ 95851 h 109617"/>
              <a:gd name="connsiteX353" fmla="*/ 230964 w 6558522"/>
              <a:gd name="connsiteY353" fmla="*/ 95851 h 109617"/>
              <a:gd name="connsiteX354" fmla="*/ 226318 w 6558522"/>
              <a:gd name="connsiteY354" fmla="*/ 49115 h 109617"/>
              <a:gd name="connsiteX355" fmla="*/ 227452 w 6558522"/>
              <a:gd name="connsiteY355" fmla="*/ 12860 h 109617"/>
              <a:gd name="connsiteX356" fmla="*/ 5767925 w 6558522"/>
              <a:gd name="connsiteY356" fmla="*/ 12463 h 109617"/>
              <a:gd name="connsiteX357" fmla="*/ 5769851 w 6558522"/>
              <a:gd name="connsiteY357" fmla="*/ 12803 h 109617"/>
              <a:gd name="connsiteX358" fmla="*/ 5772173 w 6558522"/>
              <a:gd name="connsiteY358" fmla="*/ 51381 h 109617"/>
              <a:gd name="connsiteX359" fmla="*/ 5774043 w 6558522"/>
              <a:gd name="connsiteY359" fmla="*/ 75004 h 109617"/>
              <a:gd name="connsiteX360" fmla="*/ 5772966 w 6558522"/>
              <a:gd name="connsiteY360" fmla="*/ 96588 h 109617"/>
              <a:gd name="connsiteX361" fmla="*/ 5772910 w 6558522"/>
              <a:gd name="connsiteY361" fmla="*/ 96644 h 109617"/>
              <a:gd name="connsiteX362" fmla="*/ 5769341 w 6558522"/>
              <a:gd name="connsiteY362" fmla="*/ 96361 h 109617"/>
              <a:gd name="connsiteX363" fmla="*/ 5766622 w 6558522"/>
              <a:gd name="connsiteY363" fmla="*/ 49059 h 109617"/>
              <a:gd name="connsiteX364" fmla="*/ 5767925 w 6558522"/>
              <a:gd name="connsiteY364" fmla="*/ 12463 h 109617"/>
              <a:gd name="connsiteX365" fmla="*/ 4928550 w 6558522"/>
              <a:gd name="connsiteY365" fmla="*/ 12463 h 109617"/>
              <a:gd name="connsiteX366" fmla="*/ 4930475 w 6558522"/>
              <a:gd name="connsiteY366" fmla="*/ 12803 h 109617"/>
              <a:gd name="connsiteX367" fmla="*/ 4932798 w 6558522"/>
              <a:gd name="connsiteY367" fmla="*/ 51381 h 109617"/>
              <a:gd name="connsiteX368" fmla="*/ 4934668 w 6558522"/>
              <a:gd name="connsiteY368" fmla="*/ 75004 h 109617"/>
              <a:gd name="connsiteX369" fmla="*/ 4933591 w 6558522"/>
              <a:gd name="connsiteY369" fmla="*/ 96588 h 109617"/>
              <a:gd name="connsiteX370" fmla="*/ 4933535 w 6558522"/>
              <a:gd name="connsiteY370" fmla="*/ 96644 h 109617"/>
              <a:gd name="connsiteX371" fmla="*/ 4929966 w 6558522"/>
              <a:gd name="connsiteY371" fmla="*/ 96361 h 109617"/>
              <a:gd name="connsiteX372" fmla="*/ 4927247 w 6558522"/>
              <a:gd name="connsiteY372" fmla="*/ 49059 h 109617"/>
              <a:gd name="connsiteX373" fmla="*/ 4928550 w 6558522"/>
              <a:gd name="connsiteY373" fmla="*/ 12463 h 109617"/>
              <a:gd name="connsiteX374" fmla="*/ 4564861 w 6558522"/>
              <a:gd name="connsiteY374" fmla="*/ 12463 h 109617"/>
              <a:gd name="connsiteX375" fmla="*/ 4566787 w 6558522"/>
              <a:gd name="connsiteY375" fmla="*/ 12803 h 109617"/>
              <a:gd name="connsiteX376" fmla="*/ 4569109 w 6558522"/>
              <a:gd name="connsiteY376" fmla="*/ 51381 h 109617"/>
              <a:gd name="connsiteX377" fmla="*/ 4570979 w 6558522"/>
              <a:gd name="connsiteY377" fmla="*/ 75004 h 109617"/>
              <a:gd name="connsiteX378" fmla="*/ 4569902 w 6558522"/>
              <a:gd name="connsiteY378" fmla="*/ 96588 h 109617"/>
              <a:gd name="connsiteX379" fmla="*/ 4569846 w 6558522"/>
              <a:gd name="connsiteY379" fmla="*/ 96644 h 109617"/>
              <a:gd name="connsiteX380" fmla="*/ 4566277 w 6558522"/>
              <a:gd name="connsiteY380" fmla="*/ 96361 h 109617"/>
              <a:gd name="connsiteX381" fmla="*/ 4563558 w 6558522"/>
              <a:gd name="connsiteY381" fmla="*/ 49059 h 109617"/>
              <a:gd name="connsiteX382" fmla="*/ 4564861 w 6558522"/>
              <a:gd name="connsiteY382" fmla="*/ 12463 h 109617"/>
              <a:gd name="connsiteX383" fmla="*/ 3725487 w 6558522"/>
              <a:gd name="connsiteY383" fmla="*/ 12463 h 109617"/>
              <a:gd name="connsiteX384" fmla="*/ 3727413 w 6558522"/>
              <a:gd name="connsiteY384" fmla="*/ 12803 h 109617"/>
              <a:gd name="connsiteX385" fmla="*/ 3729735 w 6558522"/>
              <a:gd name="connsiteY385" fmla="*/ 51381 h 109617"/>
              <a:gd name="connsiteX386" fmla="*/ 3731605 w 6558522"/>
              <a:gd name="connsiteY386" fmla="*/ 75004 h 109617"/>
              <a:gd name="connsiteX387" fmla="*/ 3730528 w 6558522"/>
              <a:gd name="connsiteY387" fmla="*/ 96588 h 109617"/>
              <a:gd name="connsiteX388" fmla="*/ 3730472 w 6558522"/>
              <a:gd name="connsiteY388" fmla="*/ 96644 h 109617"/>
              <a:gd name="connsiteX389" fmla="*/ 3726903 w 6558522"/>
              <a:gd name="connsiteY389" fmla="*/ 96361 h 109617"/>
              <a:gd name="connsiteX390" fmla="*/ 3724183 w 6558522"/>
              <a:gd name="connsiteY390" fmla="*/ 49059 h 109617"/>
              <a:gd name="connsiteX391" fmla="*/ 3725487 w 6558522"/>
              <a:gd name="connsiteY391" fmla="*/ 12463 h 109617"/>
              <a:gd name="connsiteX392" fmla="*/ 2886113 w 6558522"/>
              <a:gd name="connsiteY392" fmla="*/ 12463 h 109617"/>
              <a:gd name="connsiteX393" fmla="*/ 2888039 w 6558522"/>
              <a:gd name="connsiteY393" fmla="*/ 12803 h 109617"/>
              <a:gd name="connsiteX394" fmla="*/ 2890361 w 6558522"/>
              <a:gd name="connsiteY394" fmla="*/ 51381 h 109617"/>
              <a:gd name="connsiteX395" fmla="*/ 2892230 w 6558522"/>
              <a:gd name="connsiteY395" fmla="*/ 75004 h 109617"/>
              <a:gd name="connsiteX396" fmla="*/ 2891154 w 6558522"/>
              <a:gd name="connsiteY396" fmla="*/ 96588 h 109617"/>
              <a:gd name="connsiteX397" fmla="*/ 2891098 w 6558522"/>
              <a:gd name="connsiteY397" fmla="*/ 96644 h 109617"/>
              <a:gd name="connsiteX398" fmla="*/ 2887529 w 6558522"/>
              <a:gd name="connsiteY398" fmla="*/ 96361 h 109617"/>
              <a:gd name="connsiteX399" fmla="*/ 2884810 w 6558522"/>
              <a:gd name="connsiteY399" fmla="*/ 49059 h 109617"/>
              <a:gd name="connsiteX400" fmla="*/ 2886113 w 6558522"/>
              <a:gd name="connsiteY400" fmla="*/ 12463 h 109617"/>
              <a:gd name="connsiteX401" fmla="*/ 2046738 w 6558522"/>
              <a:gd name="connsiteY401" fmla="*/ 12463 h 109617"/>
              <a:gd name="connsiteX402" fmla="*/ 2048666 w 6558522"/>
              <a:gd name="connsiteY402" fmla="*/ 12803 h 109617"/>
              <a:gd name="connsiteX403" fmla="*/ 2050986 w 6558522"/>
              <a:gd name="connsiteY403" fmla="*/ 51381 h 109617"/>
              <a:gd name="connsiteX404" fmla="*/ 2052857 w 6558522"/>
              <a:gd name="connsiteY404" fmla="*/ 75004 h 109617"/>
              <a:gd name="connsiteX405" fmla="*/ 2051780 w 6558522"/>
              <a:gd name="connsiteY405" fmla="*/ 96588 h 109617"/>
              <a:gd name="connsiteX406" fmla="*/ 2051724 w 6558522"/>
              <a:gd name="connsiteY406" fmla="*/ 96644 h 109617"/>
              <a:gd name="connsiteX407" fmla="*/ 2048156 w 6558522"/>
              <a:gd name="connsiteY407" fmla="*/ 96361 h 109617"/>
              <a:gd name="connsiteX408" fmla="*/ 2045436 w 6558522"/>
              <a:gd name="connsiteY408" fmla="*/ 49059 h 109617"/>
              <a:gd name="connsiteX409" fmla="*/ 2046738 w 6558522"/>
              <a:gd name="connsiteY409" fmla="*/ 12463 h 109617"/>
              <a:gd name="connsiteX410" fmla="*/ 1207373 w 6558522"/>
              <a:gd name="connsiteY410" fmla="*/ 12463 h 109617"/>
              <a:gd name="connsiteX411" fmla="*/ 1209300 w 6558522"/>
              <a:gd name="connsiteY411" fmla="*/ 12803 h 109617"/>
              <a:gd name="connsiteX412" fmla="*/ 1211620 w 6558522"/>
              <a:gd name="connsiteY412" fmla="*/ 51381 h 109617"/>
              <a:gd name="connsiteX413" fmla="*/ 1213491 w 6558522"/>
              <a:gd name="connsiteY413" fmla="*/ 75004 h 109617"/>
              <a:gd name="connsiteX414" fmla="*/ 1212414 w 6558522"/>
              <a:gd name="connsiteY414" fmla="*/ 96588 h 109617"/>
              <a:gd name="connsiteX415" fmla="*/ 1212359 w 6558522"/>
              <a:gd name="connsiteY415" fmla="*/ 96644 h 109617"/>
              <a:gd name="connsiteX416" fmla="*/ 1208790 w 6558522"/>
              <a:gd name="connsiteY416" fmla="*/ 96361 h 109617"/>
              <a:gd name="connsiteX417" fmla="*/ 1206070 w 6558522"/>
              <a:gd name="connsiteY417" fmla="*/ 49059 h 109617"/>
              <a:gd name="connsiteX418" fmla="*/ 1207373 w 6558522"/>
              <a:gd name="connsiteY418" fmla="*/ 12463 h 109617"/>
              <a:gd name="connsiteX419" fmla="*/ 116135 w 6558522"/>
              <a:gd name="connsiteY419" fmla="*/ 12463 h 109617"/>
              <a:gd name="connsiteX420" fmla="*/ 118061 w 6558522"/>
              <a:gd name="connsiteY420" fmla="*/ 12803 h 109617"/>
              <a:gd name="connsiteX421" fmla="*/ 120383 w 6558522"/>
              <a:gd name="connsiteY421" fmla="*/ 51381 h 109617"/>
              <a:gd name="connsiteX422" fmla="*/ 122254 w 6558522"/>
              <a:gd name="connsiteY422" fmla="*/ 75004 h 109617"/>
              <a:gd name="connsiteX423" fmla="*/ 121176 w 6558522"/>
              <a:gd name="connsiteY423" fmla="*/ 96588 h 109617"/>
              <a:gd name="connsiteX424" fmla="*/ 121120 w 6558522"/>
              <a:gd name="connsiteY424" fmla="*/ 96644 h 109617"/>
              <a:gd name="connsiteX425" fmla="*/ 117551 w 6558522"/>
              <a:gd name="connsiteY425" fmla="*/ 96361 h 109617"/>
              <a:gd name="connsiteX426" fmla="*/ 114832 w 6558522"/>
              <a:gd name="connsiteY426" fmla="*/ 49059 h 109617"/>
              <a:gd name="connsiteX427" fmla="*/ 116135 w 6558522"/>
              <a:gd name="connsiteY427" fmla="*/ 12463 h 109617"/>
              <a:gd name="connsiteX428" fmla="*/ 5989197 w 6558522"/>
              <a:gd name="connsiteY428" fmla="*/ 12350 h 109617"/>
              <a:gd name="connsiteX429" fmla="*/ 5992766 w 6558522"/>
              <a:gd name="connsiteY429" fmla="*/ 12633 h 109617"/>
              <a:gd name="connsiteX430" fmla="*/ 5995542 w 6558522"/>
              <a:gd name="connsiteY430" fmla="*/ 60728 h 109617"/>
              <a:gd name="connsiteX431" fmla="*/ 5994296 w 6558522"/>
              <a:gd name="connsiteY431" fmla="*/ 97947 h 109617"/>
              <a:gd name="connsiteX432" fmla="*/ 5992370 w 6558522"/>
              <a:gd name="connsiteY432" fmla="*/ 97607 h 109617"/>
              <a:gd name="connsiteX433" fmla="*/ 5989991 w 6558522"/>
              <a:gd name="connsiteY433" fmla="*/ 58349 h 109617"/>
              <a:gd name="connsiteX434" fmla="*/ 5988121 w 6558522"/>
              <a:gd name="connsiteY434" fmla="*/ 34330 h 109617"/>
              <a:gd name="connsiteX435" fmla="*/ 5989197 w 6558522"/>
              <a:gd name="connsiteY435" fmla="*/ 12350 h 109617"/>
              <a:gd name="connsiteX436" fmla="*/ 5149822 w 6558522"/>
              <a:gd name="connsiteY436" fmla="*/ 12350 h 109617"/>
              <a:gd name="connsiteX437" fmla="*/ 5153391 w 6558522"/>
              <a:gd name="connsiteY437" fmla="*/ 12633 h 109617"/>
              <a:gd name="connsiteX438" fmla="*/ 5156167 w 6558522"/>
              <a:gd name="connsiteY438" fmla="*/ 60728 h 109617"/>
              <a:gd name="connsiteX439" fmla="*/ 5154921 w 6558522"/>
              <a:gd name="connsiteY439" fmla="*/ 97947 h 109617"/>
              <a:gd name="connsiteX440" fmla="*/ 5152995 w 6558522"/>
              <a:gd name="connsiteY440" fmla="*/ 97607 h 109617"/>
              <a:gd name="connsiteX441" fmla="*/ 5150615 w 6558522"/>
              <a:gd name="connsiteY441" fmla="*/ 58349 h 109617"/>
              <a:gd name="connsiteX442" fmla="*/ 5148746 w 6558522"/>
              <a:gd name="connsiteY442" fmla="*/ 34330 h 109617"/>
              <a:gd name="connsiteX443" fmla="*/ 5149822 w 6558522"/>
              <a:gd name="connsiteY443" fmla="*/ 12350 h 109617"/>
              <a:gd name="connsiteX444" fmla="*/ 3946702 w 6558522"/>
              <a:gd name="connsiteY444" fmla="*/ 12350 h 109617"/>
              <a:gd name="connsiteX445" fmla="*/ 3950271 w 6558522"/>
              <a:gd name="connsiteY445" fmla="*/ 12633 h 109617"/>
              <a:gd name="connsiteX446" fmla="*/ 3953047 w 6558522"/>
              <a:gd name="connsiteY446" fmla="*/ 60728 h 109617"/>
              <a:gd name="connsiteX447" fmla="*/ 3951801 w 6558522"/>
              <a:gd name="connsiteY447" fmla="*/ 97947 h 109617"/>
              <a:gd name="connsiteX448" fmla="*/ 3949875 w 6558522"/>
              <a:gd name="connsiteY448" fmla="*/ 97607 h 109617"/>
              <a:gd name="connsiteX449" fmla="*/ 3947495 w 6558522"/>
              <a:gd name="connsiteY449" fmla="*/ 58349 h 109617"/>
              <a:gd name="connsiteX450" fmla="*/ 3945626 w 6558522"/>
              <a:gd name="connsiteY450" fmla="*/ 34330 h 109617"/>
              <a:gd name="connsiteX451" fmla="*/ 3946702 w 6558522"/>
              <a:gd name="connsiteY451" fmla="*/ 12350 h 109617"/>
              <a:gd name="connsiteX452" fmla="*/ 3107328 w 6558522"/>
              <a:gd name="connsiteY452" fmla="*/ 12350 h 109617"/>
              <a:gd name="connsiteX453" fmla="*/ 3110897 w 6558522"/>
              <a:gd name="connsiteY453" fmla="*/ 12633 h 109617"/>
              <a:gd name="connsiteX454" fmla="*/ 3113673 w 6558522"/>
              <a:gd name="connsiteY454" fmla="*/ 60728 h 109617"/>
              <a:gd name="connsiteX455" fmla="*/ 3112428 w 6558522"/>
              <a:gd name="connsiteY455" fmla="*/ 97947 h 109617"/>
              <a:gd name="connsiteX456" fmla="*/ 3110501 w 6558522"/>
              <a:gd name="connsiteY456" fmla="*/ 97607 h 109617"/>
              <a:gd name="connsiteX457" fmla="*/ 3108121 w 6558522"/>
              <a:gd name="connsiteY457" fmla="*/ 58349 h 109617"/>
              <a:gd name="connsiteX458" fmla="*/ 3106252 w 6558522"/>
              <a:gd name="connsiteY458" fmla="*/ 34330 h 109617"/>
              <a:gd name="connsiteX459" fmla="*/ 3107328 w 6558522"/>
              <a:gd name="connsiteY459" fmla="*/ 12350 h 109617"/>
              <a:gd name="connsiteX460" fmla="*/ 2267955 w 6558522"/>
              <a:gd name="connsiteY460" fmla="*/ 12350 h 109617"/>
              <a:gd name="connsiteX461" fmla="*/ 2271523 w 6558522"/>
              <a:gd name="connsiteY461" fmla="*/ 12633 h 109617"/>
              <a:gd name="connsiteX462" fmla="*/ 2274300 w 6558522"/>
              <a:gd name="connsiteY462" fmla="*/ 60728 h 109617"/>
              <a:gd name="connsiteX463" fmla="*/ 2273055 w 6558522"/>
              <a:gd name="connsiteY463" fmla="*/ 97947 h 109617"/>
              <a:gd name="connsiteX464" fmla="*/ 2271129 w 6558522"/>
              <a:gd name="connsiteY464" fmla="*/ 97607 h 109617"/>
              <a:gd name="connsiteX465" fmla="*/ 2268748 w 6558522"/>
              <a:gd name="connsiteY465" fmla="*/ 58349 h 109617"/>
              <a:gd name="connsiteX466" fmla="*/ 2266878 w 6558522"/>
              <a:gd name="connsiteY466" fmla="*/ 34330 h 109617"/>
              <a:gd name="connsiteX467" fmla="*/ 2267955 w 6558522"/>
              <a:gd name="connsiteY467" fmla="*/ 12350 h 109617"/>
              <a:gd name="connsiteX468" fmla="*/ 1428580 w 6558522"/>
              <a:gd name="connsiteY468" fmla="*/ 12350 h 109617"/>
              <a:gd name="connsiteX469" fmla="*/ 1432149 w 6558522"/>
              <a:gd name="connsiteY469" fmla="*/ 12633 h 109617"/>
              <a:gd name="connsiteX470" fmla="*/ 1434925 w 6558522"/>
              <a:gd name="connsiteY470" fmla="*/ 60728 h 109617"/>
              <a:gd name="connsiteX471" fmla="*/ 1433678 w 6558522"/>
              <a:gd name="connsiteY471" fmla="*/ 97947 h 109617"/>
              <a:gd name="connsiteX472" fmla="*/ 1431753 w 6558522"/>
              <a:gd name="connsiteY472" fmla="*/ 97607 h 109617"/>
              <a:gd name="connsiteX473" fmla="*/ 1429373 w 6558522"/>
              <a:gd name="connsiteY473" fmla="*/ 58349 h 109617"/>
              <a:gd name="connsiteX474" fmla="*/ 1427504 w 6558522"/>
              <a:gd name="connsiteY474" fmla="*/ 34330 h 109617"/>
              <a:gd name="connsiteX475" fmla="*/ 1428580 w 6558522"/>
              <a:gd name="connsiteY475" fmla="*/ 12350 h 109617"/>
              <a:gd name="connsiteX476" fmla="*/ 337408 w 6558522"/>
              <a:gd name="connsiteY476" fmla="*/ 12350 h 109617"/>
              <a:gd name="connsiteX477" fmla="*/ 340976 w 6558522"/>
              <a:gd name="connsiteY477" fmla="*/ 12633 h 109617"/>
              <a:gd name="connsiteX478" fmla="*/ 343752 w 6558522"/>
              <a:gd name="connsiteY478" fmla="*/ 60728 h 109617"/>
              <a:gd name="connsiteX479" fmla="*/ 342507 w 6558522"/>
              <a:gd name="connsiteY479" fmla="*/ 97947 h 109617"/>
              <a:gd name="connsiteX480" fmla="*/ 340580 w 6558522"/>
              <a:gd name="connsiteY480" fmla="*/ 97607 h 109617"/>
              <a:gd name="connsiteX481" fmla="*/ 338200 w 6558522"/>
              <a:gd name="connsiteY481" fmla="*/ 58349 h 109617"/>
              <a:gd name="connsiteX482" fmla="*/ 336331 w 6558522"/>
              <a:gd name="connsiteY482" fmla="*/ 34330 h 109617"/>
              <a:gd name="connsiteX483" fmla="*/ 337408 w 6558522"/>
              <a:gd name="connsiteY483" fmla="*/ 12350 h 109617"/>
              <a:gd name="connsiteX484" fmla="*/ 5931867 w 6558522"/>
              <a:gd name="connsiteY484" fmla="*/ 12123 h 109617"/>
              <a:gd name="connsiteX485" fmla="*/ 5935436 w 6558522"/>
              <a:gd name="connsiteY485" fmla="*/ 12463 h 109617"/>
              <a:gd name="connsiteX486" fmla="*/ 5939345 w 6558522"/>
              <a:gd name="connsiteY486" fmla="*/ 60729 h 109617"/>
              <a:gd name="connsiteX487" fmla="*/ 5941045 w 6558522"/>
              <a:gd name="connsiteY487" fmla="*/ 98174 h 109617"/>
              <a:gd name="connsiteX488" fmla="*/ 5939119 w 6558522"/>
              <a:gd name="connsiteY488" fmla="*/ 98004 h 109617"/>
              <a:gd name="connsiteX489" fmla="*/ 5933737 w 6558522"/>
              <a:gd name="connsiteY489" fmla="*/ 58633 h 109617"/>
              <a:gd name="connsiteX490" fmla="*/ 5930961 w 6558522"/>
              <a:gd name="connsiteY490" fmla="*/ 34387 h 109617"/>
              <a:gd name="connsiteX491" fmla="*/ 5931867 w 6558522"/>
              <a:gd name="connsiteY491" fmla="*/ 12123 h 109617"/>
              <a:gd name="connsiteX492" fmla="*/ 5092436 w 6558522"/>
              <a:gd name="connsiteY492" fmla="*/ 12123 h 109617"/>
              <a:gd name="connsiteX493" fmla="*/ 5096005 w 6558522"/>
              <a:gd name="connsiteY493" fmla="*/ 12463 h 109617"/>
              <a:gd name="connsiteX494" fmla="*/ 5099914 w 6558522"/>
              <a:gd name="connsiteY494" fmla="*/ 60729 h 109617"/>
              <a:gd name="connsiteX495" fmla="*/ 5101613 w 6558522"/>
              <a:gd name="connsiteY495" fmla="*/ 98174 h 109617"/>
              <a:gd name="connsiteX496" fmla="*/ 5099687 w 6558522"/>
              <a:gd name="connsiteY496" fmla="*/ 98004 h 109617"/>
              <a:gd name="connsiteX497" fmla="*/ 5094306 w 6558522"/>
              <a:gd name="connsiteY497" fmla="*/ 58633 h 109617"/>
              <a:gd name="connsiteX498" fmla="*/ 5091530 w 6558522"/>
              <a:gd name="connsiteY498" fmla="*/ 34387 h 109617"/>
              <a:gd name="connsiteX499" fmla="*/ 5092436 w 6558522"/>
              <a:gd name="connsiteY499" fmla="*/ 12123 h 109617"/>
              <a:gd name="connsiteX500" fmla="*/ 3889373 w 6558522"/>
              <a:gd name="connsiteY500" fmla="*/ 12123 h 109617"/>
              <a:gd name="connsiteX501" fmla="*/ 3892942 w 6558522"/>
              <a:gd name="connsiteY501" fmla="*/ 12463 h 109617"/>
              <a:gd name="connsiteX502" fmla="*/ 3896851 w 6558522"/>
              <a:gd name="connsiteY502" fmla="*/ 60729 h 109617"/>
              <a:gd name="connsiteX503" fmla="*/ 3898550 w 6558522"/>
              <a:gd name="connsiteY503" fmla="*/ 98174 h 109617"/>
              <a:gd name="connsiteX504" fmla="*/ 3896624 w 6558522"/>
              <a:gd name="connsiteY504" fmla="*/ 98004 h 109617"/>
              <a:gd name="connsiteX505" fmla="*/ 3891243 w 6558522"/>
              <a:gd name="connsiteY505" fmla="*/ 58633 h 109617"/>
              <a:gd name="connsiteX506" fmla="*/ 3888467 w 6558522"/>
              <a:gd name="connsiteY506" fmla="*/ 34387 h 109617"/>
              <a:gd name="connsiteX507" fmla="*/ 3889373 w 6558522"/>
              <a:gd name="connsiteY507" fmla="*/ 12123 h 109617"/>
              <a:gd name="connsiteX508" fmla="*/ 3049999 w 6558522"/>
              <a:gd name="connsiteY508" fmla="*/ 12123 h 109617"/>
              <a:gd name="connsiteX509" fmla="*/ 3053568 w 6558522"/>
              <a:gd name="connsiteY509" fmla="*/ 12463 h 109617"/>
              <a:gd name="connsiteX510" fmla="*/ 3057477 w 6558522"/>
              <a:gd name="connsiteY510" fmla="*/ 60729 h 109617"/>
              <a:gd name="connsiteX511" fmla="*/ 3059177 w 6558522"/>
              <a:gd name="connsiteY511" fmla="*/ 98174 h 109617"/>
              <a:gd name="connsiteX512" fmla="*/ 3057250 w 6558522"/>
              <a:gd name="connsiteY512" fmla="*/ 98004 h 109617"/>
              <a:gd name="connsiteX513" fmla="*/ 3051869 w 6558522"/>
              <a:gd name="connsiteY513" fmla="*/ 58633 h 109617"/>
              <a:gd name="connsiteX514" fmla="*/ 3049093 w 6558522"/>
              <a:gd name="connsiteY514" fmla="*/ 34387 h 109617"/>
              <a:gd name="connsiteX515" fmla="*/ 3049999 w 6558522"/>
              <a:gd name="connsiteY515" fmla="*/ 12123 h 109617"/>
              <a:gd name="connsiteX516" fmla="*/ 2210626 w 6558522"/>
              <a:gd name="connsiteY516" fmla="*/ 12123 h 109617"/>
              <a:gd name="connsiteX517" fmla="*/ 2214195 w 6558522"/>
              <a:gd name="connsiteY517" fmla="*/ 12463 h 109617"/>
              <a:gd name="connsiteX518" fmla="*/ 2218104 w 6558522"/>
              <a:gd name="connsiteY518" fmla="*/ 60729 h 109617"/>
              <a:gd name="connsiteX519" fmla="*/ 2219804 w 6558522"/>
              <a:gd name="connsiteY519" fmla="*/ 98174 h 109617"/>
              <a:gd name="connsiteX520" fmla="*/ 2217877 w 6558522"/>
              <a:gd name="connsiteY520" fmla="*/ 98004 h 109617"/>
              <a:gd name="connsiteX521" fmla="*/ 2212496 w 6558522"/>
              <a:gd name="connsiteY521" fmla="*/ 58633 h 109617"/>
              <a:gd name="connsiteX522" fmla="*/ 2209722 w 6558522"/>
              <a:gd name="connsiteY522" fmla="*/ 34387 h 109617"/>
              <a:gd name="connsiteX523" fmla="*/ 2210626 w 6558522"/>
              <a:gd name="connsiteY523" fmla="*/ 12123 h 109617"/>
              <a:gd name="connsiteX524" fmla="*/ 1371259 w 6558522"/>
              <a:gd name="connsiteY524" fmla="*/ 12123 h 109617"/>
              <a:gd name="connsiteX525" fmla="*/ 1374829 w 6558522"/>
              <a:gd name="connsiteY525" fmla="*/ 12463 h 109617"/>
              <a:gd name="connsiteX526" fmla="*/ 1378737 w 6558522"/>
              <a:gd name="connsiteY526" fmla="*/ 60729 h 109617"/>
              <a:gd name="connsiteX527" fmla="*/ 1380436 w 6558522"/>
              <a:gd name="connsiteY527" fmla="*/ 98174 h 109617"/>
              <a:gd name="connsiteX528" fmla="*/ 1378510 w 6558522"/>
              <a:gd name="connsiteY528" fmla="*/ 98004 h 109617"/>
              <a:gd name="connsiteX529" fmla="*/ 1373129 w 6558522"/>
              <a:gd name="connsiteY529" fmla="*/ 58633 h 109617"/>
              <a:gd name="connsiteX530" fmla="*/ 1370354 w 6558522"/>
              <a:gd name="connsiteY530" fmla="*/ 34387 h 109617"/>
              <a:gd name="connsiteX531" fmla="*/ 1371259 w 6558522"/>
              <a:gd name="connsiteY531" fmla="*/ 12123 h 109617"/>
              <a:gd name="connsiteX532" fmla="*/ 280078 w 6558522"/>
              <a:gd name="connsiteY532" fmla="*/ 12123 h 109617"/>
              <a:gd name="connsiteX533" fmla="*/ 283647 w 6558522"/>
              <a:gd name="connsiteY533" fmla="*/ 12463 h 109617"/>
              <a:gd name="connsiteX534" fmla="*/ 287556 w 6558522"/>
              <a:gd name="connsiteY534" fmla="*/ 60729 h 109617"/>
              <a:gd name="connsiteX535" fmla="*/ 289256 w 6558522"/>
              <a:gd name="connsiteY535" fmla="*/ 98174 h 109617"/>
              <a:gd name="connsiteX536" fmla="*/ 287330 w 6558522"/>
              <a:gd name="connsiteY536" fmla="*/ 98004 h 109617"/>
              <a:gd name="connsiteX537" fmla="*/ 281948 w 6558522"/>
              <a:gd name="connsiteY537" fmla="*/ 58633 h 109617"/>
              <a:gd name="connsiteX538" fmla="*/ 279172 w 6558522"/>
              <a:gd name="connsiteY538" fmla="*/ 34387 h 109617"/>
              <a:gd name="connsiteX539" fmla="*/ 280078 w 6558522"/>
              <a:gd name="connsiteY539" fmla="*/ 12123 h 109617"/>
              <a:gd name="connsiteX540" fmla="*/ 5851878 w 6558522"/>
              <a:gd name="connsiteY540" fmla="*/ 11670 h 109617"/>
              <a:gd name="connsiteX541" fmla="*/ 5853804 w 6558522"/>
              <a:gd name="connsiteY541" fmla="*/ 12010 h 109617"/>
              <a:gd name="connsiteX542" fmla="*/ 5856184 w 6558522"/>
              <a:gd name="connsiteY542" fmla="*/ 51268 h 109617"/>
              <a:gd name="connsiteX543" fmla="*/ 5858053 w 6558522"/>
              <a:gd name="connsiteY543" fmla="*/ 75287 h 109617"/>
              <a:gd name="connsiteX544" fmla="*/ 5856977 w 6558522"/>
              <a:gd name="connsiteY544" fmla="*/ 97267 h 109617"/>
              <a:gd name="connsiteX545" fmla="*/ 5853408 w 6558522"/>
              <a:gd name="connsiteY545" fmla="*/ 96984 h 109617"/>
              <a:gd name="connsiteX546" fmla="*/ 5850632 w 6558522"/>
              <a:gd name="connsiteY546" fmla="*/ 48888 h 109617"/>
              <a:gd name="connsiteX547" fmla="*/ 5851878 w 6558522"/>
              <a:gd name="connsiteY547" fmla="*/ 11670 h 109617"/>
              <a:gd name="connsiteX548" fmla="*/ 5012504 w 6558522"/>
              <a:gd name="connsiteY548" fmla="*/ 11670 h 109617"/>
              <a:gd name="connsiteX549" fmla="*/ 5014430 w 6558522"/>
              <a:gd name="connsiteY549" fmla="*/ 12010 h 109617"/>
              <a:gd name="connsiteX550" fmla="*/ 5016810 w 6558522"/>
              <a:gd name="connsiteY550" fmla="*/ 51268 h 109617"/>
              <a:gd name="connsiteX551" fmla="*/ 5018679 w 6558522"/>
              <a:gd name="connsiteY551" fmla="*/ 75287 h 109617"/>
              <a:gd name="connsiteX552" fmla="*/ 5017602 w 6558522"/>
              <a:gd name="connsiteY552" fmla="*/ 97267 h 109617"/>
              <a:gd name="connsiteX553" fmla="*/ 5014033 w 6558522"/>
              <a:gd name="connsiteY553" fmla="*/ 96984 h 109617"/>
              <a:gd name="connsiteX554" fmla="*/ 5011258 w 6558522"/>
              <a:gd name="connsiteY554" fmla="*/ 48888 h 109617"/>
              <a:gd name="connsiteX555" fmla="*/ 5012504 w 6558522"/>
              <a:gd name="connsiteY555" fmla="*/ 11670 h 109617"/>
              <a:gd name="connsiteX556" fmla="*/ 4648815 w 6558522"/>
              <a:gd name="connsiteY556" fmla="*/ 11670 h 109617"/>
              <a:gd name="connsiteX557" fmla="*/ 4650741 w 6558522"/>
              <a:gd name="connsiteY557" fmla="*/ 12010 h 109617"/>
              <a:gd name="connsiteX558" fmla="*/ 4653121 w 6558522"/>
              <a:gd name="connsiteY558" fmla="*/ 51268 h 109617"/>
              <a:gd name="connsiteX559" fmla="*/ 4654990 w 6558522"/>
              <a:gd name="connsiteY559" fmla="*/ 75287 h 109617"/>
              <a:gd name="connsiteX560" fmla="*/ 4653914 w 6558522"/>
              <a:gd name="connsiteY560" fmla="*/ 97267 h 109617"/>
              <a:gd name="connsiteX561" fmla="*/ 4650345 w 6558522"/>
              <a:gd name="connsiteY561" fmla="*/ 96984 h 109617"/>
              <a:gd name="connsiteX562" fmla="*/ 4647569 w 6558522"/>
              <a:gd name="connsiteY562" fmla="*/ 48888 h 109617"/>
              <a:gd name="connsiteX563" fmla="*/ 4648815 w 6558522"/>
              <a:gd name="connsiteY563" fmla="*/ 11670 h 109617"/>
              <a:gd name="connsiteX564" fmla="*/ 3809440 w 6558522"/>
              <a:gd name="connsiteY564" fmla="*/ 11670 h 109617"/>
              <a:gd name="connsiteX565" fmla="*/ 3811366 w 6558522"/>
              <a:gd name="connsiteY565" fmla="*/ 12010 h 109617"/>
              <a:gd name="connsiteX566" fmla="*/ 3813745 w 6558522"/>
              <a:gd name="connsiteY566" fmla="*/ 51268 h 109617"/>
              <a:gd name="connsiteX567" fmla="*/ 3815615 w 6558522"/>
              <a:gd name="connsiteY567" fmla="*/ 75287 h 109617"/>
              <a:gd name="connsiteX568" fmla="*/ 3814538 w 6558522"/>
              <a:gd name="connsiteY568" fmla="*/ 97267 h 109617"/>
              <a:gd name="connsiteX569" fmla="*/ 3810969 w 6558522"/>
              <a:gd name="connsiteY569" fmla="*/ 96984 h 109617"/>
              <a:gd name="connsiteX570" fmla="*/ 3808194 w 6558522"/>
              <a:gd name="connsiteY570" fmla="*/ 48888 h 109617"/>
              <a:gd name="connsiteX571" fmla="*/ 3809440 w 6558522"/>
              <a:gd name="connsiteY571" fmla="*/ 11670 h 109617"/>
              <a:gd name="connsiteX572" fmla="*/ 2970067 w 6558522"/>
              <a:gd name="connsiteY572" fmla="*/ 11670 h 109617"/>
              <a:gd name="connsiteX573" fmla="*/ 2971993 w 6558522"/>
              <a:gd name="connsiteY573" fmla="*/ 12010 h 109617"/>
              <a:gd name="connsiteX574" fmla="*/ 2974373 w 6558522"/>
              <a:gd name="connsiteY574" fmla="*/ 51268 h 109617"/>
              <a:gd name="connsiteX575" fmla="*/ 2976243 w 6558522"/>
              <a:gd name="connsiteY575" fmla="*/ 75287 h 109617"/>
              <a:gd name="connsiteX576" fmla="*/ 2975166 w 6558522"/>
              <a:gd name="connsiteY576" fmla="*/ 97267 h 109617"/>
              <a:gd name="connsiteX577" fmla="*/ 2971597 w 6558522"/>
              <a:gd name="connsiteY577" fmla="*/ 96984 h 109617"/>
              <a:gd name="connsiteX578" fmla="*/ 2968821 w 6558522"/>
              <a:gd name="connsiteY578" fmla="*/ 48888 h 109617"/>
              <a:gd name="connsiteX579" fmla="*/ 2970067 w 6558522"/>
              <a:gd name="connsiteY579" fmla="*/ 11670 h 109617"/>
              <a:gd name="connsiteX580" fmla="*/ 2130693 w 6558522"/>
              <a:gd name="connsiteY580" fmla="*/ 11670 h 109617"/>
              <a:gd name="connsiteX581" fmla="*/ 2132620 w 6558522"/>
              <a:gd name="connsiteY581" fmla="*/ 12010 h 109617"/>
              <a:gd name="connsiteX582" fmla="*/ 2134999 w 6558522"/>
              <a:gd name="connsiteY582" fmla="*/ 51268 h 109617"/>
              <a:gd name="connsiteX583" fmla="*/ 2136868 w 6558522"/>
              <a:gd name="connsiteY583" fmla="*/ 75287 h 109617"/>
              <a:gd name="connsiteX584" fmla="*/ 2135792 w 6558522"/>
              <a:gd name="connsiteY584" fmla="*/ 97267 h 109617"/>
              <a:gd name="connsiteX585" fmla="*/ 2132224 w 6558522"/>
              <a:gd name="connsiteY585" fmla="*/ 96984 h 109617"/>
              <a:gd name="connsiteX586" fmla="*/ 2129447 w 6558522"/>
              <a:gd name="connsiteY586" fmla="*/ 48888 h 109617"/>
              <a:gd name="connsiteX587" fmla="*/ 2130693 w 6558522"/>
              <a:gd name="connsiteY587" fmla="*/ 11670 h 109617"/>
              <a:gd name="connsiteX588" fmla="*/ 1291327 w 6558522"/>
              <a:gd name="connsiteY588" fmla="*/ 11670 h 109617"/>
              <a:gd name="connsiteX589" fmla="*/ 1293252 w 6558522"/>
              <a:gd name="connsiteY589" fmla="*/ 12010 h 109617"/>
              <a:gd name="connsiteX590" fmla="*/ 1295634 w 6558522"/>
              <a:gd name="connsiteY590" fmla="*/ 51268 h 109617"/>
              <a:gd name="connsiteX591" fmla="*/ 1297502 w 6558522"/>
              <a:gd name="connsiteY591" fmla="*/ 75287 h 109617"/>
              <a:gd name="connsiteX592" fmla="*/ 1296427 w 6558522"/>
              <a:gd name="connsiteY592" fmla="*/ 97267 h 109617"/>
              <a:gd name="connsiteX593" fmla="*/ 1292858 w 6558522"/>
              <a:gd name="connsiteY593" fmla="*/ 96984 h 109617"/>
              <a:gd name="connsiteX594" fmla="*/ 1290081 w 6558522"/>
              <a:gd name="connsiteY594" fmla="*/ 48888 h 109617"/>
              <a:gd name="connsiteX595" fmla="*/ 1291327 w 6558522"/>
              <a:gd name="connsiteY595" fmla="*/ 11670 h 109617"/>
              <a:gd name="connsiteX596" fmla="*/ 200089 w 6558522"/>
              <a:gd name="connsiteY596" fmla="*/ 11670 h 109617"/>
              <a:gd name="connsiteX597" fmla="*/ 202015 w 6558522"/>
              <a:gd name="connsiteY597" fmla="*/ 12010 h 109617"/>
              <a:gd name="connsiteX598" fmla="*/ 204396 w 6558522"/>
              <a:gd name="connsiteY598" fmla="*/ 51268 h 109617"/>
              <a:gd name="connsiteX599" fmla="*/ 206265 w 6558522"/>
              <a:gd name="connsiteY599" fmla="*/ 75287 h 109617"/>
              <a:gd name="connsiteX600" fmla="*/ 205188 w 6558522"/>
              <a:gd name="connsiteY600" fmla="*/ 97267 h 109617"/>
              <a:gd name="connsiteX601" fmla="*/ 201619 w 6558522"/>
              <a:gd name="connsiteY601" fmla="*/ 96984 h 109617"/>
              <a:gd name="connsiteX602" fmla="*/ 198844 w 6558522"/>
              <a:gd name="connsiteY602" fmla="*/ 48888 h 109617"/>
              <a:gd name="connsiteX603" fmla="*/ 200089 w 6558522"/>
              <a:gd name="connsiteY603" fmla="*/ 11670 h 109617"/>
              <a:gd name="connsiteX604" fmla="*/ 5905186 w 6558522"/>
              <a:gd name="connsiteY604" fmla="*/ 11500 h 109617"/>
              <a:gd name="connsiteX605" fmla="*/ 5907111 w 6558522"/>
              <a:gd name="connsiteY605" fmla="*/ 11670 h 109617"/>
              <a:gd name="connsiteX606" fmla="*/ 5912493 w 6558522"/>
              <a:gd name="connsiteY606" fmla="*/ 51041 h 109617"/>
              <a:gd name="connsiteX607" fmla="*/ 5915269 w 6558522"/>
              <a:gd name="connsiteY607" fmla="*/ 75287 h 109617"/>
              <a:gd name="connsiteX608" fmla="*/ 5914363 w 6558522"/>
              <a:gd name="connsiteY608" fmla="*/ 97551 h 109617"/>
              <a:gd name="connsiteX609" fmla="*/ 5910794 w 6558522"/>
              <a:gd name="connsiteY609" fmla="*/ 97211 h 109617"/>
              <a:gd name="connsiteX610" fmla="*/ 5906885 w 6558522"/>
              <a:gd name="connsiteY610" fmla="*/ 48945 h 109617"/>
              <a:gd name="connsiteX611" fmla="*/ 5905186 w 6558522"/>
              <a:gd name="connsiteY611" fmla="*/ 11500 h 109617"/>
              <a:gd name="connsiteX612" fmla="*/ 5065811 w 6558522"/>
              <a:gd name="connsiteY612" fmla="*/ 11500 h 109617"/>
              <a:gd name="connsiteX613" fmla="*/ 5067737 w 6558522"/>
              <a:gd name="connsiteY613" fmla="*/ 11670 h 109617"/>
              <a:gd name="connsiteX614" fmla="*/ 5073119 w 6558522"/>
              <a:gd name="connsiteY614" fmla="*/ 51041 h 109617"/>
              <a:gd name="connsiteX615" fmla="*/ 5075895 w 6558522"/>
              <a:gd name="connsiteY615" fmla="*/ 75287 h 109617"/>
              <a:gd name="connsiteX616" fmla="*/ 5074988 w 6558522"/>
              <a:gd name="connsiteY616" fmla="*/ 97551 h 109617"/>
              <a:gd name="connsiteX617" fmla="*/ 5071419 w 6558522"/>
              <a:gd name="connsiteY617" fmla="*/ 97211 h 109617"/>
              <a:gd name="connsiteX618" fmla="*/ 5067511 w 6558522"/>
              <a:gd name="connsiteY618" fmla="*/ 48945 h 109617"/>
              <a:gd name="connsiteX619" fmla="*/ 5065811 w 6558522"/>
              <a:gd name="connsiteY619" fmla="*/ 11500 h 109617"/>
              <a:gd name="connsiteX620" fmla="*/ 3862691 w 6558522"/>
              <a:gd name="connsiteY620" fmla="*/ 11500 h 109617"/>
              <a:gd name="connsiteX621" fmla="*/ 3864617 w 6558522"/>
              <a:gd name="connsiteY621" fmla="*/ 11670 h 109617"/>
              <a:gd name="connsiteX622" fmla="*/ 3869999 w 6558522"/>
              <a:gd name="connsiteY622" fmla="*/ 51041 h 109617"/>
              <a:gd name="connsiteX623" fmla="*/ 3872775 w 6558522"/>
              <a:gd name="connsiteY623" fmla="*/ 75287 h 109617"/>
              <a:gd name="connsiteX624" fmla="*/ 3871868 w 6558522"/>
              <a:gd name="connsiteY624" fmla="*/ 97551 h 109617"/>
              <a:gd name="connsiteX625" fmla="*/ 3868299 w 6558522"/>
              <a:gd name="connsiteY625" fmla="*/ 97211 h 109617"/>
              <a:gd name="connsiteX626" fmla="*/ 3864391 w 6558522"/>
              <a:gd name="connsiteY626" fmla="*/ 48945 h 109617"/>
              <a:gd name="connsiteX627" fmla="*/ 3862691 w 6558522"/>
              <a:gd name="connsiteY627" fmla="*/ 11500 h 109617"/>
              <a:gd name="connsiteX628" fmla="*/ 3023317 w 6558522"/>
              <a:gd name="connsiteY628" fmla="*/ 11500 h 109617"/>
              <a:gd name="connsiteX629" fmla="*/ 3025245 w 6558522"/>
              <a:gd name="connsiteY629" fmla="*/ 11670 h 109617"/>
              <a:gd name="connsiteX630" fmla="*/ 3030625 w 6558522"/>
              <a:gd name="connsiteY630" fmla="*/ 51041 h 109617"/>
              <a:gd name="connsiteX631" fmla="*/ 3033401 w 6558522"/>
              <a:gd name="connsiteY631" fmla="*/ 75287 h 109617"/>
              <a:gd name="connsiteX632" fmla="*/ 3032495 w 6558522"/>
              <a:gd name="connsiteY632" fmla="*/ 97551 h 109617"/>
              <a:gd name="connsiteX633" fmla="*/ 3028926 w 6558522"/>
              <a:gd name="connsiteY633" fmla="*/ 97211 h 109617"/>
              <a:gd name="connsiteX634" fmla="*/ 3025017 w 6558522"/>
              <a:gd name="connsiteY634" fmla="*/ 48945 h 109617"/>
              <a:gd name="connsiteX635" fmla="*/ 3023317 w 6558522"/>
              <a:gd name="connsiteY635" fmla="*/ 11500 h 109617"/>
              <a:gd name="connsiteX636" fmla="*/ 2183945 w 6558522"/>
              <a:gd name="connsiteY636" fmla="*/ 11500 h 109617"/>
              <a:gd name="connsiteX637" fmla="*/ 2185870 w 6558522"/>
              <a:gd name="connsiteY637" fmla="*/ 11670 h 109617"/>
              <a:gd name="connsiteX638" fmla="*/ 2191251 w 6558522"/>
              <a:gd name="connsiteY638" fmla="*/ 51041 h 109617"/>
              <a:gd name="connsiteX639" fmla="*/ 2194028 w 6558522"/>
              <a:gd name="connsiteY639" fmla="*/ 75287 h 109617"/>
              <a:gd name="connsiteX640" fmla="*/ 2193122 w 6558522"/>
              <a:gd name="connsiteY640" fmla="*/ 97551 h 109617"/>
              <a:gd name="connsiteX641" fmla="*/ 2189553 w 6558522"/>
              <a:gd name="connsiteY641" fmla="*/ 97211 h 109617"/>
              <a:gd name="connsiteX642" fmla="*/ 2185644 w 6558522"/>
              <a:gd name="connsiteY642" fmla="*/ 48945 h 109617"/>
              <a:gd name="connsiteX643" fmla="*/ 2183945 w 6558522"/>
              <a:gd name="connsiteY643" fmla="*/ 11500 h 109617"/>
              <a:gd name="connsiteX644" fmla="*/ 1344577 w 6558522"/>
              <a:gd name="connsiteY644" fmla="*/ 11500 h 109617"/>
              <a:gd name="connsiteX645" fmla="*/ 1346503 w 6558522"/>
              <a:gd name="connsiteY645" fmla="*/ 11670 h 109617"/>
              <a:gd name="connsiteX646" fmla="*/ 1351886 w 6558522"/>
              <a:gd name="connsiteY646" fmla="*/ 51041 h 109617"/>
              <a:gd name="connsiteX647" fmla="*/ 1354660 w 6558522"/>
              <a:gd name="connsiteY647" fmla="*/ 75287 h 109617"/>
              <a:gd name="connsiteX648" fmla="*/ 1353754 w 6558522"/>
              <a:gd name="connsiteY648" fmla="*/ 97551 h 109617"/>
              <a:gd name="connsiteX649" fmla="*/ 1350186 w 6558522"/>
              <a:gd name="connsiteY649" fmla="*/ 97211 h 109617"/>
              <a:gd name="connsiteX650" fmla="*/ 1346277 w 6558522"/>
              <a:gd name="connsiteY650" fmla="*/ 48945 h 109617"/>
              <a:gd name="connsiteX651" fmla="*/ 1344577 w 6558522"/>
              <a:gd name="connsiteY651" fmla="*/ 11500 h 109617"/>
              <a:gd name="connsiteX652" fmla="*/ 253396 w 6558522"/>
              <a:gd name="connsiteY652" fmla="*/ 11500 h 109617"/>
              <a:gd name="connsiteX653" fmla="*/ 255323 w 6558522"/>
              <a:gd name="connsiteY653" fmla="*/ 11670 h 109617"/>
              <a:gd name="connsiteX654" fmla="*/ 260704 w 6558522"/>
              <a:gd name="connsiteY654" fmla="*/ 51041 h 109617"/>
              <a:gd name="connsiteX655" fmla="*/ 263480 w 6558522"/>
              <a:gd name="connsiteY655" fmla="*/ 75287 h 109617"/>
              <a:gd name="connsiteX656" fmla="*/ 262573 w 6558522"/>
              <a:gd name="connsiteY656" fmla="*/ 97551 h 109617"/>
              <a:gd name="connsiteX657" fmla="*/ 259005 w 6558522"/>
              <a:gd name="connsiteY657" fmla="*/ 97211 h 109617"/>
              <a:gd name="connsiteX658" fmla="*/ 255096 w 6558522"/>
              <a:gd name="connsiteY658" fmla="*/ 48945 h 109617"/>
              <a:gd name="connsiteX659" fmla="*/ 253396 w 6558522"/>
              <a:gd name="connsiteY659" fmla="*/ 11500 h 109617"/>
              <a:gd name="connsiteX660" fmla="*/ 6102156 w 6558522"/>
              <a:gd name="connsiteY660" fmla="*/ 11103 h 109617"/>
              <a:gd name="connsiteX661" fmla="*/ 6102212 w 6558522"/>
              <a:gd name="connsiteY661" fmla="*/ 11103 h 109617"/>
              <a:gd name="connsiteX662" fmla="*/ 6105781 w 6558522"/>
              <a:gd name="connsiteY662" fmla="*/ 11500 h 109617"/>
              <a:gd name="connsiteX663" fmla="*/ 6107311 w 6558522"/>
              <a:gd name="connsiteY663" fmla="*/ 60955 h 109617"/>
              <a:gd name="connsiteX664" fmla="*/ 6105158 w 6558522"/>
              <a:gd name="connsiteY664" fmla="*/ 99136 h 109617"/>
              <a:gd name="connsiteX665" fmla="*/ 6103232 w 6558522"/>
              <a:gd name="connsiteY665" fmla="*/ 98740 h 109617"/>
              <a:gd name="connsiteX666" fmla="*/ 6101816 w 6558522"/>
              <a:gd name="connsiteY666" fmla="*/ 58405 h 109617"/>
              <a:gd name="connsiteX667" fmla="*/ 6100513 w 6558522"/>
              <a:gd name="connsiteY667" fmla="*/ 33650 h 109617"/>
              <a:gd name="connsiteX668" fmla="*/ 6102156 w 6558522"/>
              <a:gd name="connsiteY668" fmla="*/ 11103 h 109617"/>
              <a:gd name="connsiteX669" fmla="*/ 5262782 w 6558522"/>
              <a:gd name="connsiteY669" fmla="*/ 11103 h 109617"/>
              <a:gd name="connsiteX670" fmla="*/ 5262839 w 6558522"/>
              <a:gd name="connsiteY670" fmla="*/ 11103 h 109617"/>
              <a:gd name="connsiteX671" fmla="*/ 5266407 w 6558522"/>
              <a:gd name="connsiteY671" fmla="*/ 11500 h 109617"/>
              <a:gd name="connsiteX672" fmla="*/ 5267937 w 6558522"/>
              <a:gd name="connsiteY672" fmla="*/ 60955 h 109617"/>
              <a:gd name="connsiteX673" fmla="*/ 5265784 w 6558522"/>
              <a:gd name="connsiteY673" fmla="*/ 99136 h 109617"/>
              <a:gd name="connsiteX674" fmla="*/ 5263858 w 6558522"/>
              <a:gd name="connsiteY674" fmla="*/ 98740 h 109617"/>
              <a:gd name="connsiteX675" fmla="*/ 5262442 w 6558522"/>
              <a:gd name="connsiteY675" fmla="*/ 58405 h 109617"/>
              <a:gd name="connsiteX676" fmla="*/ 5261139 w 6558522"/>
              <a:gd name="connsiteY676" fmla="*/ 33650 h 109617"/>
              <a:gd name="connsiteX677" fmla="*/ 5262782 w 6558522"/>
              <a:gd name="connsiteY677" fmla="*/ 11103 h 109617"/>
              <a:gd name="connsiteX678" fmla="*/ 4059718 w 6558522"/>
              <a:gd name="connsiteY678" fmla="*/ 11103 h 109617"/>
              <a:gd name="connsiteX679" fmla="*/ 4059775 w 6558522"/>
              <a:gd name="connsiteY679" fmla="*/ 11103 h 109617"/>
              <a:gd name="connsiteX680" fmla="*/ 4063343 w 6558522"/>
              <a:gd name="connsiteY680" fmla="*/ 11500 h 109617"/>
              <a:gd name="connsiteX681" fmla="*/ 4064873 w 6558522"/>
              <a:gd name="connsiteY681" fmla="*/ 60955 h 109617"/>
              <a:gd name="connsiteX682" fmla="*/ 4062720 w 6558522"/>
              <a:gd name="connsiteY682" fmla="*/ 99136 h 109617"/>
              <a:gd name="connsiteX683" fmla="*/ 4060794 w 6558522"/>
              <a:gd name="connsiteY683" fmla="*/ 98740 h 109617"/>
              <a:gd name="connsiteX684" fmla="*/ 4059378 w 6558522"/>
              <a:gd name="connsiteY684" fmla="*/ 58405 h 109617"/>
              <a:gd name="connsiteX685" fmla="*/ 4058075 w 6558522"/>
              <a:gd name="connsiteY685" fmla="*/ 33650 h 109617"/>
              <a:gd name="connsiteX686" fmla="*/ 4059718 w 6558522"/>
              <a:gd name="connsiteY686" fmla="*/ 11103 h 109617"/>
              <a:gd name="connsiteX687" fmla="*/ 3220343 w 6558522"/>
              <a:gd name="connsiteY687" fmla="*/ 11103 h 109617"/>
              <a:gd name="connsiteX688" fmla="*/ 3220400 w 6558522"/>
              <a:gd name="connsiteY688" fmla="*/ 11103 h 109617"/>
              <a:gd name="connsiteX689" fmla="*/ 3223968 w 6558522"/>
              <a:gd name="connsiteY689" fmla="*/ 11500 h 109617"/>
              <a:gd name="connsiteX690" fmla="*/ 3225499 w 6558522"/>
              <a:gd name="connsiteY690" fmla="*/ 60955 h 109617"/>
              <a:gd name="connsiteX691" fmla="*/ 3223345 w 6558522"/>
              <a:gd name="connsiteY691" fmla="*/ 99136 h 109617"/>
              <a:gd name="connsiteX692" fmla="*/ 3221419 w 6558522"/>
              <a:gd name="connsiteY692" fmla="*/ 98740 h 109617"/>
              <a:gd name="connsiteX693" fmla="*/ 3220003 w 6558522"/>
              <a:gd name="connsiteY693" fmla="*/ 58405 h 109617"/>
              <a:gd name="connsiteX694" fmla="*/ 3218700 w 6558522"/>
              <a:gd name="connsiteY694" fmla="*/ 33650 h 109617"/>
              <a:gd name="connsiteX695" fmla="*/ 3220343 w 6558522"/>
              <a:gd name="connsiteY695" fmla="*/ 11103 h 109617"/>
              <a:gd name="connsiteX696" fmla="*/ 2380971 w 6558522"/>
              <a:gd name="connsiteY696" fmla="*/ 11103 h 109617"/>
              <a:gd name="connsiteX697" fmla="*/ 2381027 w 6558522"/>
              <a:gd name="connsiteY697" fmla="*/ 11103 h 109617"/>
              <a:gd name="connsiteX698" fmla="*/ 2384596 w 6558522"/>
              <a:gd name="connsiteY698" fmla="*/ 11500 h 109617"/>
              <a:gd name="connsiteX699" fmla="*/ 2386126 w 6558522"/>
              <a:gd name="connsiteY699" fmla="*/ 60955 h 109617"/>
              <a:gd name="connsiteX700" fmla="*/ 2383973 w 6558522"/>
              <a:gd name="connsiteY700" fmla="*/ 99136 h 109617"/>
              <a:gd name="connsiteX701" fmla="*/ 2382047 w 6558522"/>
              <a:gd name="connsiteY701" fmla="*/ 98740 h 109617"/>
              <a:gd name="connsiteX702" fmla="*/ 2380630 w 6558522"/>
              <a:gd name="connsiteY702" fmla="*/ 58405 h 109617"/>
              <a:gd name="connsiteX703" fmla="*/ 2379328 w 6558522"/>
              <a:gd name="connsiteY703" fmla="*/ 33650 h 109617"/>
              <a:gd name="connsiteX704" fmla="*/ 2380971 w 6558522"/>
              <a:gd name="connsiteY704" fmla="*/ 11103 h 109617"/>
              <a:gd name="connsiteX705" fmla="*/ 1541596 w 6558522"/>
              <a:gd name="connsiteY705" fmla="*/ 11103 h 109617"/>
              <a:gd name="connsiteX706" fmla="*/ 1541652 w 6558522"/>
              <a:gd name="connsiteY706" fmla="*/ 11103 h 109617"/>
              <a:gd name="connsiteX707" fmla="*/ 1545220 w 6558522"/>
              <a:gd name="connsiteY707" fmla="*/ 11500 h 109617"/>
              <a:gd name="connsiteX708" fmla="*/ 1546751 w 6558522"/>
              <a:gd name="connsiteY708" fmla="*/ 60955 h 109617"/>
              <a:gd name="connsiteX709" fmla="*/ 1544597 w 6558522"/>
              <a:gd name="connsiteY709" fmla="*/ 99136 h 109617"/>
              <a:gd name="connsiteX710" fmla="*/ 1542672 w 6558522"/>
              <a:gd name="connsiteY710" fmla="*/ 98740 h 109617"/>
              <a:gd name="connsiteX711" fmla="*/ 1541256 w 6558522"/>
              <a:gd name="connsiteY711" fmla="*/ 58405 h 109617"/>
              <a:gd name="connsiteX712" fmla="*/ 1539953 w 6558522"/>
              <a:gd name="connsiteY712" fmla="*/ 33650 h 109617"/>
              <a:gd name="connsiteX713" fmla="*/ 1541596 w 6558522"/>
              <a:gd name="connsiteY713" fmla="*/ 11103 h 109617"/>
              <a:gd name="connsiteX714" fmla="*/ 450365 w 6558522"/>
              <a:gd name="connsiteY714" fmla="*/ 11103 h 109617"/>
              <a:gd name="connsiteX715" fmla="*/ 450423 w 6558522"/>
              <a:gd name="connsiteY715" fmla="*/ 11103 h 109617"/>
              <a:gd name="connsiteX716" fmla="*/ 453991 w 6558522"/>
              <a:gd name="connsiteY716" fmla="*/ 11500 h 109617"/>
              <a:gd name="connsiteX717" fmla="*/ 455522 w 6558522"/>
              <a:gd name="connsiteY717" fmla="*/ 60955 h 109617"/>
              <a:gd name="connsiteX718" fmla="*/ 453369 w 6558522"/>
              <a:gd name="connsiteY718" fmla="*/ 99136 h 109617"/>
              <a:gd name="connsiteX719" fmla="*/ 451443 w 6558522"/>
              <a:gd name="connsiteY719" fmla="*/ 98740 h 109617"/>
              <a:gd name="connsiteX720" fmla="*/ 450026 w 6558522"/>
              <a:gd name="connsiteY720" fmla="*/ 58405 h 109617"/>
              <a:gd name="connsiteX721" fmla="*/ 448724 w 6558522"/>
              <a:gd name="connsiteY721" fmla="*/ 33650 h 109617"/>
              <a:gd name="connsiteX722" fmla="*/ 450365 w 6558522"/>
              <a:gd name="connsiteY722" fmla="*/ 11103 h 109617"/>
              <a:gd name="connsiteX723" fmla="*/ 6043637 w 6558522"/>
              <a:gd name="connsiteY723" fmla="*/ 10823 h 109617"/>
              <a:gd name="connsiteX724" fmla="*/ 6047206 w 6558522"/>
              <a:gd name="connsiteY724" fmla="*/ 10990 h 109617"/>
              <a:gd name="connsiteX725" fmla="*/ 6051738 w 6558522"/>
              <a:gd name="connsiteY725" fmla="*/ 60898 h 109617"/>
              <a:gd name="connsiteX726" fmla="*/ 6051851 w 6558522"/>
              <a:gd name="connsiteY726" fmla="*/ 99646 h 109617"/>
              <a:gd name="connsiteX727" fmla="*/ 6049925 w 6558522"/>
              <a:gd name="connsiteY727" fmla="*/ 99363 h 109617"/>
              <a:gd name="connsiteX728" fmla="*/ 6046130 w 6558522"/>
              <a:gd name="connsiteY728" fmla="*/ 58632 h 109617"/>
              <a:gd name="connsiteX729" fmla="*/ 6043354 w 6558522"/>
              <a:gd name="connsiteY729" fmla="*/ 33706 h 109617"/>
              <a:gd name="connsiteX730" fmla="*/ 5204263 w 6558522"/>
              <a:gd name="connsiteY730" fmla="*/ 10823 h 109617"/>
              <a:gd name="connsiteX731" fmla="*/ 5207832 w 6558522"/>
              <a:gd name="connsiteY731" fmla="*/ 10990 h 109617"/>
              <a:gd name="connsiteX732" fmla="*/ 5212364 w 6558522"/>
              <a:gd name="connsiteY732" fmla="*/ 60898 h 109617"/>
              <a:gd name="connsiteX733" fmla="*/ 5212477 w 6558522"/>
              <a:gd name="connsiteY733" fmla="*/ 99646 h 109617"/>
              <a:gd name="connsiteX734" fmla="*/ 5210551 w 6558522"/>
              <a:gd name="connsiteY734" fmla="*/ 99363 h 109617"/>
              <a:gd name="connsiteX735" fmla="*/ 5206755 w 6558522"/>
              <a:gd name="connsiteY735" fmla="*/ 58632 h 109617"/>
              <a:gd name="connsiteX736" fmla="*/ 5203980 w 6558522"/>
              <a:gd name="connsiteY736" fmla="*/ 33706 h 109617"/>
              <a:gd name="connsiteX737" fmla="*/ 4001199 w 6558522"/>
              <a:gd name="connsiteY737" fmla="*/ 10823 h 109617"/>
              <a:gd name="connsiteX738" fmla="*/ 4004768 w 6558522"/>
              <a:gd name="connsiteY738" fmla="*/ 10990 h 109617"/>
              <a:gd name="connsiteX739" fmla="*/ 4009300 w 6558522"/>
              <a:gd name="connsiteY739" fmla="*/ 60898 h 109617"/>
              <a:gd name="connsiteX740" fmla="*/ 4009413 w 6558522"/>
              <a:gd name="connsiteY740" fmla="*/ 99646 h 109617"/>
              <a:gd name="connsiteX741" fmla="*/ 4007487 w 6558522"/>
              <a:gd name="connsiteY741" fmla="*/ 99363 h 109617"/>
              <a:gd name="connsiteX742" fmla="*/ 4003691 w 6558522"/>
              <a:gd name="connsiteY742" fmla="*/ 58632 h 109617"/>
              <a:gd name="connsiteX743" fmla="*/ 4000916 w 6558522"/>
              <a:gd name="connsiteY743" fmla="*/ 33706 h 109617"/>
              <a:gd name="connsiteX744" fmla="*/ 3161827 w 6558522"/>
              <a:gd name="connsiteY744" fmla="*/ 10823 h 109617"/>
              <a:gd name="connsiteX745" fmla="*/ 3165395 w 6558522"/>
              <a:gd name="connsiteY745" fmla="*/ 10990 h 109617"/>
              <a:gd name="connsiteX746" fmla="*/ 3169927 w 6558522"/>
              <a:gd name="connsiteY746" fmla="*/ 60898 h 109617"/>
              <a:gd name="connsiteX747" fmla="*/ 3170039 w 6558522"/>
              <a:gd name="connsiteY747" fmla="*/ 99646 h 109617"/>
              <a:gd name="connsiteX748" fmla="*/ 3168114 w 6558522"/>
              <a:gd name="connsiteY748" fmla="*/ 99363 h 109617"/>
              <a:gd name="connsiteX749" fmla="*/ 3164319 w 6558522"/>
              <a:gd name="connsiteY749" fmla="*/ 58632 h 109617"/>
              <a:gd name="connsiteX750" fmla="*/ 3161544 w 6558522"/>
              <a:gd name="connsiteY750" fmla="*/ 33706 h 109617"/>
              <a:gd name="connsiteX751" fmla="*/ 2322452 w 6558522"/>
              <a:gd name="connsiteY751" fmla="*/ 10823 h 109617"/>
              <a:gd name="connsiteX752" fmla="*/ 2326021 w 6558522"/>
              <a:gd name="connsiteY752" fmla="*/ 10990 h 109617"/>
              <a:gd name="connsiteX753" fmla="*/ 2330553 w 6558522"/>
              <a:gd name="connsiteY753" fmla="*/ 60898 h 109617"/>
              <a:gd name="connsiteX754" fmla="*/ 2330665 w 6558522"/>
              <a:gd name="connsiteY754" fmla="*/ 99646 h 109617"/>
              <a:gd name="connsiteX755" fmla="*/ 2328740 w 6558522"/>
              <a:gd name="connsiteY755" fmla="*/ 99363 h 109617"/>
              <a:gd name="connsiteX756" fmla="*/ 2324944 w 6558522"/>
              <a:gd name="connsiteY756" fmla="*/ 58632 h 109617"/>
              <a:gd name="connsiteX757" fmla="*/ 2322169 w 6558522"/>
              <a:gd name="connsiteY757" fmla="*/ 33706 h 109617"/>
              <a:gd name="connsiteX758" fmla="*/ 1483076 w 6558522"/>
              <a:gd name="connsiteY758" fmla="*/ 10823 h 109617"/>
              <a:gd name="connsiteX759" fmla="*/ 1486646 w 6558522"/>
              <a:gd name="connsiteY759" fmla="*/ 10990 h 109617"/>
              <a:gd name="connsiteX760" fmla="*/ 1491178 w 6558522"/>
              <a:gd name="connsiteY760" fmla="*/ 60898 h 109617"/>
              <a:gd name="connsiteX761" fmla="*/ 1491291 w 6558522"/>
              <a:gd name="connsiteY761" fmla="*/ 99646 h 109617"/>
              <a:gd name="connsiteX762" fmla="*/ 1489364 w 6558522"/>
              <a:gd name="connsiteY762" fmla="*/ 99363 h 109617"/>
              <a:gd name="connsiteX763" fmla="*/ 1485569 w 6558522"/>
              <a:gd name="connsiteY763" fmla="*/ 58632 h 109617"/>
              <a:gd name="connsiteX764" fmla="*/ 1482794 w 6558522"/>
              <a:gd name="connsiteY764" fmla="*/ 33706 h 109617"/>
              <a:gd name="connsiteX765" fmla="*/ 391848 w 6558522"/>
              <a:gd name="connsiteY765" fmla="*/ 10823 h 109617"/>
              <a:gd name="connsiteX766" fmla="*/ 395416 w 6558522"/>
              <a:gd name="connsiteY766" fmla="*/ 10990 h 109617"/>
              <a:gd name="connsiteX767" fmla="*/ 399949 w 6558522"/>
              <a:gd name="connsiteY767" fmla="*/ 60898 h 109617"/>
              <a:gd name="connsiteX768" fmla="*/ 400061 w 6558522"/>
              <a:gd name="connsiteY768" fmla="*/ 99646 h 109617"/>
              <a:gd name="connsiteX769" fmla="*/ 398135 w 6558522"/>
              <a:gd name="connsiteY769" fmla="*/ 99363 h 109617"/>
              <a:gd name="connsiteX770" fmla="*/ 394340 w 6558522"/>
              <a:gd name="connsiteY770" fmla="*/ 58632 h 109617"/>
              <a:gd name="connsiteX771" fmla="*/ 391565 w 6558522"/>
              <a:gd name="connsiteY771" fmla="*/ 33706 h 109617"/>
              <a:gd name="connsiteX772" fmla="*/ 6043580 w 6558522"/>
              <a:gd name="connsiteY772" fmla="*/ 10820 h 109617"/>
              <a:gd name="connsiteX773" fmla="*/ 6043637 w 6558522"/>
              <a:gd name="connsiteY773" fmla="*/ 10820 h 109617"/>
              <a:gd name="connsiteX774" fmla="*/ 6043637 w 6558522"/>
              <a:gd name="connsiteY774" fmla="*/ 10823 h 109617"/>
              <a:gd name="connsiteX775" fmla="*/ 5204206 w 6558522"/>
              <a:gd name="connsiteY775" fmla="*/ 10820 h 109617"/>
              <a:gd name="connsiteX776" fmla="*/ 5204263 w 6558522"/>
              <a:gd name="connsiteY776" fmla="*/ 10820 h 109617"/>
              <a:gd name="connsiteX777" fmla="*/ 5204263 w 6558522"/>
              <a:gd name="connsiteY777" fmla="*/ 10823 h 109617"/>
              <a:gd name="connsiteX778" fmla="*/ 4001142 w 6558522"/>
              <a:gd name="connsiteY778" fmla="*/ 10820 h 109617"/>
              <a:gd name="connsiteX779" fmla="*/ 4001199 w 6558522"/>
              <a:gd name="connsiteY779" fmla="*/ 10820 h 109617"/>
              <a:gd name="connsiteX780" fmla="*/ 4001199 w 6558522"/>
              <a:gd name="connsiteY780" fmla="*/ 10823 h 109617"/>
              <a:gd name="connsiteX781" fmla="*/ 3161769 w 6558522"/>
              <a:gd name="connsiteY781" fmla="*/ 10820 h 109617"/>
              <a:gd name="connsiteX782" fmla="*/ 3161827 w 6558522"/>
              <a:gd name="connsiteY782" fmla="*/ 10820 h 109617"/>
              <a:gd name="connsiteX783" fmla="*/ 3161827 w 6558522"/>
              <a:gd name="connsiteY783" fmla="*/ 10823 h 109617"/>
              <a:gd name="connsiteX784" fmla="*/ 2322395 w 6558522"/>
              <a:gd name="connsiteY784" fmla="*/ 10820 h 109617"/>
              <a:gd name="connsiteX785" fmla="*/ 2322452 w 6558522"/>
              <a:gd name="connsiteY785" fmla="*/ 10820 h 109617"/>
              <a:gd name="connsiteX786" fmla="*/ 2322452 w 6558522"/>
              <a:gd name="connsiteY786" fmla="*/ 10823 h 109617"/>
              <a:gd name="connsiteX787" fmla="*/ 1483020 w 6558522"/>
              <a:gd name="connsiteY787" fmla="*/ 10820 h 109617"/>
              <a:gd name="connsiteX788" fmla="*/ 1483076 w 6558522"/>
              <a:gd name="connsiteY788" fmla="*/ 10820 h 109617"/>
              <a:gd name="connsiteX789" fmla="*/ 1483076 w 6558522"/>
              <a:gd name="connsiteY789" fmla="*/ 10823 h 109617"/>
              <a:gd name="connsiteX790" fmla="*/ 391791 w 6558522"/>
              <a:gd name="connsiteY790" fmla="*/ 10820 h 109617"/>
              <a:gd name="connsiteX791" fmla="*/ 391848 w 6558522"/>
              <a:gd name="connsiteY791" fmla="*/ 10820 h 109617"/>
              <a:gd name="connsiteX792" fmla="*/ 391848 w 6558522"/>
              <a:gd name="connsiteY792" fmla="*/ 10823 h 109617"/>
              <a:gd name="connsiteX793" fmla="*/ 5741016 w 6558522"/>
              <a:gd name="connsiteY793" fmla="*/ 10480 h 109617"/>
              <a:gd name="connsiteX794" fmla="*/ 5742942 w 6558522"/>
              <a:gd name="connsiteY794" fmla="*/ 10877 h 109617"/>
              <a:gd name="connsiteX795" fmla="*/ 5744358 w 6558522"/>
              <a:gd name="connsiteY795" fmla="*/ 51211 h 109617"/>
              <a:gd name="connsiteX796" fmla="*/ 5745661 w 6558522"/>
              <a:gd name="connsiteY796" fmla="*/ 75967 h 109617"/>
              <a:gd name="connsiteX797" fmla="*/ 5744018 w 6558522"/>
              <a:gd name="connsiteY797" fmla="*/ 98513 h 109617"/>
              <a:gd name="connsiteX798" fmla="*/ 5743962 w 6558522"/>
              <a:gd name="connsiteY798" fmla="*/ 98513 h 109617"/>
              <a:gd name="connsiteX799" fmla="*/ 5740393 w 6558522"/>
              <a:gd name="connsiteY799" fmla="*/ 98117 h 109617"/>
              <a:gd name="connsiteX800" fmla="*/ 5738863 w 6558522"/>
              <a:gd name="connsiteY800" fmla="*/ 48662 h 109617"/>
              <a:gd name="connsiteX801" fmla="*/ 5741016 w 6558522"/>
              <a:gd name="connsiteY801" fmla="*/ 10480 h 109617"/>
              <a:gd name="connsiteX802" fmla="*/ 4901641 w 6558522"/>
              <a:gd name="connsiteY802" fmla="*/ 10480 h 109617"/>
              <a:gd name="connsiteX803" fmla="*/ 4903567 w 6558522"/>
              <a:gd name="connsiteY803" fmla="*/ 10877 h 109617"/>
              <a:gd name="connsiteX804" fmla="*/ 4904983 w 6558522"/>
              <a:gd name="connsiteY804" fmla="*/ 51211 h 109617"/>
              <a:gd name="connsiteX805" fmla="*/ 4906286 w 6558522"/>
              <a:gd name="connsiteY805" fmla="*/ 75967 h 109617"/>
              <a:gd name="connsiteX806" fmla="*/ 4904643 w 6558522"/>
              <a:gd name="connsiteY806" fmla="*/ 98513 h 109617"/>
              <a:gd name="connsiteX807" fmla="*/ 4904587 w 6558522"/>
              <a:gd name="connsiteY807" fmla="*/ 98513 h 109617"/>
              <a:gd name="connsiteX808" fmla="*/ 4901018 w 6558522"/>
              <a:gd name="connsiteY808" fmla="*/ 98117 h 109617"/>
              <a:gd name="connsiteX809" fmla="*/ 4899488 w 6558522"/>
              <a:gd name="connsiteY809" fmla="*/ 48662 h 109617"/>
              <a:gd name="connsiteX810" fmla="*/ 4901641 w 6558522"/>
              <a:gd name="connsiteY810" fmla="*/ 10480 h 109617"/>
              <a:gd name="connsiteX811" fmla="*/ 4537896 w 6558522"/>
              <a:gd name="connsiteY811" fmla="*/ 10480 h 109617"/>
              <a:gd name="connsiteX812" fmla="*/ 4539822 w 6558522"/>
              <a:gd name="connsiteY812" fmla="*/ 10877 h 109617"/>
              <a:gd name="connsiteX813" fmla="*/ 4541238 w 6558522"/>
              <a:gd name="connsiteY813" fmla="*/ 51211 h 109617"/>
              <a:gd name="connsiteX814" fmla="*/ 4542541 w 6558522"/>
              <a:gd name="connsiteY814" fmla="*/ 75967 h 109617"/>
              <a:gd name="connsiteX815" fmla="*/ 4540898 w 6558522"/>
              <a:gd name="connsiteY815" fmla="*/ 98513 h 109617"/>
              <a:gd name="connsiteX816" fmla="*/ 4540842 w 6558522"/>
              <a:gd name="connsiteY816" fmla="*/ 98513 h 109617"/>
              <a:gd name="connsiteX817" fmla="*/ 4537273 w 6558522"/>
              <a:gd name="connsiteY817" fmla="*/ 98117 h 109617"/>
              <a:gd name="connsiteX818" fmla="*/ 4535743 w 6558522"/>
              <a:gd name="connsiteY818" fmla="*/ 48662 h 109617"/>
              <a:gd name="connsiteX819" fmla="*/ 4537896 w 6558522"/>
              <a:gd name="connsiteY819" fmla="*/ 10480 h 109617"/>
              <a:gd name="connsiteX820" fmla="*/ 3698521 w 6558522"/>
              <a:gd name="connsiteY820" fmla="*/ 10480 h 109617"/>
              <a:gd name="connsiteX821" fmla="*/ 3700447 w 6558522"/>
              <a:gd name="connsiteY821" fmla="*/ 10877 h 109617"/>
              <a:gd name="connsiteX822" fmla="*/ 3701863 w 6558522"/>
              <a:gd name="connsiteY822" fmla="*/ 51211 h 109617"/>
              <a:gd name="connsiteX823" fmla="*/ 3703166 w 6558522"/>
              <a:gd name="connsiteY823" fmla="*/ 75967 h 109617"/>
              <a:gd name="connsiteX824" fmla="*/ 3701523 w 6558522"/>
              <a:gd name="connsiteY824" fmla="*/ 98513 h 109617"/>
              <a:gd name="connsiteX825" fmla="*/ 3701467 w 6558522"/>
              <a:gd name="connsiteY825" fmla="*/ 98513 h 109617"/>
              <a:gd name="connsiteX826" fmla="*/ 3697898 w 6558522"/>
              <a:gd name="connsiteY826" fmla="*/ 98117 h 109617"/>
              <a:gd name="connsiteX827" fmla="*/ 3696368 w 6558522"/>
              <a:gd name="connsiteY827" fmla="*/ 48662 h 109617"/>
              <a:gd name="connsiteX828" fmla="*/ 3698521 w 6558522"/>
              <a:gd name="connsiteY828" fmla="*/ 10480 h 109617"/>
              <a:gd name="connsiteX829" fmla="*/ 2859147 w 6558522"/>
              <a:gd name="connsiteY829" fmla="*/ 10480 h 109617"/>
              <a:gd name="connsiteX830" fmla="*/ 2861073 w 6558522"/>
              <a:gd name="connsiteY830" fmla="*/ 10877 h 109617"/>
              <a:gd name="connsiteX831" fmla="*/ 2862489 w 6558522"/>
              <a:gd name="connsiteY831" fmla="*/ 51211 h 109617"/>
              <a:gd name="connsiteX832" fmla="*/ 2863792 w 6558522"/>
              <a:gd name="connsiteY832" fmla="*/ 75967 h 109617"/>
              <a:gd name="connsiteX833" fmla="*/ 2862149 w 6558522"/>
              <a:gd name="connsiteY833" fmla="*/ 98513 h 109617"/>
              <a:gd name="connsiteX834" fmla="*/ 2862093 w 6558522"/>
              <a:gd name="connsiteY834" fmla="*/ 98513 h 109617"/>
              <a:gd name="connsiteX835" fmla="*/ 2858523 w 6558522"/>
              <a:gd name="connsiteY835" fmla="*/ 98117 h 109617"/>
              <a:gd name="connsiteX836" fmla="*/ 2856994 w 6558522"/>
              <a:gd name="connsiteY836" fmla="*/ 48662 h 109617"/>
              <a:gd name="connsiteX837" fmla="*/ 2859147 w 6558522"/>
              <a:gd name="connsiteY837" fmla="*/ 10480 h 109617"/>
              <a:gd name="connsiteX838" fmla="*/ 2019773 w 6558522"/>
              <a:gd name="connsiteY838" fmla="*/ 10480 h 109617"/>
              <a:gd name="connsiteX839" fmla="*/ 2021701 w 6558522"/>
              <a:gd name="connsiteY839" fmla="*/ 10877 h 109617"/>
              <a:gd name="connsiteX840" fmla="*/ 2023117 w 6558522"/>
              <a:gd name="connsiteY840" fmla="*/ 51211 h 109617"/>
              <a:gd name="connsiteX841" fmla="*/ 2024420 w 6558522"/>
              <a:gd name="connsiteY841" fmla="*/ 75967 h 109617"/>
              <a:gd name="connsiteX842" fmla="*/ 2022775 w 6558522"/>
              <a:gd name="connsiteY842" fmla="*/ 98513 h 109617"/>
              <a:gd name="connsiteX843" fmla="*/ 2022719 w 6558522"/>
              <a:gd name="connsiteY843" fmla="*/ 98513 h 109617"/>
              <a:gd name="connsiteX844" fmla="*/ 2019151 w 6558522"/>
              <a:gd name="connsiteY844" fmla="*/ 98117 h 109617"/>
              <a:gd name="connsiteX845" fmla="*/ 2017620 w 6558522"/>
              <a:gd name="connsiteY845" fmla="*/ 48662 h 109617"/>
              <a:gd name="connsiteX846" fmla="*/ 2019773 w 6558522"/>
              <a:gd name="connsiteY846" fmla="*/ 10480 h 109617"/>
              <a:gd name="connsiteX847" fmla="*/ 1180408 w 6558522"/>
              <a:gd name="connsiteY847" fmla="*/ 10480 h 109617"/>
              <a:gd name="connsiteX848" fmla="*/ 1182334 w 6558522"/>
              <a:gd name="connsiteY848" fmla="*/ 10877 h 109617"/>
              <a:gd name="connsiteX849" fmla="*/ 1183750 w 6558522"/>
              <a:gd name="connsiteY849" fmla="*/ 51211 h 109617"/>
              <a:gd name="connsiteX850" fmla="*/ 1185053 w 6558522"/>
              <a:gd name="connsiteY850" fmla="*/ 75967 h 109617"/>
              <a:gd name="connsiteX851" fmla="*/ 1183409 w 6558522"/>
              <a:gd name="connsiteY851" fmla="*/ 98513 h 109617"/>
              <a:gd name="connsiteX852" fmla="*/ 1183355 w 6558522"/>
              <a:gd name="connsiteY852" fmla="*/ 98513 h 109617"/>
              <a:gd name="connsiteX853" fmla="*/ 1179785 w 6558522"/>
              <a:gd name="connsiteY853" fmla="*/ 98117 h 109617"/>
              <a:gd name="connsiteX854" fmla="*/ 1178255 w 6558522"/>
              <a:gd name="connsiteY854" fmla="*/ 48662 h 109617"/>
              <a:gd name="connsiteX855" fmla="*/ 1180408 w 6558522"/>
              <a:gd name="connsiteY855" fmla="*/ 10480 h 109617"/>
              <a:gd name="connsiteX856" fmla="*/ 928601 w 6558522"/>
              <a:gd name="connsiteY856" fmla="*/ 10480 h 109617"/>
              <a:gd name="connsiteX857" fmla="*/ 930526 w 6558522"/>
              <a:gd name="connsiteY857" fmla="*/ 10877 h 109617"/>
              <a:gd name="connsiteX858" fmla="*/ 931944 w 6558522"/>
              <a:gd name="connsiteY858" fmla="*/ 51211 h 109617"/>
              <a:gd name="connsiteX859" fmla="*/ 933246 w 6558522"/>
              <a:gd name="connsiteY859" fmla="*/ 75967 h 109617"/>
              <a:gd name="connsiteX860" fmla="*/ 931602 w 6558522"/>
              <a:gd name="connsiteY860" fmla="*/ 98513 h 109617"/>
              <a:gd name="connsiteX861" fmla="*/ 931546 w 6558522"/>
              <a:gd name="connsiteY861" fmla="*/ 98513 h 109617"/>
              <a:gd name="connsiteX862" fmla="*/ 927977 w 6558522"/>
              <a:gd name="connsiteY862" fmla="*/ 98117 h 109617"/>
              <a:gd name="connsiteX863" fmla="*/ 926449 w 6558522"/>
              <a:gd name="connsiteY863" fmla="*/ 48662 h 109617"/>
              <a:gd name="connsiteX864" fmla="*/ 928601 w 6558522"/>
              <a:gd name="connsiteY864" fmla="*/ 10480 h 109617"/>
              <a:gd name="connsiteX865" fmla="*/ 89227 w 6558522"/>
              <a:gd name="connsiteY865" fmla="*/ 10480 h 109617"/>
              <a:gd name="connsiteX866" fmla="*/ 91152 w 6558522"/>
              <a:gd name="connsiteY866" fmla="*/ 10877 h 109617"/>
              <a:gd name="connsiteX867" fmla="*/ 92568 w 6558522"/>
              <a:gd name="connsiteY867" fmla="*/ 51211 h 109617"/>
              <a:gd name="connsiteX868" fmla="*/ 93872 w 6558522"/>
              <a:gd name="connsiteY868" fmla="*/ 75967 h 109617"/>
              <a:gd name="connsiteX869" fmla="*/ 92228 w 6558522"/>
              <a:gd name="connsiteY869" fmla="*/ 98513 h 109617"/>
              <a:gd name="connsiteX870" fmla="*/ 92173 w 6558522"/>
              <a:gd name="connsiteY870" fmla="*/ 98513 h 109617"/>
              <a:gd name="connsiteX871" fmla="*/ 88604 w 6558522"/>
              <a:gd name="connsiteY871" fmla="*/ 98117 h 109617"/>
              <a:gd name="connsiteX872" fmla="*/ 87074 w 6558522"/>
              <a:gd name="connsiteY872" fmla="*/ 48662 h 109617"/>
              <a:gd name="connsiteX873" fmla="*/ 89227 w 6558522"/>
              <a:gd name="connsiteY873" fmla="*/ 10480 h 109617"/>
              <a:gd name="connsiteX874" fmla="*/ 5794323 w 6558522"/>
              <a:gd name="connsiteY874" fmla="*/ 10027 h 109617"/>
              <a:gd name="connsiteX875" fmla="*/ 5796249 w 6558522"/>
              <a:gd name="connsiteY875" fmla="*/ 10310 h 109617"/>
              <a:gd name="connsiteX876" fmla="*/ 5800044 w 6558522"/>
              <a:gd name="connsiteY876" fmla="*/ 51041 h 109617"/>
              <a:gd name="connsiteX877" fmla="*/ 5802820 w 6558522"/>
              <a:gd name="connsiteY877" fmla="*/ 75967 h 109617"/>
              <a:gd name="connsiteX878" fmla="*/ 5802537 w 6558522"/>
              <a:gd name="connsiteY878" fmla="*/ 98850 h 109617"/>
              <a:gd name="connsiteX879" fmla="*/ 5798968 w 6558522"/>
              <a:gd name="connsiteY879" fmla="*/ 98683 h 109617"/>
              <a:gd name="connsiteX880" fmla="*/ 5794436 w 6558522"/>
              <a:gd name="connsiteY880" fmla="*/ 48775 h 109617"/>
              <a:gd name="connsiteX881" fmla="*/ 5794323 w 6558522"/>
              <a:gd name="connsiteY881" fmla="*/ 10027 h 109617"/>
              <a:gd name="connsiteX882" fmla="*/ 4954948 w 6558522"/>
              <a:gd name="connsiteY882" fmla="*/ 10027 h 109617"/>
              <a:gd name="connsiteX883" fmla="*/ 4956874 w 6558522"/>
              <a:gd name="connsiteY883" fmla="*/ 10310 h 109617"/>
              <a:gd name="connsiteX884" fmla="*/ 4960670 w 6558522"/>
              <a:gd name="connsiteY884" fmla="*/ 51041 h 109617"/>
              <a:gd name="connsiteX885" fmla="*/ 4963445 w 6558522"/>
              <a:gd name="connsiteY885" fmla="*/ 75967 h 109617"/>
              <a:gd name="connsiteX886" fmla="*/ 4963162 w 6558522"/>
              <a:gd name="connsiteY886" fmla="*/ 98850 h 109617"/>
              <a:gd name="connsiteX887" fmla="*/ 4959593 w 6558522"/>
              <a:gd name="connsiteY887" fmla="*/ 98683 h 109617"/>
              <a:gd name="connsiteX888" fmla="*/ 4955061 w 6558522"/>
              <a:gd name="connsiteY888" fmla="*/ 48775 h 109617"/>
              <a:gd name="connsiteX889" fmla="*/ 4954948 w 6558522"/>
              <a:gd name="connsiteY889" fmla="*/ 10027 h 109617"/>
              <a:gd name="connsiteX890" fmla="*/ 4591203 w 6558522"/>
              <a:gd name="connsiteY890" fmla="*/ 10027 h 109617"/>
              <a:gd name="connsiteX891" fmla="*/ 4593129 w 6558522"/>
              <a:gd name="connsiteY891" fmla="*/ 10310 h 109617"/>
              <a:gd name="connsiteX892" fmla="*/ 4596924 w 6558522"/>
              <a:gd name="connsiteY892" fmla="*/ 51041 h 109617"/>
              <a:gd name="connsiteX893" fmla="*/ 4599700 w 6558522"/>
              <a:gd name="connsiteY893" fmla="*/ 75967 h 109617"/>
              <a:gd name="connsiteX894" fmla="*/ 4599417 w 6558522"/>
              <a:gd name="connsiteY894" fmla="*/ 98850 h 109617"/>
              <a:gd name="connsiteX895" fmla="*/ 4595848 w 6558522"/>
              <a:gd name="connsiteY895" fmla="*/ 98683 h 109617"/>
              <a:gd name="connsiteX896" fmla="*/ 4591316 w 6558522"/>
              <a:gd name="connsiteY896" fmla="*/ 48775 h 109617"/>
              <a:gd name="connsiteX897" fmla="*/ 4591203 w 6558522"/>
              <a:gd name="connsiteY897" fmla="*/ 10027 h 109617"/>
              <a:gd name="connsiteX898" fmla="*/ 3751828 w 6558522"/>
              <a:gd name="connsiteY898" fmla="*/ 10027 h 109617"/>
              <a:gd name="connsiteX899" fmla="*/ 3753754 w 6558522"/>
              <a:gd name="connsiteY899" fmla="*/ 10310 h 109617"/>
              <a:gd name="connsiteX900" fmla="*/ 3757549 w 6558522"/>
              <a:gd name="connsiteY900" fmla="*/ 51041 h 109617"/>
              <a:gd name="connsiteX901" fmla="*/ 3760325 w 6558522"/>
              <a:gd name="connsiteY901" fmla="*/ 75967 h 109617"/>
              <a:gd name="connsiteX902" fmla="*/ 3760042 w 6558522"/>
              <a:gd name="connsiteY902" fmla="*/ 98850 h 109617"/>
              <a:gd name="connsiteX903" fmla="*/ 3756473 w 6558522"/>
              <a:gd name="connsiteY903" fmla="*/ 98683 h 109617"/>
              <a:gd name="connsiteX904" fmla="*/ 3751941 w 6558522"/>
              <a:gd name="connsiteY904" fmla="*/ 48775 h 109617"/>
              <a:gd name="connsiteX905" fmla="*/ 3751828 w 6558522"/>
              <a:gd name="connsiteY905" fmla="*/ 10027 h 109617"/>
              <a:gd name="connsiteX906" fmla="*/ 2912454 w 6558522"/>
              <a:gd name="connsiteY906" fmla="*/ 10027 h 109617"/>
              <a:gd name="connsiteX907" fmla="*/ 2914381 w 6558522"/>
              <a:gd name="connsiteY907" fmla="*/ 10310 h 109617"/>
              <a:gd name="connsiteX908" fmla="*/ 2918178 w 6558522"/>
              <a:gd name="connsiteY908" fmla="*/ 51041 h 109617"/>
              <a:gd name="connsiteX909" fmla="*/ 2920953 w 6558522"/>
              <a:gd name="connsiteY909" fmla="*/ 75967 h 109617"/>
              <a:gd name="connsiteX910" fmla="*/ 2920669 w 6558522"/>
              <a:gd name="connsiteY910" fmla="*/ 98850 h 109617"/>
              <a:gd name="connsiteX911" fmla="*/ 2917100 w 6558522"/>
              <a:gd name="connsiteY911" fmla="*/ 98683 h 109617"/>
              <a:gd name="connsiteX912" fmla="*/ 2912567 w 6558522"/>
              <a:gd name="connsiteY912" fmla="*/ 48775 h 109617"/>
              <a:gd name="connsiteX913" fmla="*/ 2912454 w 6558522"/>
              <a:gd name="connsiteY913" fmla="*/ 10027 h 109617"/>
              <a:gd name="connsiteX914" fmla="*/ 2073082 w 6558522"/>
              <a:gd name="connsiteY914" fmla="*/ 10027 h 109617"/>
              <a:gd name="connsiteX915" fmla="*/ 2075007 w 6558522"/>
              <a:gd name="connsiteY915" fmla="*/ 10310 h 109617"/>
              <a:gd name="connsiteX916" fmla="*/ 2078802 w 6558522"/>
              <a:gd name="connsiteY916" fmla="*/ 51041 h 109617"/>
              <a:gd name="connsiteX917" fmla="*/ 2081578 w 6558522"/>
              <a:gd name="connsiteY917" fmla="*/ 75967 h 109617"/>
              <a:gd name="connsiteX918" fmla="*/ 2081295 w 6558522"/>
              <a:gd name="connsiteY918" fmla="*/ 98850 h 109617"/>
              <a:gd name="connsiteX919" fmla="*/ 2077726 w 6558522"/>
              <a:gd name="connsiteY919" fmla="*/ 98683 h 109617"/>
              <a:gd name="connsiteX920" fmla="*/ 2073194 w 6558522"/>
              <a:gd name="connsiteY920" fmla="*/ 48775 h 109617"/>
              <a:gd name="connsiteX921" fmla="*/ 2073082 w 6558522"/>
              <a:gd name="connsiteY921" fmla="*/ 10027 h 109617"/>
              <a:gd name="connsiteX922" fmla="*/ 1233715 w 6558522"/>
              <a:gd name="connsiteY922" fmla="*/ 10027 h 109617"/>
              <a:gd name="connsiteX923" fmla="*/ 1235641 w 6558522"/>
              <a:gd name="connsiteY923" fmla="*/ 10310 h 109617"/>
              <a:gd name="connsiteX924" fmla="*/ 1239436 w 6558522"/>
              <a:gd name="connsiteY924" fmla="*/ 51041 h 109617"/>
              <a:gd name="connsiteX925" fmla="*/ 1242212 w 6558522"/>
              <a:gd name="connsiteY925" fmla="*/ 75967 h 109617"/>
              <a:gd name="connsiteX926" fmla="*/ 1241929 w 6558522"/>
              <a:gd name="connsiteY926" fmla="*/ 98850 h 109617"/>
              <a:gd name="connsiteX927" fmla="*/ 1238361 w 6558522"/>
              <a:gd name="connsiteY927" fmla="*/ 98683 h 109617"/>
              <a:gd name="connsiteX928" fmla="*/ 1233828 w 6558522"/>
              <a:gd name="connsiteY928" fmla="*/ 48775 h 109617"/>
              <a:gd name="connsiteX929" fmla="*/ 1233715 w 6558522"/>
              <a:gd name="connsiteY929" fmla="*/ 10027 h 109617"/>
              <a:gd name="connsiteX930" fmla="*/ 142534 w 6558522"/>
              <a:gd name="connsiteY930" fmla="*/ 10027 h 109617"/>
              <a:gd name="connsiteX931" fmla="*/ 144461 w 6558522"/>
              <a:gd name="connsiteY931" fmla="*/ 10310 h 109617"/>
              <a:gd name="connsiteX932" fmla="*/ 148255 w 6558522"/>
              <a:gd name="connsiteY932" fmla="*/ 51041 h 109617"/>
              <a:gd name="connsiteX933" fmla="*/ 151032 w 6558522"/>
              <a:gd name="connsiteY933" fmla="*/ 75967 h 109617"/>
              <a:gd name="connsiteX934" fmla="*/ 150748 w 6558522"/>
              <a:gd name="connsiteY934" fmla="*/ 98850 h 109617"/>
              <a:gd name="connsiteX935" fmla="*/ 147179 w 6558522"/>
              <a:gd name="connsiteY935" fmla="*/ 98683 h 109617"/>
              <a:gd name="connsiteX936" fmla="*/ 142648 w 6558522"/>
              <a:gd name="connsiteY936" fmla="*/ 48775 h 109617"/>
              <a:gd name="connsiteX937" fmla="*/ 142534 w 6558522"/>
              <a:gd name="connsiteY937" fmla="*/ 10027 h 109617"/>
              <a:gd name="connsiteX938" fmla="*/ 6185034 w 6558522"/>
              <a:gd name="connsiteY938" fmla="*/ 8554 h 109617"/>
              <a:gd name="connsiteX939" fmla="*/ 6185090 w 6558522"/>
              <a:gd name="connsiteY939" fmla="*/ 8554 h 109617"/>
              <a:gd name="connsiteX940" fmla="*/ 6188659 w 6558522"/>
              <a:gd name="connsiteY940" fmla="*/ 8894 h 109617"/>
              <a:gd name="connsiteX941" fmla="*/ 6191492 w 6558522"/>
              <a:gd name="connsiteY941" fmla="*/ 61238 h 109617"/>
              <a:gd name="connsiteX942" fmla="*/ 6190302 w 6558522"/>
              <a:gd name="connsiteY942" fmla="*/ 101742 h 109617"/>
              <a:gd name="connsiteX943" fmla="*/ 6188376 w 6558522"/>
              <a:gd name="connsiteY943" fmla="*/ 101346 h 109617"/>
              <a:gd name="connsiteX944" fmla="*/ 6185940 w 6558522"/>
              <a:gd name="connsiteY944" fmla="*/ 58632 h 109617"/>
              <a:gd name="connsiteX945" fmla="*/ 6184014 w 6558522"/>
              <a:gd name="connsiteY945" fmla="*/ 32460 h 109617"/>
              <a:gd name="connsiteX946" fmla="*/ 6185034 w 6558522"/>
              <a:gd name="connsiteY946" fmla="*/ 8554 h 109617"/>
              <a:gd name="connsiteX947" fmla="*/ 5345603 w 6558522"/>
              <a:gd name="connsiteY947" fmla="*/ 8554 h 109617"/>
              <a:gd name="connsiteX948" fmla="*/ 5345660 w 6558522"/>
              <a:gd name="connsiteY948" fmla="*/ 8554 h 109617"/>
              <a:gd name="connsiteX949" fmla="*/ 5349229 w 6558522"/>
              <a:gd name="connsiteY949" fmla="*/ 8894 h 109617"/>
              <a:gd name="connsiteX950" fmla="*/ 5352061 w 6558522"/>
              <a:gd name="connsiteY950" fmla="*/ 61238 h 109617"/>
              <a:gd name="connsiteX951" fmla="*/ 5350872 w 6558522"/>
              <a:gd name="connsiteY951" fmla="*/ 101742 h 109617"/>
              <a:gd name="connsiteX952" fmla="*/ 5348945 w 6558522"/>
              <a:gd name="connsiteY952" fmla="*/ 101346 h 109617"/>
              <a:gd name="connsiteX953" fmla="*/ 5346509 w 6558522"/>
              <a:gd name="connsiteY953" fmla="*/ 58632 h 109617"/>
              <a:gd name="connsiteX954" fmla="*/ 5344584 w 6558522"/>
              <a:gd name="connsiteY954" fmla="*/ 32460 h 109617"/>
              <a:gd name="connsiteX955" fmla="*/ 5345603 w 6558522"/>
              <a:gd name="connsiteY955" fmla="*/ 8554 h 109617"/>
              <a:gd name="connsiteX956" fmla="*/ 4142539 w 6558522"/>
              <a:gd name="connsiteY956" fmla="*/ 8554 h 109617"/>
              <a:gd name="connsiteX957" fmla="*/ 4142596 w 6558522"/>
              <a:gd name="connsiteY957" fmla="*/ 8554 h 109617"/>
              <a:gd name="connsiteX958" fmla="*/ 4146165 w 6558522"/>
              <a:gd name="connsiteY958" fmla="*/ 8894 h 109617"/>
              <a:gd name="connsiteX959" fmla="*/ 4148997 w 6558522"/>
              <a:gd name="connsiteY959" fmla="*/ 61238 h 109617"/>
              <a:gd name="connsiteX960" fmla="*/ 4147808 w 6558522"/>
              <a:gd name="connsiteY960" fmla="*/ 101742 h 109617"/>
              <a:gd name="connsiteX961" fmla="*/ 4145881 w 6558522"/>
              <a:gd name="connsiteY961" fmla="*/ 101346 h 109617"/>
              <a:gd name="connsiteX962" fmla="*/ 4143445 w 6558522"/>
              <a:gd name="connsiteY962" fmla="*/ 58632 h 109617"/>
              <a:gd name="connsiteX963" fmla="*/ 4141520 w 6558522"/>
              <a:gd name="connsiteY963" fmla="*/ 32460 h 109617"/>
              <a:gd name="connsiteX964" fmla="*/ 4142539 w 6558522"/>
              <a:gd name="connsiteY964" fmla="*/ 8554 h 109617"/>
              <a:gd name="connsiteX965" fmla="*/ 3303164 w 6558522"/>
              <a:gd name="connsiteY965" fmla="*/ 8554 h 109617"/>
              <a:gd name="connsiteX966" fmla="*/ 3303221 w 6558522"/>
              <a:gd name="connsiteY966" fmla="*/ 8554 h 109617"/>
              <a:gd name="connsiteX967" fmla="*/ 3306790 w 6558522"/>
              <a:gd name="connsiteY967" fmla="*/ 8894 h 109617"/>
              <a:gd name="connsiteX968" fmla="*/ 3309622 w 6558522"/>
              <a:gd name="connsiteY968" fmla="*/ 61238 h 109617"/>
              <a:gd name="connsiteX969" fmla="*/ 3308433 w 6558522"/>
              <a:gd name="connsiteY969" fmla="*/ 101742 h 109617"/>
              <a:gd name="connsiteX970" fmla="*/ 3306506 w 6558522"/>
              <a:gd name="connsiteY970" fmla="*/ 101346 h 109617"/>
              <a:gd name="connsiteX971" fmla="*/ 3304071 w 6558522"/>
              <a:gd name="connsiteY971" fmla="*/ 58632 h 109617"/>
              <a:gd name="connsiteX972" fmla="*/ 3302144 w 6558522"/>
              <a:gd name="connsiteY972" fmla="*/ 32460 h 109617"/>
              <a:gd name="connsiteX973" fmla="*/ 3303164 w 6558522"/>
              <a:gd name="connsiteY973" fmla="*/ 8554 h 109617"/>
              <a:gd name="connsiteX974" fmla="*/ 2463793 w 6558522"/>
              <a:gd name="connsiteY974" fmla="*/ 8554 h 109617"/>
              <a:gd name="connsiteX975" fmla="*/ 2463849 w 6558522"/>
              <a:gd name="connsiteY975" fmla="*/ 8554 h 109617"/>
              <a:gd name="connsiteX976" fmla="*/ 2467418 w 6558522"/>
              <a:gd name="connsiteY976" fmla="*/ 8894 h 109617"/>
              <a:gd name="connsiteX977" fmla="*/ 2470250 w 6558522"/>
              <a:gd name="connsiteY977" fmla="*/ 61238 h 109617"/>
              <a:gd name="connsiteX978" fmla="*/ 2469061 w 6558522"/>
              <a:gd name="connsiteY978" fmla="*/ 101742 h 109617"/>
              <a:gd name="connsiteX979" fmla="*/ 2467135 w 6558522"/>
              <a:gd name="connsiteY979" fmla="*/ 101346 h 109617"/>
              <a:gd name="connsiteX980" fmla="*/ 2464697 w 6558522"/>
              <a:gd name="connsiteY980" fmla="*/ 58632 h 109617"/>
              <a:gd name="connsiteX981" fmla="*/ 2462771 w 6558522"/>
              <a:gd name="connsiteY981" fmla="*/ 32460 h 109617"/>
              <a:gd name="connsiteX982" fmla="*/ 2463793 w 6558522"/>
              <a:gd name="connsiteY982" fmla="*/ 8554 h 109617"/>
              <a:gd name="connsiteX983" fmla="*/ 1624419 w 6558522"/>
              <a:gd name="connsiteY983" fmla="*/ 8554 h 109617"/>
              <a:gd name="connsiteX984" fmla="*/ 1624473 w 6558522"/>
              <a:gd name="connsiteY984" fmla="*/ 8554 h 109617"/>
              <a:gd name="connsiteX985" fmla="*/ 1628043 w 6558522"/>
              <a:gd name="connsiteY985" fmla="*/ 8894 h 109617"/>
              <a:gd name="connsiteX986" fmla="*/ 1630875 w 6558522"/>
              <a:gd name="connsiteY986" fmla="*/ 61238 h 109617"/>
              <a:gd name="connsiteX987" fmla="*/ 1629685 w 6558522"/>
              <a:gd name="connsiteY987" fmla="*/ 101742 h 109617"/>
              <a:gd name="connsiteX988" fmla="*/ 1627757 w 6558522"/>
              <a:gd name="connsiteY988" fmla="*/ 101346 h 109617"/>
              <a:gd name="connsiteX989" fmla="*/ 1625323 w 6558522"/>
              <a:gd name="connsiteY989" fmla="*/ 58632 h 109617"/>
              <a:gd name="connsiteX990" fmla="*/ 1623397 w 6558522"/>
              <a:gd name="connsiteY990" fmla="*/ 32460 h 109617"/>
              <a:gd name="connsiteX991" fmla="*/ 1624419 w 6558522"/>
              <a:gd name="connsiteY991" fmla="*/ 8554 h 109617"/>
              <a:gd name="connsiteX992" fmla="*/ 533244 w 6558522"/>
              <a:gd name="connsiteY992" fmla="*/ 8554 h 109617"/>
              <a:gd name="connsiteX993" fmla="*/ 533301 w 6558522"/>
              <a:gd name="connsiteY993" fmla="*/ 8554 h 109617"/>
              <a:gd name="connsiteX994" fmla="*/ 536870 w 6558522"/>
              <a:gd name="connsiteY994" fmla="*/ 8894 h 109617"/>
              <a:gd name="connsiteX995" fmla="*/ 539701 w 6558522"/>
              <a:gd name="connsiteY995" fmla="*/ 61238 h 109617"/>
              <a:gd name="connsiteX996" fmla="*/ 538511 w 6558522"/>
              <a:gd name="connsiteY996" fmla="*/ 101742 h 109617"/>
              <a:gd name="connsiteX997" fmla="*/ 536588 w 6558522"/>
              <a:gd name="connsiteY997" fmla="*/ 101346 h 109617"/>
              <a:gd name="connsiteX998" fmla="*/ 534150 w 6558522"/>
              <a:gd name="connsiteY998" fmla="*/ 58632 h 109617"/>
              <a:gd name="connsiteX999" fmla="*/ 532224 w 6558522"/>
              <a:gd name="connsiteY999" fmla="*/ 32460 h 109617"/>
              <a:gd name="connsiteX1000" fmla="*/ 533244 w 6558522"/>
              <a:gd name="connsiteY1000" fmla="*/ 8554 h 109617"/>
              <a:gd name="connsiteX1001" fmla="*/ 6155010 w 6558522"/>
              <a:gd name="connsiteY1001" fmla="*/ 7992 h 109617"/>
              <a:gd name="connsiteX1002" fmla="*/ 6158522 w 6558522"/>
              <a:gd name="connsiteY1002" fmla="*/ 8157 h 109617"/>
              <a:gd name="connsiteX1003" fmla="*/ 6163734 w 6558522"/>
              <a:gd name="connsiteY1003" fmla="*/ 61238 h 109617"/>
              <a:gd name="connsiteX1004" fmla="*/ 6164414 w 6558522"/>
              <a:gd name="connsiteY1004" fmla="*/ 102422 h 109617"/>
              <a:gd name="connsiteX1005" fmla="*/ 6162487 w 6558522"/>
              <a:gd name="connsiteY1005" fmla="*/ 102139 h 109617"/>
              <a:gd name="connsiteX1006" fmla="*/ 6158126 w 6558522"/>
              <a:gd name="connsiteY1006" fmla="*/ 58859 h 109617"/>
              <a:gd name="connsiteX1007" fmla="*/ 6155010 w 6558522"/>
              <a:gd name="connsiteY1007" fmla="*/ 32347 h 109617"/>
              <a:gd name="connsiteX1008" fmla="*/ 5315636 w 6558522"/>
              <a:gd name="connsiteY1008" fmla="*/ 7992 h 109617"/>
              <a:gd name="connsiteX1009" fmla="*/ 5319148 w 6558522"/>
              <a:gd name="connsiteY1009" fmla="*/ 8157 h 109617"/>
              <a:gd name="connsiteX1010" fmla="*/ 5324360 w 6558522"/>
              <a:gd name="connsiteY1010" fmla="*/ 61238 h 109617"/>
              <a:gd name="connsiteX1011" fmla="*/ 5325040 w 6558522"/>
              <a:gd name="connsiteY1011" fmla="*/ 102422 h 109617"/>
              <a:gd name="connsiteX1012" fmla="*/ 5323113 w 6558522"/>
              <a:gd name="connsiteY1012" fmla="*/ 102139 h 109617"/>
              <a:gd name="connsiteX1013" fmla="*/ 5318752 w 6558522"/>
              <a:gd name="connsiteY1013" fmla="*/ 58859 h 109617"/>
              <a:gd name="connsiteX1014" fmla="*/ 5315636 w 6558522"/>
              <a:gd name="connsiteY1014" fmla="*/ 32347 h 109617"/>
              <a:gd name="connsiteX1015" fmla="*/ 4112515 w 6558522"/>
              <a:gd name="connsiteY1015" fmla="*/ 7992 h 109617"/>
              <a:gd name="connsiteX1016" fmla="*/ 4116027 w 6558522"/>
              <a:gd name="connsiteY1016" fmla="*/ 8157 h 109617"/>
              <a:gd name="connsiteX1017" fmla="*/ 4121239 w 6558522"/>
              <a:gd name="connsiteY1017" fmla="*/ 61238 h 109617"/>
              <a:gd name="connsiteX1018" fmla="*/ 4121919 w 6558522"/>
              <a:gd name="connsiteY1018" fmla="*/ 102422 h 109617"/>
              <a:gd name="connsiteX1019" fmla="*/ 4119993 w 6558522"/>
              <a:gd name="connsiteY1019" fmla="*/ 102139 h 109617"/>
              <a:gd name="connsiteX1020" fmla="*/ 4115631 w 6558522"/>
              <a:gd name="connsiteY1020" fmla="*/ 58859 h 109617"/>
              <a:gd name="connsiteX1021" fmla="*/ 4112515 w 6558522"/>
              <a:gd name="connsiteY1021" fmla="*/ 32347 h 109617"/>
              <a:gd name="connsiteX1022" fmla="*/ 3273141 w 6558522"/>
              <a:gd name="connsiteY1022" fmla="*/ 7992 h 109617"/>
              <a:gd name="connsiteX1023" fmla="*/ 3276653 w 6558522"/>
              <a:gd name="connsiteY1023" fmla="*/ 8157 h 109617"/>
              <a:gd name="connsiteX1024" fmla="*/ 3281865 w 6558522"/>
              <a:gd name="connsiteY1024" fmla="*/ 61238 h 109617"/>
              <a:gd name="connsiteX1025" fmla="*/ 3282545 w 6558522"/>
              <a:gd name="connsiteY1025" fmla="*/ 102422 h 109617"/>
              <a:gd name="connsiteX1026" fmla="*/ 3280618 w 6558522"/>
              <a:gd name="connsiteY1026" fmla="*/ 102139 h 109617"/>
              <a:gd name="connsiteX1027" fmla="*/ 3276257 w 6558522"/>
              <a:gd name="connsiteY1027" fmla="*/ 58859 h 109617"/>
              <a:gd name="connsiteX1028" fmla="*/ 3273141 w 6558522"/>
              <a:gd name="connsiteY1028" fmla="*/ 32347 h 109617"/>
              <a:gd name="connsiteX1029" fmla="*/ 2433768 w 6558522"/>
              <a:gd name="connsiteY1029" fmla="*/ 7992 h 109617"/>
              <a:gd name="connsiteX1030" fmla="*/ 2437281 w 6558522"/>
              <a:gd name="connsiteY1030" fmla="*/ 8157 h 109617"/>
              <a:gd name="connsiteX1031" fmla="*/ 2442492 w 6558522"/>
              <a:gd name="connsiteY1031" fmla="*/ 61238 h 109617"/>
              <a:gd name="connsiteX1032" fmla="*/ 2443172 w 6558522"/>
              <a:gd name="connsiteY1032" fmla="*/ 102422 h 109617"/>
              <a:gd name="connsiteX1033" fmla="*/ 2441246 w 6558522"/>
              <a:gd name="connsiteY1033" fmla="*/ 102139 h 109617"/>
              <a:gd name="connsiteX1034" fmla="*/ 2436884 w 6558522"/>
              <a:gd name="connsiteY1034" fmla="*/ 58859 h 109617"/>
              <a:gd name="connsiteX1035" fmla="*/ 2433768 w 6558522"/>
              <a:gd name="connsiteY1035" fmla="*/ 32347 h 109617"/>
              <a:gd name="connsiteX1036" fmla="*/ 1594395 w 6558522"/>
              <a:gd name="connsiteY1036" fmla="*/ 7992 h 109617"/>
              <a:gd name="connsiteX1037" fmla="*/ 1597905 w 6558522"/>
              <a:gd name="connsiteY1037" fmla="*/ 8157 h 109617"/>
              <a:gd name="connsiteX1038" fmla="*/ 1603117 w 6558522"/>
              <a:gd name="connsiteY1038" fmla="*/ 61238 h 109617"/>
              <a:gd name="connsiteX1039" fmla="*/ 1603797 w 6558522"/>
              <a:gd name="connsiteY1039" fmla="*/ 102422 h 109617"/>
              <a:gd name="connsiteX1040" fmla="*/ 1601871 w 6558522"/>
              <a:gd name="connsiteY1040" fmla="*/ 102139 h 109617"/>
              <a:gd name="connsiteX1041" fmla="*/ 1597509 w 6558522"/>
              <a:gd name="connsiteY1041" fmla="*/ 58859 h 109617"/>
              <a:gd name="connsiteX1042" fmla="*/ 1594395 w 6558522"/>
              <a:gd name="connsiteY1042" fmla="*/ 32347 h 109617"/>
              <a:gd name="connsiteX1043" fmla="*/ 503219 w 6558522"/>
              <a:gd name="connsiteY1043" fmla="*/ 7992 h 109617"/>
              <a:gd name="connsiteX1044" fmla="*/ 506733 w 6558522"/>
              <a:gd name="connsiteY1044" fmla="*/ 8157 h 109617"/>
              <a:gd name="connsiteX1045" fmla="*/ 511944 w 6558522"/>
              <a:gd name="connsiteY1045" fmla="*/ 61238 h 109617"/>
              <a:gd name="connsiteX1046" fmla="*/ 512623 w 6558522"/>
              <a:gd name="connsiteY1046" fmla="*/ 102422 h 109617"/>
              <a:gd name="connsiteX1047" fmla="*/ 510697 w 6558522"/>
              <a:gd name="connsiteY1047" fmla="*/ 102139 h 109617"/>
              <a:gd name="connsiteX1048" fmla="*/ 506336 w 6558522"/>
              <a:gd name="connsiteY1048" fmla="*/ 58859 h 109617"/>
              <a:gd name="connsiteX1049" fmla="*/ 503219 w 6558522"/>
              <a:gd name="connsiteY1049" fmla="*/ 32347 h 109617"/>
              <a:gd name="connsiteX1050" fmla="*/ 6154896 w 6558522"/>
              <a:gd name="connsiteY1050" fmla="*/ 7987 h 109617"/>
              <a:gd name="connsiteX1051" fmla="*/ 6155010 w 6558522"/>
              <a:gd name="connsiteY1051" fmla="*/ 7987 h 109617"/>
              <a:gd name="connsiteX1052" fmla="*/ 6155010 w 6558522"/>
              <a:gd name="connsiteY1052" fmla="*/ 7992 h 109617"/>
              <a:gd name="connsiteX1053" fmla="*/ 5315522 w 6558522"/>
              <a:gd name="connsiteY1053" fmla="*/ 7987 h 109617"/>
              <a:gd name="connsiteX1054" fmla="*/ 5315636 w 6558522"/>
              <a:gd name="connsiteY1054" fmla="*/ 7987 h 109617"/>
              <a:gd name="connsiteX1055" fmla="*/ 5315636 w 6558522"/>
              <a:gd name="connsiteY1055" fmla="*/ 7992 h 109617"/>
              <a:gd name="connsiteX1056" fmla="*/ 4112401 w 6558522"/>
              <a:gd name="connsiteY1056" fmla="*/ 7987 h 109617"/>
              <a:gd name="connsiteX1057" fmla="*/ 4112515 w 6558522"/>
              <a:gd name="connsiteY1057" fmla="*/ 7987 h 109617"/>
              <a:gd name="connsiteX1058" fmla="*/ 4112515 w 6558522"/>
              <a:gd name="connsiteY1058" fmla="*/ 7992 h 109617"/>
              <a:gd name="connsiteX1059" fmla="*/ 3273028 w 6558522"/>
              <a:gd name="connsiteY1059" fmla="*/ 7987 h 109617"/>
              <a:gd name="connsiteX1060" fmla="*/ 3273141 w 6558522"/>
              <a:gd name="connsiteY1060" fmla="*/ 7987 h 109617"/>
              <a:gd name="connsiteX1061" fmla="*/ 3273141 w 6558522"/>
              <a:gd name="connsiteY1061" fmla="*/ 7992 h 109617"/>
              <a:gd name="connsiteX1062" fmla="*/ 2433655 w 6558522"/>
              <a:gd name="connsiteY1062" fmla="*/ 7987 h 109617"/>
              <a:gd name="connsiteX1063" fmla="*/ 2433768 w 6558522"/>
              <a:gd name="connsiteY1063" fmla="*/ 7987 h 109617"/>
              <a:gd name="connsiteX1064" fmla="*/ 2433768 w 6558522"/>
              <a:gd name="connsiteY1064" fmla="*/ 7992 h 109617"/>
              <a:gd name="connsiteX1065" fmla="*/ 1594280 w 6558522"/>
              <a:gd name="connsiteY1065" fmla="*/ 7987 h 109617"/>
              <a:gd name="connsiteX1066" fmla="*/ 1594395 w 6558522"/>
              <a:gd name="connsiteY1066" fmla="*/ 7987 h 109617"/>
              <a:gd name="connsiteX1067" fmla="*/ 1594395 w 6558522"/>
              <a:gd name="connsiteY1067" fmla="*/ 7992 h 109617"/>
              <a:gd name="connsiteX1068" fmla="*/ 503107 w 6558522"/>
              <a:gd name="connsiteY1068" fmla="*/ 7987 h 109617"/>
              <a:gd name="connsiteX1069" fmla="*/ 503219 w 6558522"/>
              <a:gd name="connsiteY1069" fmla="*/ 7987 h 109617"/>
              <a:gd name="connsiteX1070" fmla="*/ 503219 w 6558522"/>
              <a:gd name="connsiteY1070" fmla="*/ 7992 h 109617"/>
              <a:gd name="connsiteX1071" fmla="*/ 6495303 w 6558522"/>
              <a:gd name="connsiteY1071" fmla="*/ 7874 h 109617"/>
              <a:gd name="connsiteX1072" fmla="*/ 6497230 w 6558522"/>
              <a:gd name="connsiteY1072" fmla="*/ 8271 h 109617"/>
              <a:gd name="connsiteX1073" fmla="*/ 6499665 w 6558522"/>
              <a:gd name="connsiteY1073" fmla="*/ 50985 h 109617"/>
              <a:gd name="connsiteX1074" fmla="*/ 6501591 w 6558522"/>
              <a:gd name="connsiteY1074" fmla="*/ 77157 h 109617"/>
              <a:gd name="connsiteX1075" fmla="*/ 6500572 w 6558522"/>
              <a:gd name="connsiteY1075" fmla="*/ 101063 h 109617"/>
              <a:gd name="connsiteX1076" fmla="*/ 6500515 w 6558522"/>
              <a:gd name="connsiteY1076" fmla="*/ 101063 h 109617"/>
              <a:gd name="connsiteX1077" fmla="*/ 6496946 w 6558522"/>
              <a:gd name="connsiteY1077" fmla="*/ 100723 h 109617"/>
              <a:gd name="connsiteX1078" fmla="*/ 6494114 w 6558522"/>
              <a:gd name="connsiteY1078" fmla="*/ 48379 h 109617"/>
              <a:gd name="connsiteX1079" fmla="*/ 6495303 w 6558522"/>
              <a:gd name="connsiteY1079" fmla="*/ 7874 h 109617"/>
              <a:gd name="connsiteX1080" fmla="*/ 5655928 w 6558522"/>
              <a:gd name="connsiteY1080" fmla="*/ 7874 h 109617"/>
              <a:gd name="connsiteX1081" fmla="*/ 5657854 w 6558522"/>
              <a:gd name="connsiteY1081" fmla="*/ 8271 h 109617"/>
              <a:gd name="connsiteX1082" fmla="*/ 5660290 w 6558522"/>
              <a:gd name="connsiteY1082" fmla="*/ 50985 h 109617"/>
              <a:gd name="connsiteX1083" fmla="*/ 5662217 w 6558522"/>
              <a:gd name="connsiteY1083" fmla="*/ 77157 h 109617"/>
              <a:gd name="connsiteX1084" fmla="*/ 5661197 w 6558522"/>
              <a:gd name="connsiteY1084" fmla="*/ 101063 h 109617"/>
              <a:gd name="connsiteX1085" fmla="*/ 5661140 w 6558522"/>
              <a:gd name="connsiteY1085" fmla="*/ 101063 h 109617"/>
              <a:gd name="connsiteX1086" fmla="*/ 5657571 w 6558522"/>
              <a:gd name="connsiteY1086" fmla="*/ 100723 h 109617"/>
              <a:gd name="connsiteX1087" fmla="*/ 5654739 w 6558522"/>
              <a:gd name="connsiteY1087" fmla="*/ 48379 h 109617"/>
              <a:gd name="connsiteX1088" fmla="*/ 5655928 w 6558522"/>
              <a:gd name="connsiteY1088" fmla="*/ 7874 h 109617"/>
              <a:gd name="connsiteX1089" fmla="*/ 4816554 w 6558522"/>
              <a:gd name="connsiteY1089" fmla="*/ 7874 h 109617"/>
              <a:gd name="connsiteX1090" fmla="*/ 4818480 w 6558522"/>
              <a:gd name="connsiteY1090" fmla="*/ 8271 h 109617"/>
              <a:gd name="connsiteX1091" fmla="*/ 4820916 w 6558522"/>
              <a:gd name="connsiteY1091" fmla="*/ 50985 h 109617"/>
              <a:gd name="connsiteX1092" fmla="*/ 4822842 w 6558522"/>
              <a:gd name="connsiteY1092" fmla="*/ 77157 h 109617"/>
              <a:gd name="connsiteX1093" fmla="*/ 4821823 w 6558522"/>
              <a:gd name="connsiteY1093" fmla="*/ 101063 h 109617"/>
              <a:gd name="connsiteX1094" fmla="*/ 4821766 w 6558522"/>
              <a:gd name="connsiteY1094" fmla="*/ 101063 h 109617"/>
              <a:gd name="connsiteX1095" fmla="*/ 4818197 w 6558522"/>
              <a:gd name="connsiteY1095" fmla="*/ 100723 h 109617"/>
              <a:gd name="connsiteX1096" fmla="*/ 4815365 w 6558522"/>
              <a:gd name="connsiteY1096" fmla="*/ 48379 h 109617"/>
              <a:gd name="connsiteX1097" fmla="*/ 4816554 w 6558522"/>
              <a:gd name="connsiteY1097" fmla="*/ 7874 h 109617"/>
              <a:gd name="connsiteX1098" fmla="*/ 4452809 w 6558522"/>
              <a:gd name="connsiteY1098" fmla="*/ 7874 h 109617"/>
              <a:gd name="connsiteX1099" fmla="*/ 4454734 w 6558522"/>
              <a:gd name="connsiteY1099" fmla="*/ 8271 h 109617"/>
              <a:gd name="connsiteX1100" fmla="*/ 4457170 w 6558522"/>
              <a:gd name="connsiteY1100" fmla="*/ 50985 h 109617"/>
              <a:gd name="connsiteX1101" fmla="*/ 4459097 w 6558522"/>
              <a:gd name="connsiteY1101" fmla="*/ 77157 h 109617"/>
              <a:gd name="connsiteX1102" fmla="*/ 4458077 w 6558522"/>
              <a:gd name="connsiteY1102" fmla="*/ 101063 h 109617"/>
              <a:gd name="connsiteX1103" fmla="*/ 4458020 w 6558522"/>
              <a:gd name="connsiteY1103" fmla="*/ 101063 h 109617"/>
              <a:gd name="connsiteX1104" fmla="*/ 4454451 w 6558522"/>
              <a:gd name="connsiteY1104" fmla="*/ 100723 h 109617"/>
              <a:gd name="connsiteX1105" fmla="*/ 4451619 w 6558522"/>
              <a:gd name="connsiteY1105" fmla="*/ 48379 h 109617"/>
              <a:gd name="connsiteX1106" fmla="*/ 4452809 w 6558522"/>
              <a:gd name="connsiteY1106" fmla="*/ 7874 h 109617"/>
              <a:gd name="connsiteX1107" fmla="*/ 3613433 w 6558522"/>
              <a:gd name="connsiteY1107" fmla="*/ 7874 h 109617"/>
              <a:gd name="connsiteX1108" fmla="*/ 3615359 w 6558522"/>
              <a:gd name="connsiteY1108" fmla="*/ 8271 h 109617"/>
              <a:gd name="connsiteX1109" fmla="*/ 3617795 w 6558522"/>
              <a:gd name="connsiteY1109" fmla="*/ 50985 h 109617"/>
              <a:gd name="connsiteX1110" fmla="*/ 3619721 w 6558522"/>
              <a:gd name="connsiteY1110" fmla="*/ 77157 h 109617"/>
              <a:gd name="connsiteX1111" fmla="*/ 3618702 w 6558522"/>
              <a:gd name="connsiteY1111" fmla="*/ 101063 h 109617"/>
              <a:gd name="connsiteX1112" fmla="*/ 3618645 w 6558522"/>
              <a:gd name="connsiteY1112" fmla="*/ 101063 h 109617"/>
              <a:gd name="connsiteX1113" fmla="*/ 3615076 w 6558522"/>
              <a:gd name="connsiteY1113" fmla="*/ 100723 h 109617"/>
              <a:gd name="connsiteX1114" fmla="*/ 3612244 w 6558522"/>
              <a:gd name="connsiteY1114" fmla="*/ 48379 h 109617"/>
              <a:gd name="connsiteX1115" fmla="*/ 3613433 w 6558522"/>
              <a:gd name="connsiteY1115" fmla="*/ 7874 h 109617"/>
              <a:gd name="connsiteX1116" fmla="*/ 2774060 w 6558522"/>
              <a:gd name="connsiteY1116" fmla="*/ 7874 h 109617"/>
              <a:gd name="connsiteX1117" fmla="*/ 2775986 w 6558522"/>
              <a:gd name="connsiteY1117" fmla="*/ 8271 h 109617"/>
              <a:gd name="connsiteX1118" fmla="*/ 2778422 w 6558522"/>
              <a:gd name="connsiteY1118" fmla="*/ 50985 h 109617"/>
              <a:gd name="connsiteX1119" fmla="*/ 2780348 w 6558522"/>
              <a:gd name="connsiteY1119" fmla="*/ 77157 h 109617"/>
              <a:gd name="connsiteX1120" fmla="*/ 2779328 w 6558522"/>
              <a:gd name="connsiteY1120" fmla="*/ 101063 h 109617"/>
              <a:gd name="connsiteX1121" fmla="*/ 2779272 w 6558522"/>
              <a:gd name="connsiteY1121" fmla="*/ 101063 h 109617"/>
              <a:gd name="connsiteX1122" fmla="*/ 2775703 w 6558522"/>
              <a:gd name="connsiteY1122" fmla="*/ 100723 h 109617"/>
              <a:gd name="connsiteX1123" fmla="*/ 2772870 w 6558522"/>
              <a:gd name="connsiteY1123" fmla="*/ 48379 h 109617"/>
              <a:gd name="connsiteX1124" fmla="*/ 2774060 w 6558522"/>
              <a:gd name="connsiteY1124" fmla="*/ 7874 h 109617"/>
              <a:gd name="connsiteX1125" fmla="*/ 1934687 w 6558522"/>
              <a:gd name="connsiteY1125" fmla="*/ 7874 h 109617"/>
              <a:gd name="connsiteX1126" fmla="*/ 1936613 w 6558522"/>
              <a:gd name="connsiteY1126" fmla="*/ 8271 h 109617"/>
              <a:gd name="connsiteX1127" fmla="*/ 1939048 w 6558522"/>
              <a:gd name="connsiteY1127" fmla="*/ 50985 h 109617"/>
              <a:gd name="connsiteX1128" fmla="*/ 1940974 w 6558522"/>
              <a:gd name="connsiteY1128" fmla="*/ 77157 h 109617"/>
              <a:gd name="connsiteX1129" fmla="*/ 1939956 w 6558522"/>
              <a:gd name="connsiteY1129" fmla="*/ 101063 h 109617"/>
              <a:gd name="connsiteX1130" fmla="*/ 1939899 w 6558522"/>
              <a:gd name="connsiteY1130" fmla="*/ 101063 h 109617"/>
              <a:gd name="connsiteX1131" fmla="*/ 1936329 w 6558522"/>
              <a:gd name="connsiteY1131" fmla="*/ 100723 h 109617"/>
              <a:gd name="connsiteX1132" fmla="*/ 1933499 w 6558522"/>
              <a:gd name="connsiteY1132" fmla="*/ 48379 h 109617"/>
              <a:gd name="connsiteX1133" fmla="*/ 1934687 w 6558522"/>
              <a:gd name="connsiteY1133" fmla="*/ 7874 h 109617"/>
              <a:gd name="connsiteX1134" fmla="*/ 1095320 w 6558522"/>
              <a:gd name="connsiteY1134" fmla="*/ 7874 h 109617"/>
              <a:gd name="connsiteX1135" fmla="*/ 1097246 w 6558522"/>
              <a:gd name="connsiteY1135" fmla="*/ 8271 h 109617"/>
              <a:gd name="connsiteX1136" fmla="*/ 1099681 w 6558522"/>
              <a:gd name="connsiteY1136" fmla="*/ 50985 h 109617"/>
              <a:gd name="connsiteX1137" fmla="*/ 1101608 w 6558522"/>
              <a:gd name="connsiteY1137" fmla="*/ 77157 h 109617"/>
              <a:gd name="connsiteX1138" fmla="*/ 1100590 w 6558522"/>
              <a:gd name="connsiteY1138" fmla="*/ 101063 h 109617"/>
              <a:gd name="connsiteX1139" fmla="*/ 1100532 w 6558522"/>
              <a:gd name="connsiteY1139" fmla="*/ 101063 h 109617"/>
              <a:gd name="connsiteX1140" fmla="*/ 1096962 w 6558522"/>
              <a:gd name="connsiteY1140" fmla="*/ 100723 h 109617"/>
              <a:gd name="connsiteX1141" fmla="*/ 1094131 w 6558522"/>
              <a:gd name="connsiteY1141" fmla="*/ 48379 h 109617"/>
              <a:gd name="connsiteX1142" fmla="*/ 1095320 w 6558522"/>
              <a:gd name="connsiteY1142" fmla="*/ 7874 h 109617"/>
              <a:gd name="connsiteX1143" fmla="*/ 843513 w 6558522"/>
              <a:gd name="connsiteY1143" fmla="*/ 7874 h 109617"/>
              <a:gd name="connsiteX1144" fmla="*/ 845438 w 6558522"/>
              <a:gd name="connsiteY1144" fmla="*/ 8271 h 109617"/>
              <a:gd name="connsiteX1145" fmla="*/ 847875 w 6558522"/>
              <a:gd name="connsiteY1145" fmla="*/ 50985 h 109617"/>
              <a:gd name="connsiteX1146" fmla="*/ 849801 w 6558522"/>
              <a:gd name="connsiteY1146" fmla="*/ 77157 h 109617"/>
              <a:gd name="connsiteX1147" fmla="*/ 848783 w 6558522"/>
              <a:gd name="connsiteY1147" fmla="*/ 101063 h 109617"/>
              <a:gd name="connsiteX1148" fmla="*/ 848725 w 6558522"/>
              <a:gd name="connsiteY1148" fmla="*/ 101063 h 109617"/>
              <a:gd name="connsiteX1149" fmla="*/ 845156 w 6558522"/>
              <a:gd name="connsiteY1149" fmla="*/ 100723 h 109617"/>
              <a:gd name="connsiteX1150" fmla="*/ 842324 w 6558522"/>
              <a:gd name="connsiteY1150" fmla="*/ 48379 h 109617"/>
              <a:gd name="connsiteX1151" fmla="*/ 843513 w 6558522"/>
              <a:gd name="connsiteY1151" fmla="*/ 7874 h 109617"/>
              <a:gd name="connsiteX1152" fmla="*/ 4140 w 6558522"/>
              <a:gd name="connsiteY1152" fmla="*/ 7874 h 109617"/>
              <a:gd name="connsiteX1153" fmla="*/ 6066 w 6558522"/>
              <a:gd name="connsiteY1153" fmla="*/ 8271 h 109617"/>
              <a:gd name="connsiteX1154" fmla="*/ 8501 w 6558522"/>
              <a:gd name="connsiteY1154" fmla="*/ 50985 h 109617"/>
              <a:gd name="connsiteX1155" fmla="*/ 10427 w 6558522"/>
              <a:gd name="connsiteY1155" fmla="*/ 77157 h 109617"/>
              <a:gd name="connsiteX1156" fmla="*/ 9409 w 6558522"/>
              <a:gd name="connsiteY1156" fmla="*/ 101063 h 109617"/>
              <a:gd name="connsiteX1157" fmla="*/ 9351 w 6558522"/>
              <a:gd name="connsiteY1157" fmla="*/ 101063 h 109617"/>
              <a:gd name="connsiteX1158" fmla="*/ 5782 w 6558522"/>
              <a:gd name="connsiteY1158" fmla="*/ 100723 h 109617"/>
              <a:gd name="connsiteX1159" fmla="*/ 2950 w 6558522"/>
              <a:gd name="connsiteY1159" fmla="*/ 48379 h 109617"/>
              <a:gd name="connsiteX1160" fmla="*/ 4140 w 6558522"/>
              <a:gd name="connsiteY1160" fmla="*/ 7874 h 109617"/>
              <a:gd name="connsiteX1161" fmla="*/ 6267459 w 6558522"/>
              <a:gd name="connsiteY1161" fmla="*/ 7364 h 109617"/>
              <a:gd name="connsiteX1162" fmla="*/ 6267516 w 6558522"/>
              <a:gd name="connsiteY1162" fmla="*/ 7421 h 109617"/>
              <a:gd name="connsiteX1163" fmla="*/ 6271141 w 6558522"/>
              <a:gd name="connsiteY1163" fmla="*/ 7478 h 109617"/>
              <a:gd name="connsiteX1164" fmla="*/ 6276240 w 6558522"/>
              <a:gd name="connsiteY1164" fmla="*/ 61408 h 109617"/>
              <a:gd name="connsiteX1165" fmla="*/ 6274767 w 6558522"/>
              <a:gd name="connsiteY1165" fmla="*/ 103272 h 109617"/>
              <a:gd name="connsiteX1166" fmla="*/ 6272841 w 6558522"/>
              <a:gd name="connsiteY1166" fmla="*/ 102819 h 109617"/>
              <a:gd name="connsiteX1167" fmla="*/ 6270632 w 6558522"/>
              <a:gd name="connsiteY1167" fmla="*/ 58802 h 109617"/>
              <a:gd name="connsiteX1168" fmla="*/ 6267856 w 6558522"/>
              <a:gd name="connsiteY1168" fmla="*/ 31950 h 109617"/>
              <a:gd name="connsiteX1169" fmla="*/ 6267459 w 6558522"/>
              <a:gd name="connsiteY1169" fmla="*/ 7364 h 109617"/>
              <a:gd name="connsiteX1170" fmla="*/ 5428084 w 6558522"/>
              <a:gd name="connsiteY1170" fmla="*/ 7364 h 109617"/>
              <a:gd name="connsiteX1171" fmla="*/ 5428141 w 6558522"/>
              <a:gd name="connsiteY1171" fmla="*/ 7421 h 109617"/>
              <a:gd name="connsiteX1172" fmla="*/ 5431766 w 6558522"/>
              <a:gd name="connsiteY1172" fmla="*/ 7478 h 109617"/>
              <a:gd name="connsiteX1173" fmla="*/ 5436865 w 6558522"/>
              <a:gd name="connsiteY1173" fmla="*/ 61408 h 109617"/>
              <a:gd name="connsiteX1174" fmla="*/ 5435392 w 6558522"/>
              <a:gd name="connsiteY1174" fmla="*/ 103272 h 109617"/>
              <a:gd name="connsiteX1175" fmla="*/ 5433466 w 6558522"/>
              <a:gd name="connsiteY1175" fmla="*/ 102819 h 109617"/>
              <a:gd name="connsiteX1176" fmla="*/ 5431256 w 6558522"/>
              <a:gd name="connsiteY1176" fmla="*/ 58802 h 109617"/>
              <a:gd name="connsiteX1177" fmla="*/ 5428481 w 6558522"/>
              <a:gd name="connsiteY1177" fmla="*/ 31950 h 109617"/>
              <a:gd name="connsiteX1178" fmla="*/ 5428084 w 6558522"/>
              <a:gd name="connsiteY1178" fmla="*/ 7364 h 109617"/>
              <a:gd name="connsiteX1179" fmla="*/ 4224964 w 6558522"/>
              <a:gd name="connsiteY1179" fmla="*/ 7364 h 109617"/>
              <a:gd name="connsiteX1180" fmla="*/ 4225021 w 6558522"/>
              <a:gd name="connsiteY1180" fmla="*/ 7421 h 109617"/>
              <a:gd name="connsiteX1181" fmla="*/ 4228646 w 6558522"/>
              <a:gd name="connsiteY1181" fmla="*/ 7478 h 109617"/>
              <a:gd name="connsiteX1182" fmla="*/ 4233745 w 6558522"/>
              <a:gd name="connsiteY1182" fmla="*/ 61408 h 109617"/>
              <a:gd name="connsiteX1183" fmla="*/ 4232272 w 6558522"/>
              <a:gd name="connsiteY1183" fmla="*/ 103272 h 109617"/>
              <a:gd name="connsiteX1184" fmla="*/ 4230346 w 6558522"/>
              <a:gd name="connsiteY1184" fmla="*/ 102819 h 109617"/>
              <a:gd name="connsiteX1185" fmla="*/ 4228136 w 6558522"/>
              <a:gd name="connsiteY1185" fmla="*/ 58802 h 109617"/>
              <a:gd name="connsiteX1186" fmla="*/ 4225361 w 6558522"/>
              <a:gd name="connsiteY1186" fmla="*/ 31950 h 109617"/>
              <a:gd name="connsiteX1187" fmla="*/ 4224964 w 6558522"/>
              <a:gd name="connsiteY1187" fmla="*/ 7364 h 109617"/>
              <a:gd name="connsiteX1188" fmla="*/ 3385589 w 6558522"/>
              <a:gd name="connsiteY1188" fmla="*/ 7364 h 109617"/>
              <a:gd name="connsiteX1189" fmla="*/ 3385646 w 6558522"/>
              <a:gd name="connsiteY1189" fmla="*/ 7421 h 109617"/>
              <a:gd name="connsiteX1190" fmla="*/ 3389271 w 6558522"/>
              <a:gd name="connsiteY1190" fmla="*/ 7478 h 109617"/>
              <a:gd name="connsiteX1191" fmla="*/ 3394370 w 6558522"/>
              <a:gd name="connsiteY1191" fmla="*/ 61408 h 109617"/>
              <a:gd name="connsiteX1192" fmla="*/ 3392897 w 6558522"/>
              <a:gd name="connsiteY1192" fmla="*/ 103272 h 109617"/>
              <a:gd name="connsiteX1193" fmla="*/ 3390971 w 6558522"/>
              <a:gd name="connsiteY1193" fmla="*/ 102819 h 109617"/>
              <a:gd name="connsiteX1194" fmla="*/ 3388762 w 6558522"/>
              <a:gd name="connsiteY1194" fmla="*/ 58802 h 109617"/>
              <a:gd name="connsiteX1195" fmla="*/ 3385986 w 6558522"/>
              <a:gd name="connsiteY1195" fmla="*/ 31950 h 109617"/>
              <a:gd name="connsiteX1196" fmla="*/ 3385589 w 6558522"/>
              <a:gd name="connsiteY1196" fmla="*/ 7364 h 109617"/>
              <a:gd name="connsiteX1197" fmla="*/ 2546216 w 6558522"/>
              <a:gd name="connsiteY1197" fmla="*/ 7364 h 109617"/>
              <a:gd name="connsiteX1198" fmla="*/ 2546274 w 6558522"/>
              <a:gd name="connsiteY1198" fmla="*/ 7421 h 109617"/>
              <a:gd name="connsiteX1199" fmla="*/ 2549899 w 6558522"/>
              <a:gd name="connsiteY1199" fmla="*/ 7478 h 109617"/>
              <a:gd name="connsiteX1200" fmla="*/ 2554997 w 6558522"/>
              <a:gd name="connsiteY1200" fmla="*/ 61408 h 109617"/>
              <a:gd name="connsiteX1201" fmla="*/ 2553525 w 6558522"/>
              <a:gd name="connsiteY1201" fmla="*/ 103272 h 109617"/>
              <a:gd name="connsiteX1202" fmla="*/ 2551598 w 6558522"/>
              <a:gd name="connsiteY1202" fmla="*/ 102819 h 109617"/>
              <a:gd name="connsiteX1203" fmla="*/ 2549389 w 6558522"/>
              <a:gd name="connsiteY1203" fmla="*/ 58802 h 109617"/>
              <a:gd name="connsiteX1204" fmla="*/ 2546613 w 6558522"/>
              <a:gd name="connsiteY1204" fmla="*/ 31950 h 109617"/>
              <a:gd name="connsiteX1205" fmla="*/ 2546216 w 6558522"/>
              <a:gd name="connsiteY1205" fmla="*/ 7364 h 109617"/>
              <a:gd name="connsiteX1206" fmla="*/ 1706842 w 6558522"/>
              <a:gd name="connsiteY1206" fmla="*/ 7364 h 109617"/>
              <a:gd name="connsiteX1207" fmla="*/ 1706899 w 6558522"/>
              <a:gd name="connsiteY1207" fmla="*/ 7421 h 109617"/>
              <a:gd name="connsiteX1208" fmla="*/ 1710523 w 6558522"/>
              <a:gd name="connsiteY1208" fmla="*/ 7478 h 109617"/>
              <a:gd name="connsiteX1209" fmla="*/ 1715622 w 6558522"/>
              <a:gd name="connsiteY1209" fmla="*/ 61408 h 109617"/>
              <a:gd name="connsiteX1210" fmla="*/ 1714152 w 6558522"/>
              <a:gd name="connsiteY1210" fmla="*/ 103272 h 109617"/>
              <a:gd name="connsiteX1211" fmla="*/ 1712227 w 6558522"/>
              <a:gd name="connsiteY1211" fmla="*/ 102819 h 109617"/>
              <a:gd name="connsiteX1212" fmla="*/ 1710015 w 6558522"/>
              <a:gd name="connsiteY1212" fmla="*/ 58802 h 109617"/>
              <a:gd name="connsiteX1213" fmla="*/ 1707238 w 6558522"/>
              <a:gd name="connsiteY1213" fmla="*/ 31950 h 109617"/>
              <a:gd name="connsiteX1214" fmla="*/ 1706842 w 6558522"/>
              <a:gd name="connsiteY1214" fmla="*/ 7364 h 109617"/>
              <a:gd name="connsiteX1215" fmla="*/ 615669 w 6558522"/>
              <a:gd name="connsiteY1215" fmla="*/ 7364 h 109617"/>
              <a:gd name="connsiteX1216" fmla="*/ 615726 w 6558522"/>
              <a:gd name="connsiteY1216" fmla="*/ 7421 h 109617"/>
              <a:gd name="connsiteX1217" fmla="*/ 619351 w 6558522"/>
              <a:gd name="connsiteY1217" fmla="*/ 7478 h 109617"/>
              <a:gd name="connsiteX1218" fmla="*/ 624450 w 6558522"/>
              <a:gd name="connsiteY1218" fmla="*/ 61408 h 109617"/>
              <a:gd name="connsiteX1219" fmla="*/ 622976 w 6558522"/>
              <a:gd name="connsiteY1219" fmla="*/ 103272 h 109617"/>
              <a:gd name="connsiteX1220" fmla="*/ 621050 w 6558522"/>
              <a:gd name="connsiteY1220" fmla="*/ 102819 h 109617"/>
              <a:gd name="connsiteX1221" fmla="*/ 618840 w 6558522"/>
              <a:gd name="connsiteY1221" fmla="*/ 58802 h 109617"/>
              <a:gd name="connsiteX1222" fmla="*/ 616066 w 6558522"/>
              <a:gd name="connsiteY1222" fmla="*/ 31950 h 109617"/>
              <a:gd name="connsiteX1223" fmla="*/ 615669 w 6558522"/>
              <a:gd name="connsiteY1223" fmla="*/ 7364 h 109617"/>
              <a:gd name="connsiteX1224" fmla="*/ 6521191 w 6558522"/>
              <a:gd name="connsiteY1224" fmla="*/ 7195 h 109617"/>
              <a:gd name="connsiteX1225" fmla="*/ 6523117 w 6558522"/>
              <a:gd name="connsiteY1225" fmla="*/ 7478 h 109617"/>
              <a:gd name="connsiteX1226" fmla="*/ 6527479 w 6558522"/>
              <a:gd name="connsiteY1226" fmla="*/ 50758 h 109617"/>
              <a:gd name="connsiteX1227" fmla="*/ 6530595 w 6558522"/>
              <a:gd name="connsiteY1227" fmla="*/ 77270 h 109617"/>
              <a:gd name="connsiteX1228" fmla="*/ 6530595 w 6558522"/>
              <a:gd name="connsiteY1228" fmla="*/ 101624 h 109617"/>
              <a:gd name="connsiteX1229" fmla="*/ 6527082 w 6558522"/>
              <a:gd name="connsiteY1229" fmla="*/ 101459 h 109617"/>
              <a:gd name="connsiteX1230" fmla="*/ 6521871 w 6558522"/>
              <a:gd name="connsiteY1230" fmla="*/ 48379 h 109617"/>
              <a:gd name="connsiteX1231" fmla="*/ 6521191 w 6558522"/>
              <a:gd name="connsiteY1231" fmla="*/ 7195 h 109617"/>
              <a:gd name="connsiteX1232" fmla="*/ 5681817 w 6558522"/>
              <a:gd name="connsiteY1232" fmla="*/ 7195 h 109617"/>
              <a:gd name="connsiteX1233" fmla="*/ 5683743 w 6558522"/>
              <a:gd name="connsiteY1233" fmla="*/ 7478 h 109617"/>
              <a:gd name="connsiteX1234" fmla="*/ 5688105 w 6558522"/>
              <a:gd name="connsiteY1234" fmla="*/ 50758 h 109617"/>
              <a:gd name="connsiteX1235" fmla="*/ 5691221 w 6558522"/>
              <a:gd name="connsiteY1235" fmla="*/ 77270 h 109617"/>
              <a:gd name="connsiteX1236" fmla="*/ 5691221 w 6558522"/>
              <a:gd name="connsiteY1236" fmla="*/ 101624 h 109617"/>
              <a:gd name="connsiteX1237" fmla="*/ 5687709 w 6558522"/>
              <a:gd name="connsiteY1237" fmla="*/ 101459 h 109617"/>
              <a:gd name="connsiteX1238" fmla="*/ 5682497 w 6558522"/>
              <a:gd name="connsiteY1238" fmla="*/ 48379 h 109617"/>
              <a:gd name="connsiteX1239" fmla="*/ 5681817 w 6558522"/>
              <a:gd name="connsiteY1239" fmla="*/ 7195 h 109617"/>
              <a:gd name="connsiteX1240" fmla="*/ 4842442 w 6558522"/>
              <a:gd name="connsiteY1240" fmla="*/ 7195 h 109617"/>
              <a:gd name="connsiteX1241" fmla="*/ 4844368 w 6558522"/>
              <a:gd name="connsiteY1241" fmla="*/ 7478 h 109617"/>
              <a:gd name="connsiteX1242" fmla="*/ 4848730 w 6558522"/>
              <a:gd name="connsiteY1242" fmla="*/ 50758 h 109617"/>
              <a:gd name="connsiteX1243" fmla="*/ 4851846 w 6558522"/>
              <a:gd name="connsiteY1243" fmla="*/ 77270 h 109617"/>
              <a:gd name="connsiteX1244" fmla="*/ 4851846 w 6558522"/>
              <a:gd name="connsiteY1244" fmla="*/ 101624 h 109617"/>
              <a:gd name="connsiteX1245" fmla="*/ 4848334 w 6558522"/>
              <a:gd name="connsiteY1245" fmla="*/ 101459 h 109617"/>
              <a:gd name="connsiteX1246" fmla="*/ 4843122 w 6558522"/>
              <a:gd name="connsiteY1246" fmla="*/ 48379 h 109617"/>
              <a:gd name="connsiteX1247" fmla="*/ 4842442 w 6558522"/>
              <a:gd name="connsiteY1247" fmla="*/ 7195 h 109617"/>
              <a:gd name="connsiteX1248" fmla="*/ 4478697 w 6558522"/>
              <a:gd name="connsiteY1248" fmla="*/ 7195 h 109617"/>
              <a:gd name="connsiteX1249" fmla="*/ 4480623 w 6558522"/>
              <a:gd name="connsiteY1249" fmla="*/ 7478 h 109617"/>
              <a:gd name="connsiteX1250" fmla="*/ 4484985 w 6558522"/>
              <a:gd name="connsiteY1250" fmla="*/ 50758 h 109617"/>
              <a:gd name="connsiteX1251" fmla="*/ 4488101 w 6558522"/>
              <a:gd name="connsiteY1251" fmla="*/ 77270 h 109617"/>
              <a:gd name="connsiteX1252" fmla="*/ 4488101 w 6558522"/>
              <a:gd name="connsiteY1252" fmla="*/ 101624 h 109617"/>
              <a:gd name="connsiteX1253" fmla="*/ 4484589 w 6558522"/>
              <a:gd name="connsiteY1253" fmla="*/ 101459 h 109617"/>
              <a:gd name="connsiteX1254" fmla="*/ 4479377 w 6558522"/>
              <a:gd name="connsiteY1254" fmla="*/ 48379 h 109617"/>
              <a:gd name="connsiteX1255" fmla="*/ 4478697 w 6558522"/>
              <a:gd name="connsiteY1255" fmla="*/ 7195 h 109617"/>
              <a:gd name="connsiteX1256" fmla="*/ 3639322 w 6558522"/>
              <a:gd name="connsiteY1256" fmla="*/ 7195 h 109617"/>
              <a:gd name="connsiteX1257" fmla="*/ 3641248 w 6558522"/>
              <a:gd name="connsiteY1257" fmla="*/ 7478 h 109617"/>
              <a:gd name="connsiteX1258" fmla="*/ 3645610 w 6558522"/>
              <a:gd name="connsiteY1258" fmla="*/ 50758 h 109617"/>
              <a:gd name="connsiteX1259" fmla="*/ 3648726 w 6558522"/>
              <a:gd name="connsiteY1259" fmla="*/ 77270 h 109617"/>
              <a:gd name="connsiteX1260" fmla="*/ 3648726 w 6558522"/>
              <a:gd name="connsiteY1260" fmla="*/ 101624 h 109617"/>
              <a:gd name="connsiteX1261" fmla="*/ 3645214 w 6558522"/>
              <a:gd name="connsiteY1261" fmla="*/ 101459 h 109617"/>
              <a:gd name="connsiteX1262" fmla="*/ 3640002 w 6558522"/>
              <a:gd name="connsiteY1262" fmla="*/ 48379 h 109617"/>
              <a:gd name="connsiteX1263" fmla="*/ 3639322 w 6558522"/>
              <a:gd name="connsiteY1263" fmla="*/ 7195 h 109617"/>
              <a:gd name="connsiteX1264" fmla="*/ 2799949 w 6558522"/>
              <a:gd name="connsiteY1264" fmla="*/ 7195 h 109617"/>
              <a:gd name="connsiteX1265" fmla="*/ 2801875 w 6558522"/>
              <a:gd name="connsiteY1265" fmla="*/ 7478 h 109617"/>
              <a:gd name="connsiteX1266" fmla="*/ 2806237 w 6558522"/>
              <a:gd name="connsiteY1266" fmla="*/ 50758 h 109617"/>
              <a:gd name="connsiteX1267" fmla="*/ 2809353 w 6558522"/>
              <a:gd name="connsiteY1267" fmla="*/ 77270 h 109617"/>
              <a:gd name="connsiteX1268" fmla="*/ 2809353 w 6558522"/>
              <a:gd name="connsiteY1268" fmla="*/ 101624 h 109617"/>
              <a:gd name="connsiteX1269" fmla="*/ 2805841 w 6558522"/>
              <a:gd name="connsiteY1269" fmla="*/ 101459 h 109617"/>
              <a:gd name="connsiteX1270" fmla="*/ 2800629 w 6558522"/>
              <a:gd name="connsiteY1270" fmla="*/ 48379 h 109617"/>
              <a:gd name="connsiteX1271" fmla="*/ 2799949 w 6558522"/>
              <a:gd name="connsiteY1271" fmla="*/ 7195 h 109617"/>
              <a:gd name="connsiteX1272" fmla="*/ 1960574 w 6558522"/>
              <a:gd name="connsiteY1272" fmla="*/ 7195 h 109617"/>
              <a:gd name="connsiteX1273" fmla="*/ 1962500 w 6558522"/>
              <a:gd name="connsiteY1273" fmla="*/ 7478 h 109617"/>
              <a:gd name="connsiteX1274" fmla="*/ 1966863 w 6558522"/>
              <a:gd name="connsiteY1274" fmla="*/ 50758 h 109617"/>
              <a:gd name="connsiteX1275" fmla="*/ 1969979 w 6558522"/>
              <a:gd name="connsiteY1275" fmla="*/ 77270 h 109617"/>
              <a:gd name="connsiteX1276" fmla="*/ 1969979 w 6558522"/>
              <a:gd name="connsiteY1276" fmla="*/ 101624 h 109617"/>
              <a:gd name="connsiteX1277" fmla="*/ 1966467 w 6558522"/>
              <a:gd name="connsiteY1277" fmla="*/ 101459 h 109617"/>
              <a:gd name="connsiteX1278" fmla="*/ 1961255 w 6558522"/>
              <a:gd name="connsiteY1278" fmla="*/ 48379 h 109617"/>
              <a:gd name="connsiteX1279" fmla="*/ 1960574 w 6558522"/>
              <a:gd name="connsiteY1279" fmla="*/ 7195 h 109617"/>
              <a:gd name="connsiteX1280" fmla="*/ 1121208 w 6558522"/>
              <a:gd name="connsiteY1280" fmla="*/ 7195 h 109617"/>
              <a:gd name="connsiteX1281" fmla="*/ 1123134 w 6558522"/>
              <a:gd name="connsiteY1281" fmla="*/ 7478 h 109617"/>
              <a:gd name="connsiteX1282" fmla="*/ 1127496 w 6558522"/>
              <a:gd name="connsiteY1282" fmla="*/ 50758 h 109617"/>
              <a:gd name="connsiteX1283" fmla="*/ 1130613 w 6558522"/>
              <a:gd name="connsiteY1283" fmla="*/ 77270 h 109617"/>
              <a:gd name="connsiteX1284" fmla="*/ 1130613 w 6558522"/>
              <a:gd name="connsiteY1284" fmla="*/ 101624 h 109617"/>
              <a:gd name="connsiteX1285" fmla="*/ 1127102 w 6558522"/>
              <a:gd name="connsiteY1285" fmla="*/ 101459 h 109617"/>
              <a:gd name="connsiteX1286" fmla="*/ 1121888 w 6558522"/>
              <a:gd name="connsiteY1286" fmla="*/ 48379 h 109617"/>
              <a:gd name="connsiteX1287" fmla="*/ 1121208 w 6558522"/>
              <a:gd name="connsiteY1287" fmla="*/ 7195 h 109617"/>
              <a:gd name="connsiteX1288" fmla="*/ 869401 w 6558522"/>
              <a:gd name="connsiteY1288" fmla="*/ 7195 h 109617"/>
              <a:gd name="connsiteX1289" fmla="*/ 871327 w 6558522"/>
              <a:gd name="connsiteY1289" fmla="*/ 7478 h 109617"/>
              <a:gd name="connsiteX1290" fmla="*/ 875689 w 6558522"/>
              <a:gd name="connsiteY1290" fmla="*/ 50758 h 109617"/>
              <a:gd name="connsiteX1291" fmla="*/ 878807 w 6558522"/>
              <a:gd name="connsiteY1291" fmla="*/ 77270 h 109617"/>
              <a:gd name="connsiteX1292" fmla="*/ 878807 w 6558522"/>
              <a:gd name="connsiteY1292" fmla="*/ 101624 h 109617"/>
              <a:gd name="connsiteX1293" fmla="*/ 875295 w 6558522"/>
              <a:gd name="connsiteY1293" fmla="*/ 101459 h 109617"/>
              <a:gd name="connsiteX1294" fmla="*/ 870082 w 6558522"/>
              <a:gd name="connsiteY1294" fmla="*/ 48379 h 109617"/>
              <a:gd name="connsiteX1295" fmla="*/ 869401 w 6558522"/>
              <a:gd name="connsiteY1295" fmla="*/ 7195 h 109617"/>
              <a:gd name="connsiteX1296" fmla="*/ 30028 w 6558522"/>
              <a:gd name="connsiteY1296" fmla="*/ 7195 h 109617"/>
              <a:gd name="connsiteX1297" fmla="*/ 31954 w 6558522"/>
              <a:gd name="connsiteY1297" fmla="*/ 7478 h 109617"/>
              <a:gd name="connsiteX1298" fmla="*/ 36317 w 6558522"/>
              <a:gd name="connsiteY1298" fmla="*/ 50758 h 109617"/>
              <a:gd name="connsiteX1299" fmla="*/ 39432 w 6558522"/>
              <a:gd name="connsiteY1299" fmla="*/ 77270 h 109617"/>
              <a:gd name="connsiteX1300" fmla="*/ 39432 w 6558522"/>
              <a:gd name="connsiteY1300" fmla="*/ 101624 h 109617"/>
              <a:gd name="connsiteX1301" fmla="*/ 35920 w 6558522"/>
              <a:gd name="connsiteY1301" fmla="*/ 101459 h 109617"/>
              <a:gd name="connsiteX1302" fmla="*/ 30708 w 6558522"/>
              <a:gd name="connsiteY1302" fmla="*/ 48379 h 109617"/>
              <a:gd name="connsiteX1303" fmla="*/ 30028 w 6558522"/>
              <a:gd name="connsiteY1303" fmla="*/ 7195 h 109617"/>
              <a:gd name="connsiteX1304" fmla="*/ 6326713 w 6558522"/>
              <a:gd name="connsiteY1304" fmla="*/ 6968 h 109617"/>
              <a:gd name="connsiteX1305" fmla="*/ 6330282 w 6558522"/>
              <a:gd name="connsiteY1305" fmla="*/ 7421 h 109617"/>
              <a:gd name="connsiteX1306" fmla="*/ 6331076 w 6558522"/>
              <a:gd name="connsiteY1306" fmla="*/ 61464 h 109617"/>
              <a:gd name="connsiteX1307" fmla="*/ 6328300 w 6558522"/>
              <a:gd name="connsiteY1307" fmla="*/ 103158 h 109617"/>
              <a:gd name="connsiteX1308" fmla="*/ 6326374 w 6558522"/>
              <a:gd name="connsiteY1308" fmla="*/ 102705 h 109617"/>
              <a:gd name="connsiteX1309" fmla="*/ 6325581 w 6558522"/>
              <a:gd name="connsiteY1309" fmla="*/ 58632 h 109617"/>
              <a:gd name="connsiteX1310" fmla="*/ 6324674 w 6558522"/>
              <a:gd name="connsiteY1310" fmla="*/ 31610 h 109617"/>
              <a:gd name="connsiteX1311" fmla="*/ 6326657 w 6558522"/>
              <a:gd name="connsiteY1311" fmla="*/ 7024 h 109617"/>
              <a:gd name="connsiteX1312" fmla="*/ 5487340 w 6558522"/>
              <a:gd name="connsiteY1312" fmla="*/ 6968 h 109617"/>
              <a:gd name="connsiteX1313" fmla="*/ 5490909 w 6558522"/>
              <a:gd name="connsiteY1313" fmla="*/ 7421 h 109617"/>
              <a:gd name="connsiteX1314" fmla="*/ 5491702 w 6558522"/>
              <a:gd name="connsiteY1314" fmla="*/ 61464 h 109617"/>
              <a:gd name="connsiteX1315" fmla="*/ 5488926 w 6558522"/>
              <a:gd name="connsiteY1315" fmla="*/ 103158 h 109617"/>
              <a:gd name="connsiteX1316" fmla="*/ 5487000 w 6558522"/>
              <a:gd name="connsiteY1316" fmla="*/ 102705 h 109617"/>
              <a:gd name="connsiteX1317" fmla="*/ 5486207 w 6558522"/>
              <a:gd name="connsiteY1317" fmla="*/ 58632 h 109617"/>
              <a:gd name="connsiteX1318" fmla="*/ 5485300 w 6558522"/>
              <a:gd name="connsiteY1318" fmla="*/ 31610 h 109617"/>
              <a:gd name="connsiteX1319" fmla="*/ 5487283 w 6558522"/>
              <a:gd name="connsiteY1319" fmla="*/ 7024 h 109617"/>
              <a:gd name="connsiteX1320" fmla="*/ 4284276 w 6558522"/>
              <a:gd name="connsiteY1320" fmla="*/ 6968 h 109617"/>
              <a:gd name="connsiteX1321" fmla="*/ 4287845 w 6558522"/>
              <a:gd name="connsiteY1321" fmla="*/ 7421 h 109617"/>
              <a:gd name="connsiteX1322" fmla="*/ 4288638 w 6558522"/>
              <a:gd name="connsiteY1322" fmla="*/ 61464 h 109617"/>
              <a:gd name="connsiteX1323" fmla="*/ 4285862 w 6558522"/>
              <a:gd name="connsiteY1323" fmla="*/ 103158 h 109617"/>
              <a:gd name="connsiteX1324" fmla="*/ 4283936 w 6558522"/>
              <a:gd name="connsiteY1324" fmla="*/ 102705 h 109617"/>
              <a:gd name="connsiteX1325" fmla="*/ 4283143 w 6558522"/>
              <a:gd name="connsiteY1325" fmla="*/ 58632 h 109617"/>
              <a:gd name="connsiteX1326" fmla="*/ 4282236 w 6558522"/>
              <a:gd name="connsiteY1326" fmla="*/ 31610 h 109617"/>
              <a:gd name="connsiteX1327" fmla="*/ 4284219 w 6558522"/>
              <a:gd name="connsiteY1327" fmla="*/ 7024 h 109617"/>
              <a:gd name="connsiteX1328" fmla="*/ 3444902 w 6558522"/>
              <a:gd name="connsiteY1328" fmla="*/ 6968 h 109617"/>
              <a:gd name="connsiteX1329" fmla="*/ 3448471 w 6558522"/>
              <a:gd name="connsiteY1329" fmla="*/ 7421 h 109617"/>
              <a:gd name="connsiteX1330" fmla="*/ 3449264 w 6558522"/>
              <a:gd name="connsiteY1330" fmla="*/ 61464 h 109617"/>
              <a:gd name="connsiteX1331" fmla="*/ 3446488 w 6558522"/>
              <a:gd name="connsiteY1331" fmla="*/ 103158 h 109617"/>
              <a:gd name="connsiteX1332" fmla="*/ 3444562 w 6558522"/>
              <a:gd name="connsiteY1332" fmla="*/ 102705 h 109617"/>
              <a:gd name="connsiteX1333" fmla="*/ 3443769 w 6558522"/>
              <a:gd name="connsiteY1333" fmla="*/ 58632 h 109617"/>
              <a:gd name="connsiteX1334" fmla="*/ 3442862 w 6558522"/>
              <a:gd name="connsiteY1334" fmla="*/ 31610 h 109617"/>
              <a:gd name="connsiteX1335" fmla="*/ 3444845 w 6558522"/>
              <a:gd name="connsiteY1335" fmla="*/ 7024 h 109617"/>
              <a:gd name="connsiteX1336" fmla="*/ 2605528 w 6558522"/>
              <a:gd name="connsiteY1336" fmla="*/ 6968 h 109617"/>
              <a:gd name="connsiteX1337" fmla="*/ 2609097 w 6558522"/>
              <a:gd name="connsiteY1337" fmla="*/ 7421 h 109617"/>
              <a:gd name="connsiteX1338" fmla="*/ 2609890 w 6558522"/>
              <a:gd name="connsiteY1338" fmla="*/ 61464 h 109617"/>
              <a:gd name="connsiteX1339" fmla="*/ 2607114 w 6558522"/>
              <a:gd name="connsiteY1339" fmla="*/ 103158 h 109617"/>
              <a:gd name="connsiteX1340" fmla="*/ 2605188 w 6558522"/>
              <a:gd name="connsiteY1340" fmla="*/ 102705 h 109617"/>
              <a:gd name="connsiteX1341" fmla="*/ 2604395 w 6558522"/>
              <a:gd name="connsiteY1341" fmla="*/ 58632 h 109617"/>
              <a:gd name="connsiteX1342" fmla="*/ 2603488 w 6558522"/>
              <a:gd name="connsiteY1342" fmla="*/ 31610 h 109617"/>
              <a:gd name="connsiteX1343" fmla="*/ 2605471 w 6558522"/>
              <a:gd name="connsiteY1343" fmla="*/ 7024 h 109617"/>
              <a:gd name="connsiteX1344" fmla="*/ 1766100 w 6558522"/>
              <a:gd name="connsiteY1344" fmla="*/ 6968 h 109617"/>
              <a:gd name="connsiteX1345" fmla="*/ 1769667 w 6558522"/>
              <a:gd name="connsiteY1345" fmla="*/ 7421 h 109617"/>
              <a:gd name="connsiteX1346" fmla="*/ 1770462 w 6558522"/>
              <a:gd name="connsiteY1346" fmla="*/ 61464 h 109617"/>
              <a:gd name="connsiteX1347" fmla="*/ 1767684 w 6558522"/>
              <a:gd name="connsiteY1347" fmla="*/ 103158 h 109617"/>
              <a:gd name="connsiteX1348" fmla="*/ 1765758 w 6558522"/>
              <a:gd name="connsiteY1348" fmla="*/ 102705 h 109617"/>
              <a:gd name="connsiteX1349" fmla="*/ 1764965 w 6558522"/>
              <a:gd name="connsiteY1349" fmla="*/ 58632 h 109617"/>
              <a:gd name="connsiteX1350" fmla="*/ 1764061 w 6558522"/>
              <a:gd name="connsiteY1350" fmla="*/ 31610 h 109617"/>
              <a:gd name="connsiteX1351" fmla="*/ 1766043 w 6558522"/>
              <a:gd name="connsiteY1351" fmla="*/ 7024 h 109617"/>
              <a:gd name="connsiteX1352" fmla="*/ 674925 w 6558522"/>
              <a:gd name="connsiteY1352" fmla="*/ 6968 h 109617"/>
              <a:gd name="connsiteX1353" fmla="*/ 678495 w 6558522"/>
              <a:gd name="connsiteY1353" fmla="*/ 7421 h 109617"/>
              <a:gd name="connsiteX1354" fmla="*/ 679286 w 6558522"/>
              <a:gd name="connsiteY1354" fmla="*/ 61464 h 109617"/>
              <a:gd name="connsiteX1355" fmla="*/ 676510 w 6558522"/>
              <a:gd name="connsiteY1355" fmla="*/ 103158 h 109617"/>
              <a:gd name="connsiteX1356" fmla="*/ 674585 w 6558522"/>
              <a:gd name="connsiteY1356" fmla="*/ 102705 h 109617"/>
              <a:gd name="connsiteX1357" fmla="*/ 673791 w 6558522"/>
              <a:gd name="connsiteY1357" fmla="*/ 58632 h 109617"/>
              <a:gd name="connsiteX1358" fmla="*/ 672885 w 6558522"/>
              <a:gd name="connsiteY1358" fmla="*/ 31610 h 109617"/>
              <a:gd name="connsiteX1359" fmla="*/ 674868 w 6558522"/>
              <a:gd name="connsiteY1359" fmla="*/ 7024 h 109617"/>
              <a:gd name="connsiteX1360" fmla="*/ 6128214 w 6558522"/>
              <a:gd name="connsiteY1360" fmla="*/ 6798 h 109617"/>
              <a:gd name="connsiteX1361" fmla="*/ 6128214 w 6558522"/>
              <a:gd name="connsiteY1361" fmla="*/ 6855 h 109617"/>
              <a:gd name="connsiteX1362" fmla="*/ 6131840 w 6558522"/>
              <a:gd name="connsiteY1362" fmla="*/ 7025 h 109617"/>
              <a:gd name="connsiteX1363" fmla="*/ 6136032 w 6558522"/>
              <a:gd name="connsiteY1363" fmla="*/ 61521 h 109617"/>
              <a:gd name="connsiteX1364" fmla="*/ 6134446 w 6558522"/>
              <a:gd name="connsiteY1364" fmla="*/ 103725 h 109617"/>
              <a:gd name="connsiteX1365" fmla="*/ 6132520 w 6558522"/>
              <a:gd name="connsiteY1365" fmla="*/ 103272 h 109617"/>
              <a:gd name="connsiteX1366" fmla="*/ 6130424 w 6558522"/>
              <a:gd name="connsiteY1366" fmla="*/ 58802 h 109617"/>
              <a:gd name="connsiteX1367" fmla="*/ 6128044 w 6558522"/>
              <a:gd name="connsiteY1367" fmla="*/ 31667 h 109617"/>
              <a:gd name="connsiteX1368" fmla="*/ 6128214 w 6558522"/>
              <a:gd name="connsiteY1368" fmla="*/ 6798 h 109617"/>
              <a:gd name="connsiteX1369" fmla="*/ 5288840 w 6558522"/>
              <a:gd name="connsiteY1369" fmla="*/ 6798 h 109617"/>
              <a:gd name="connsiteX1370" fmla="*/ 5288840 w 6558522"/>
              <a:gd name="connsiteY1370" fmla="*/ 6855 h 109617"/>
              <a:gd name="connsiteX1371" fmla="*/ 5292466 w 6558522"/>
              <a:gd name="connsiteY1371" fmla="*/ 7025 h 109617"/>
              <a:gd name="connsiteX1372" fmla="*/ 5296658 w 6558522"/>
              <a:gd name="connsiteY1372" fmla="*/ 61521 h 109617"/>
              <a:gd name="connsiteX1373" fmla="*/ 5295072 w 6558522"/>
              <a:gd name="connsiteY1373" fmla="*/ 103725 h 109617"/>
              <a:gd name="connsiteX1374" fmla="*/ 5293146 w 6558522"/>
              <a:gd name="connsiteY1374" fmla="*/ 103272 h 109617"/>
              <a:gd name="connsiteX1375" fmla="*/ 5291050 w 6558522"/>
              <a:gd name="connsiteY1375" fmla="*/ 58802 h 109617"/>
              <a:gd name="connsiteX1376" fmla="*/ 5288670 w 6558522"/>
              <a:gd name="connsiteY1376" fmla="*/ 31667 h 109617"/>
              <a:gd name="connsiteX1377" fmla="*/ 5288840 w 6558522"/>
              <a:gd name="connsiteY1377" fmla="*/ 6798 h 109617"/>
              <a:gd name="connsiteX1378" fmla="*/ 4085719 w 6558522"/>
              <a:gd name="connsiteY1378" fmla="*/ 6798 h 109617"/>
              <a:gd name="connsiteX1379" fmla="*/ 4085719 w 6558522"/>
              <a:gd name="connsiteY1379" fmla="*/ 6855 h 109617"/>
              <a:gd name="connsiteX1380" fmla="*/ 4089345 w 6558522"/>
              <a:gd name="connsiteY1380" fmla="*/ 7025 h 109617"/>
              <a:gd name="connsiteX1381" fmla="*/ 4093537 w 6558522"/>
              <a:gd name="connsiteY1381" fmla="*/ 61521 h 109617"/>
              <a:gd name="connsiteX1382" fmla="*/ 4091951 w 6558522"/>
              <a:gd name="connsiteY1382" fmla="*/ 103725 h 109617"/>
              <a:gd name="connsiteX1383" fmla="*/ 4090025 w 6558522"/>
              <a:gd name="connsiteY1383" fmla="*/ 103272 h 109617"/>
              <a:gd name="connsiteX1384" fmla="*/ 4087929 w 6558522"/>
              <a:gd name="connsiteY1384" fmla="*/ 58802 h 109617"/>
              <a:gd name="connsiteX1385" fmla="*/ 4085549 w 6558522"/>
              <a:gd name="connsiteY1385" fmla="*/ 31667 h 109617"/>
              <a:gd name="connsiteX1386" fmla="*/ 4085719 w 6558522"/>
              <a:gd name="connsiteY1386" fmla="*/ 6798 h 109617"/>
              <a:gd name="connsiteX1387" fmla="*/ 3246345 w 6558522"/>
              <a:gd name="connsiteY1387" fmla="*/ 6798 h 109617"/>
              <a:gd name="connsiteX1388" fmla="*/ 3246345 w 6558522"/>
              <a:gd name="connsiteY1388" fmla="*/ 6855 h 109617"/>
              <a:gd name="connsiteX1389" fmla="*/ 3249972 w 6558522"/>
              <a:gd name="connsiteY1389" fmla="*/ 7025 h 109617"/>
              <a:gd name="connsiteX1390" fmla="*/ 3254163 w 6558522"/>
              <a:gd name="connsiteY1390" fmla="*/ 61521 h 109617"/>
              <a:gd name="connsiteX1391" fmla="*/ 3252576 w 6558522"/>
              <a:gd name="connsiteY1391" fmla="*/ 103725 h 109617"/>
              <a:gd name="connsiteX1392" fmla="*/ 3250651 w 6558522"/>
              <a:gd name="connsiteY1392" fmla="*/ 103272 h 109617"/>
              <a:gd name="connsiteX1393" fmla="*/ 3248555 w 6558522"/>
              <a:gd name="connsiteY1393" fmla="*/ 58802 h 109617"/>
              <a:gd name="connsiteX1394" fmla="*/ 3246175 w 6558522"/>
              <a:gd name="connsiteY1394" fmla="*/ 31667 h 109617"/>
              <a:gd name="connsiteX1395" fmla="*/ 3246345 w 6558522"/>
              <a:gd name="connsiteY1395" fmla="*/ 6798 h 109617"/>
              <a:gd name="connsiteX1396" fmla="*/ 2406972 w 6558522"/>
              <a:gd name="connsiteY1396" fmla="*/ 6798 h 109617"/>
              <a:gd name="connsiteX1397" fmla="*/ 2406972 w 6558522"/>
              <a:gd name="connsiteY1397" fmla="*/ 6855 h 109617"/>
              <a:gd name="connsiteX1398" fmla="*/ 2410599 w 6558522"/>
              <a:gd name="connsiteY1398" fmla="*/ 7025 h 109617"/>
              <a:gd name="connsiteX1399" fmla="*/ 2414791 w 6558522"/>
              <a:gd name="connsiteY1399" fmla="*/ 61521 h 109617"/>
              <a:gd name="connsiteX1400" fmla="*/ 2413204 w 6558522"/>
              <a:gd name="connsiteY1400" fmla="*/ 103725 h 109617"/>
              <a:gd name="connsiteX1401" fmla="*/ 2411278 w 6558522"/>
              <a:gd name="connsiteY1401" fmla="*/ 103272 h 109617"/>
              <a:gd name="connsiteX1402" fmla="*/ 2409184 w 6558522"/>
              <a:gd name="connsiteY1402" fmla="*/ 58802 h 109617"/>
              <a:gd name="connsiteX1403" fmla="*/ 2406803 w 6558522"/>
              <a:gd name="connsiteY1403" fmla="*/ 31667 h 109617"/>
              <a:gd name="connsiteX1404" fmla="*/ 2406972 w 6558522"/>
              <a:gd name="connsiteY1404" fmla="*/ 6798 h 109617"/>
              <a:gd name="connsiteX1405" fmla="*/ 1567597 w 6558522"/>
              <a:gd name="connsiteY1405" fmla="*/ 6798 h 109617"/>
              <a:gd name="connsiteX1406" fmla="*/ 1567597 w 6558522"/>
              <a:gd name="connsiteY1406" fmla="*/ 6855 h 109617"/>
              <a:gd name="connsiteX1407" fmla="*/ 1571224 w 6558522"/>
              <a:gd name="connsiteY1407" fmla="*/ 7025 h 109617"/>
              <a:gd name="connsiteX1408" fmla="*/ 1575415 w 6558522"/>
              <a:gd name="connsiteY1408" fmla="*/ 61521 h 109617"/>
              <a:gd name="connsiteX1409" fmla="*/ 1573829 w 6558522"/>
              <a:gd name="connsiteY1409" fmla="*/ 103725 h 109617"/>
              <a:gd name="connsiteX1410" fmla="*/ 1571905 w 6558522"/>
              <a:gd name="connsiteY1410" fmla="*/ 103272 h 109617"/>
              <a:gd name="connsiteX1411" fmla="*/ 1569808 w 6558522"/>
              <a:gd name="connsiteY1411" fmla="*/ 58802 h 109617"/>
              <a:gd name="connsiteX1412" fmla="*/ 1567428 w 6558522"/>
              <a:gd name="connsiteY1412" fmla="*/ 31667 h 109617"/>
              <a:gd name="connsiteX1413" fmla="*/ 1567597 w 6558522"/>
              <a:gd name="connsiteY1413" fmla="*/ 6798 h 109617"/>
              <a:gd name="connsiteX1414" fmla="*/ 476426 w 6558522"/>
              <a:gd name="connsiteY1414" fmla="*/ 6798 h 109617"/>
              <a:gd name="connsiteX1415" fmla="*/ 476426 w 6558522"/>
              <a:gd name="connsiteY1415" fmla="*/ 6855 h 109617"/>
              <a:gd name="connsiteX1416" fmla="*/ 480050 w 6558522"/>
              <a:gd name="connsiteY1416" fmla="*/ 7025 h 109617"/>
              <a:gd name="connsiteX1417" fmla="*/ 484242 w 6558522"/>
              <a:gd name="connsiteY1417" fmla="*/ 61521 h 109617"/>
              <a:gd name="connsiteX1418" fmla="*/ 482656 w 6558522"/>
              <a:gd name="connsiteY1418" fmla="*/ 103725 h 109617"/>
              <a:gd name="connsiteX1419" fmla="*/ 480730 w 6558522"/>
              <a:gd name="connsiteY1419" fmla="*/ 103272 h 109617"/>
              <a:gd name="connsiteX1420" fmla="*/ 478634 w 6558522"/>
              <a:gd name="connsiteY1420" fmla="*/ 58802 h 109617"/>
              <a:gd name="connsiteX1421" fmla="*/ 476255 w 6558522"/>
              <a:gd name="connsiteY1421" fmla="*/ 31667 h 109617"/>
              <a:gd name="connsiteX1422" fmla="*/ 476426 w 6558522"/>
              <a:gd name="connsiteY1422" fmla="*/ 6798 h 109617"/>
              <a:gd name="connsiteX1423" fmla="*/ 6015766 w 6558522"/>
              <a:gd name="connsiteY1423" fmla="*/ 6515 h 109617"/>
              <a:gd name="connsiteX1424" fmla="*/ 6019391 w 6558522"/>
              <a:gd name="connsiteY1424" fmla="*/ 6741 h 109617"/>
              <a:gd name="connsiteX1425" fmla="*/ 6023809 w 6558522"/>
              <a:gd name="connsiteY1425" fmla="*/ 61465 h 109617"/>
              <a:gd name="connsiteX1426" fmla="*/ 6023809 w 6558522"/>
              <a:gd name="connsiteY1426" fmla="*/ 103895 h 109617"/>
              <a:gd name="connsiteX1427" fmla="*/ 6021884 w 6558522"/>
              <a:gd name="connsiteY1427" fmla="*/ 103555 h 109617"/>
              <a:gd name="connsiteX1428" fmla="*/ 6018144 w 6558522"/>
              <a:gd name="connsiteY1428" fmla="*/ 58916 h 109617"/>
              <a:gd name="connsiteX1429" fmla="*/ 6015425 w 6558522"/>
              <a:gd name="connsiteY1429" fmla="*/ 31554 h 109617"/>
              <a:gd name="connsiteX1430" fmla="*/ 6015766 w 6558522"/>
              <a:gd name="connsiteY1430" fmla="*/ 6515 h 109617"/>
              <a:gd name="connsiteX1431" fmla="*/ 5176391 w 6558522"/>
              <a:gd name="connsiteY1431" fmla="*/ 6515 h 109617"/>
              <a:gd name="connsiteX1432" fmla="*/ 5180016 w 6558522"/>
              <a:gd name="connsiteY1432" fmla="*/ 6741 h 109617"/>
              <a:gd name="connsiteX1433" fmla="*/ 5184435 w 6558522"/>
              <a:gd name="connsiteY1433" fmla="*/ 61465 h 109617"/>
              <a:gd name="connsiteX1434" fmla="*/ 5184435 w 6558522"/>
              <a:gd name="connsiteY1434" fmla="*/ 103895 h 109617"/>
              <a:gd name="connsiteX1435" fmla="*/ 5182509 w 6558522"/>
              <a:gd name="connsiteY1435" fmla="*/ 103555 h 109617"/>
              <a:gd name="connsiteX1436" fmla="*/ 5178770 w 6558522"/>
              <a:gd name="connsiteY1436" fmla="*/ 58916 h 109617"/>
              <a:gd name="connsiteX1437" fmla="*/ 5176051 w 6558522"/>
              <a:gd name="connsiteY1437" fmla="*/ 31554 h 109617"/>
              <a:gd name="connsiteX1438" fmla="*/ 5176391 w 6558522"/>
              <a:gd name="connsiteY1438" fmla="*/ 6515 h 109617"/>
              <a:gd name="connsiteX1439" fmla="*/ 3973328 w 6558522"/>
              <a:gd name="connsiteY1439" fmla="*/ 6515 h 109617"/>
              <a:gd name="connsiteX1440" fmla="*/ 3976953 w 6558522"/>
              <a:gd name="connsiteY1440" fmla="*/ 6741 h 109617"/>
              <a:gd name="connsiteX1441" fmla="*/ 3981372 w 6558522"/>
              <a:gd name="connsiteY1441" fmla="*/ 61465 h 109617"/>
              <a:gd name="connsiteX1442" fmla="*/ 3981372 w 6558522"/>
              <a:gd name="connsiteY1442" fmla="*/ 103895 h 109617"/>
              <a:gd name="connsiteX1443" fmla="*/ 3979445 w 6558522"/>
              <a:gd name="connsiteY1443" fmla="*/ 103555 h 109617"/>
              <a:gd name="connsiteX1444" fmla="*/ 3975707 w 6558522"/>
              <a:gd name="connsiteY1444" fmla="*/ 58916 h 109617"/>
              <a:gd name="connsiteX1445" fmla="*/ 3972988 w 6558522"/>
              <a:gd name="connsiteY1445" fmla="*/ 31554 h 109617"/>
              <a:gd name="connsiteX1446" fmla="*/ 3973328 w 6558522"/>
              <a:gd name="connsiteY1446" fmla="*/ 6515 h 109617"/>
              <a:gd name="connsiteX1447" fmla="*/ 3133953 w 6558522"/>
              <a:gd name="connsiteY1447" fmla="*/ 6515 h 109617"/>
              <a:gd name="connsiteX1448" fmla="*/ 3137580 w 6558522"/>
              <a:gd name="connsiteY1448" fmla="*/ 6741 h 109617"/>
              <a:gd name="connsiteX1449" fmla="*/ 3141998 w 6558522"/>
              <a:gd name="connsiteY1449" fmla="*/ 61465 h 109617"/>
              <a:gd name="connsiteX1450" fmla="*/ 3141998 w 6558522"/>
              <a:gd name="connsiteY1450" fmla="*/ 103895 h 109617"/>
              <a:gd name="connsiteX1451" fmla="*/ 3140072 w 6558522"/>
              <a:gd name="connsiteY1451" fmla="*/ 103555 h 109617"/>
              <a:gd name="connsiteX1452" fmla="*/ 3136334 w 6558522"/>
              <a:gd name="connsiteY1452" fmla="*/ 58916 h 109617"/>
              <a:gd name="connsiteX1453" fmla="*/ 3133614 w 6558522"/>
              <a:gd name="connsiteY1453" fmla="*/ 31554 h 109617"/>
              <a:gd name="connsiteX1454" fmla="*/ 3133953 w 6558522"/>
              <a:gd name="connsiteY1454" fmla="*/ 6515 h 109617"/>
              <a:gd name="connsiteX1455" fmla="*/ 2294580 w 6558522"/>
              <a:gd name="connsiteY1455" fmla="*/ 6515 h 109617"/>
              <a:gd name="connsiteX1456" fmla="*/ 2298206 w 6558522"/>
              <a:gd name="connsiteY1456" fmla="*/ 6741 h 109617"/>
              <a:gd name="connsiteX1457" fmla="*/ 2302626 w 6558522"/>
              <a:gd name="connsiteY1457" fmla="*/ 61465 h 109617"/>
              <a:gd name="connsiteX1458" fmla="*/ 2302626 w 6558522"/>
              <a:gd name="connsiteY1458" fmla="*/ 103895 h 109617"/>
              <a:gd name="connsiteX1459" fmla="*/ 2300700 w 6558522"/>
              <a:gd name="connsiteY1459" fmla="*/ 103555 h 109617"/>
              <a:gd name="connsiteX1460" fmla="*/ 2296960 w 6558522"/>
              <a:gd name="connsiteY1460" fmla="*/ 58916 h 109617"/>
              <a:gd name="connsiteX1461" fmla="*/ 2294241 w 6558522"/>
              <a:gd name="connsiteY1461" fmla="*/ 31554 h 109617"/>
              <a:gd name="connsiteX1462" fmla="*/ 2294580 w 6558522"/>
              <a:gd name="connsiteY1462" fmla="*/ 6515 h 109617"/>
              <a:gd name="connsiteX1463" fmla="*/ 1455205 w 6558522"/>
              <a:gd name="connsiteY1463" fmla="*/ 6515 h 109617"/>
              <a:gd name="connsiteX1464" fmla="*/ 1458832 w 6558522"/>
              <a:gd name="connsiteY1464" fmla="*/ 6741 h 109617"/>
              <a:gd name="connsiteX1465" fmla="*/ 1463250 w 6558522"/>
              <a:gd name="connsiteY1465" fmla="*/ 61465 h 109617"/>
              <a:gd name="connsiteX1466" fmla="*/ 1463250 w 6558522"/>
              <a:gd name="connsiteY1466" fmla="*/ 103895 h 109617"/>
              <a:gd name="connsiteX1467" fmla="*/ 1461324 w 6558522"/>
              <a:gd name="connsiteY1467" fmla="*/ 103555 h 109617"/>
              <a:gd name="connsiteX1468" fmla="*/ 1457585 w 6558522"/>
              <a:gd name="connsiteY1468" fmla="*/ 58916 h 109617"/>
              <a:gd name="connsiteX1469" fmla="*/ 1454865 w 6558522"/>
              <a:gd name="connsiteY1469" fmla="*/ 31554 h 109617"/>
              <a:gd name="connsiteX1470" fmla="*/ 1455205 w 6558522"/>
              <a:gd name="connsiteY1470" fmla="*/ 6515 h 109617"/>
              <a:gd name="connsiteX1471" fmla="*/ 363975 w 6558522"/>
              <a:gd name="connsiteY1471" fmla="*/ 6515 h 109617"/>
              <a:gd name="connsiteX1472" fmla="*/ 367600 w 6558522"/>
              <a:gd name="connsiteY1472" fmla="*/ 6741 h 109617"/>
              <a:gd name="connsiteX1473" fmla="*/ 372019 w 6558522"/>
              <a:gd name="connsiteY1473" fmla="*/ 61465 h 109617"/>
              <a:gd name="connsiteX1474" fmla="*/ 372019 w 6558522"/>
              <a:gd name="connsiteY1474" fmla="*/ 103895 h 109617"/>
              <a:gd name="connsiteX1475" fmla="*/ 370093 w 6558522"/>
              <a:gd name="connsiteY1475" fmla="*/ 103555 h 109617"/>
              <a:gd name="connsiteX1476" fmla="*/ 366355 w 6558522"/>
              <a:gd name="connsiteY1476" fmla="*/ 58916 h 109617"/>
              <a:gd name="connsiteX1477" fmla="*/ 363636 w 6558522"/>
              <a:gd name="connsiteY1477" fmla="*/ 31554 h 109617"/>
              <a:gd name="connsiteX1478" fmla="*/ 363975 w 6558522"/>
              <a:gd name="connsiteY1478" fmla="*/ 6515 h 109617"/>
              <a:gd name="connsiteX1479" fmla="*/ 6357248 w 6558522"/>
              <a:gd name="connsiteY1479" fmla="*/ 6459 h 109617"/>
              <a:gd name="connsiteX1480" fmla="*/ 6359174 w 6558522"/>
              <a:gd name="connsiteY1480" fmla="*/ 6912 h 109617"/>
              <a:gd name="connsiteX1481" fmla="*/ 6359967 w 6558522"/>
              <a:gd name="connsiteY1481" fmla="*/ 50985 h 109617"/>
              <a:gd name="connsiteX1482" fmla="*/ 6360873 w 6558522"/>
              <a:gd name="connsiteY1482" fmla="*/ 78007 h 109617"/>
              <a:gd name="connsiteX1483" fmla="*/ 6358891 w 6558522"/>
              <a:gd name="connsiteY1483" fmla="*/ 102593 h 109617"/>
              <a:gd name="connsiteX1484" fmla="*/ 6358834 w 6558522"/>
              <a:gd name="connsiteY1484" fmla="*/ 102649 h 109617"/>
              <a:gd name="connsiteX1485" fmla="*/ 6355265 w 6558522"/>
              <a:gd name="connsiteY1485" fmla="*/ 102196 h 109617"/>
              <a:gd name="connsiteX1486" fmla="*/ 6354472 w 6558522"/>
              <a:gd name="connsiteY1486" fmla="*/ 48153 h 109617"/>
              <a:gd name="connsiteX1487" fmla="*/ 6357248 w 6558522"/>
              <a:gd name="connsiteY1487" fmla="*/ 6459 h 109617"/>
              <a:gd name="connsiteX1488" fmla="*/ 5517874 w 6558522"/>
              <a:gd name="connsiteY1488" fmla="*/ 6459 h 109617"/>
              <a:gd name="connsiteX1489" fmla="*/ 5519800 w 6558522"/>
              <a:gd name="connsiteY1489" fmla="*/ 6912 h 109617"/>
              <a:gd name="connsiteX1490" fmla="*/ 5520593 w 6558522"/>
              <a:gd name="connsiteY1490" fmla="*/ 50985 h 109617"/>
              <a:gd name="connsiteX1491" fmla="*/ 5521499 w 6558522"/>
              <a:gd name="connsiteY1491" fmla="*/ 78007 h 109617"/>
              <a:gd name="connsiteX1492" fmla="*/ 5519517 w 6558522"/>
              <a:gd name="connsiteY1492" fmla="*/ 102593 h 109617"/>
              <a:gd name="connsiteX1493" fmla="*/ 5519460 w 6558522"/>
              <a:gd name="connsiteY1493" fmla="*/ 102649 h 109617"/>
              <a:gd name="connsiteX1494" fmla="*/ 5515891 w 6558522"/>
              <a:gd name="connsiteY1494" fmla="*/ 102196 h 109617"/>
              <a:gd name="connsiteX1495" fmla="*/ 5515098 w 6558522"/>
              <a:gd name="connsiteY1495" fmla="*/ 48153 h 109617"/>
              <a:gd name="connsiteX1496" fmla="*/ 5517874 w 6558522"/>
              <a:gd name="connsiteY1496" fmla="*/ 6459 h 109617"/>
              <a:gd name="connsiteX1497" fmla="*/ 4678500 w 6558522"/>
              <a:gd name="connsiteY1497" fmla="*/ 6459 h 109617"/>
              <a:gd name="connsiteX1498" fmla="*/ 4680426 w 6558522"/>
              <a:gd name="connsiteY1498" fmla="*/ 6912 h 109617"/>
              <a:gd name="connsiteX1499" fmla="*/ 4681219 w 6558522"/>
              <a:gd name="connsiteY1499" fmla="*/ 50985 h 109617"/>
              <a:gd name="connsiteX1500" fmla="*/ 4682125 w 6558522"/>
              <a:gd name="connsiteY1500" fmla="*/ 78007 h 109617"/>
              <a:gd name="connsiteX1501" fmla="*/ 4680142 w 6558522"/>
              <a:gd name="connsiteY1501" fmla="*/ 102593 h 109617"/>
              <a:gd name="connsiteX1502" fmla="*/ 4680086 w 6558522"/>
              <a:gd name="connsiteY1502" fmla="*/ 102649 h 109617"/>
              <a:gd name="connsiteX1503" fmla="*/ 4676517 w 6558522"/>
              <a:gd name="connsiteY1503" fmla="*/ 102196 h 109617"/>
              <a:gd name="connsiteX1504" fmla="*/ 4675724 w 6558522"/>
              <a:gd name="connsiteY1504" fmla="*/ 48153 h 109617"/>
              <a:gd name="connsiteX1505" fmla="*/ 4678500 w 6558522"/>
              <a:gd name="connsiteY1505" fmla="*/ 6459 h 109617"/>
              <a:gd name="connsiteX1506" fmla="*/ 4314810 w 6558522"/>
              <a:gd name="connsiteY1506" fmla="*/ 6459 h 109617"/>
              <a:gd name="connsiteX1507" fmla="*/ 4316736 w 6558522"/>
              <a:gd name="connsiteY1507" fmla="*/ 6912 h 109617"/>
              <a:gd name="connsiteX1508" fmla="*/ 4317529 w 6558522"/>
              <a:gd name="connsiteY1508" fmla="*/ 50985 h 109617"/>
              <a:gd name="connsiteX1509" fmla="*/ 4318435 w 6558522"/>
              <a:gd name="connsiteY1509" fmla="*/ 78007 h 109617"/>
              <a:gd name="connsiteX1510" fmla="*/ 4316453 w 6558522"/>
              <a:gd name="connsiteY1510" fmla="*/ 102593 h 109617"/>
              <a:gd name="connsiteX1511" fmla="*/ 4316396 w 6558522"/>
              <a:gd name="connsiteY1511" fmla="*/ 102649 h 109617"/>
              <a:gd name="connsiteX1512" fmla="*/ 4312827 w 6558522"/>
              <a:gd name="connsiteY1512" fmla="*/ 102196 h 109617"/>
              <a:gd name="connsiteX1513" fmla="*/ 4312034 w 6558522"/>
              <a:gd name="connsiteY1513" fmla="*/ 48153 h 109617"/>
              <a:gd name="connsiteX1514" fmla="*/ 4314810 w 6558522"/>
              <a:gd name="connsiteY1514" fmla="*/ 6459 h 109617"/>
              <a:gd name="connsiteX1515" fmla="*/ 3475379 w 6558522"/>
              <a:gd name="connsiteY1515" fmla="*/ 6459 h 109617"/>
              <a:gd name="connsiteX1516" fmla="*/ 3477305 w 6558522"/>
              <a:gd name="connsiteY1516" fmla="*/ 6912 h 109617"/>
              <a:gd name="connsiteX1517" fmla="*/ 3478098 w 6558522"/>
              <a:gd name="connsiteY1517" fmla="*/ 50985 h 109617"/>
              <a:gd name="connsiteX1518" fmla="*/ 3479004 w 6558522"/>
              <a:gd name="connsiteY1518" fmla="*/ 78007 h 109617"/>
              <a:gd name="connsiteX1519" fmla="*/ 3477022 w 6558522"/>
              <a:gd name="connsiteY1519" fmla="*/ 102593 h 109617"/>
              <a:gd name="connsiteX1520" fmla="*/ 3476965 w 6558522"/>
              <a:gd name="connsiteY1520" fmla="*/ 102649 h 109617"/>
              <a:gd name="connsiteX1521" fmla="*/ 3473396 w 6558522"/>
              <a:gd name="connsiteY1521" fmla="*/ 102196 h 109617"/>
              <a:gd name="connsiteX1522" fmla="*/ 3472603 w 6558522"/>
              <a:gd name="connsiteY1522" fmla="*/ 48153 h 109617"/>
              <a:gd name="connsiteX1523" fmla="*/ 3475379 w 6558522"/>
              <a:gd name="connsiteY1523" fmla="*/ 6459 h 109617"/>
              <a:gd name="connsiteX1524" fmla="*/ 2636006 w 6558522"/>
              <a:gd name="connsiteY1524" fmla="*/ 6459 h 109617"/>
              <a:gd name="connsiteX1525" fmla="*/ 2637932 w 6558522"/>
              <a:gd name="connsiteY1525" fmla="*/ 6912 h 109617"/>
              <a:gd name="connsiteX1526" fmla="*/ 2638725 w 6558522"/>
              <a:gd name="connsiteY1526" fmla="*/ 50985 h 109617"/>
              <a:gd name="connsiteX1527" fmla="*/ 2639631 w 6558522"/>
              <a:gd name="connsiteY1527" fmla="*/ 78007 h 109617"/>
              <a:gd name="connsiteX1528" fmla="*/ 2637649 w 6558522"/>
              <a:gd name="connsiteY1528" fmla="*/ 102593 h 109617"/>
              <a:gd name="connsiteX1529" fmla="*/ 2637592 w 6558522"/>
              <a:gd name="connsiteY1529" fmla="*/ 102649 h 109617"/>
              <a:gd name="connsiteX1530" fmla="*/ 2634023 w 6558522"/>
              <a:gd name="connsiteY1530" fmla="*/ 102196 h 109617"/>
              <a:gd name="connsiteX1531" fmla="*/ 2633230 w 6558522"/>
              <a:gd name="connsiteY1531" fmla="*/ 48153 h 109617"/>
              <a:gd name="connsiteX1532" fmla="*/ 2636006 w 6558522"/>
              <a:gd name="connsiteY1532" fmla="*/ 6459 h 109617"/>
              <a:gd name="connsiteX1533" fmla="*/ 1796633 w 6558522"/>
              <a:gd name="connsiteY1533" fmla="*/ 6459 h 109617"/>
              <a:gd name="connsiteX1534" fmla="*/ 1798559 w 6558522"/>
              <a:gd name="connsiteY1534" fmla="*/ 6912 h 109617"/>
              <a:gd name="connsiteX1535" fmla="*/ 1799351 w 6558522"/>
              <a:gd name="connsiteY1535" fmla="*/ 50985 h 109617"/>
              <a:gd name="connsiteX1536" fmla="*/ 1800258 w 6558522"/>
              <a:gd name="connsiteY1536" fmla="*/ 78007 h 109617"/>
              <a:gd name="connsiteX1537" fmla="*/ 1798275 w 6558522"/>
              <a:gd name="connsiteY1537" fmla="*/ 102593 h 109617"/>
              <a:gd name="connsiteX1538" fmla="*/ 1798218 w 6558522"/>
              <a:gd name="connsiteY1538" fmla="*/ 102649 h 109617"/>
              <a:gd name="connsiteX1539" fmla="*/ 1794650 w 6558522"/>
              <a:gd name="connsiteY1539" fmla="*/ 102196 h 109617"/>
              <a:gd name="connsiteX1540" fmla="*/ 1793856 w 6558522"/>
              <a:gd name="connsiteY1540" fmla="*/ 48153 h 109617"/>
              <a:gd name="connsiteX1541" fmla="*/ 1796633 w 6558522"/>
              <a:gd name="connsiteY1541" fmla="*/ 6459 h 109617"/>
              <a:gd name="connsiteX1542" fmla="*/ 957266 w 6558522"/>
              <a:gd name="connsiteY1542" fmla="*/ 6459 h 109617"/>
              <a:gd name="connsiteX1543" fmla="*/ 959192 w 6558522"/>
              <a:gd name="connsiteY1543" fmla="*/ 6912 h 109617"/>
              <a:gd name="connsiteX1544" fmla="*/ 959986 w 6558522"/>
              <a:gd name="connsiteY1544" fmla="*/ 50985 h 109617"/>
              <a:gd name="connsiteX1545" fmla="*/ 960891 w 6558522"/>
              <a:gd name="connsiteY1545" fmla="*/ 78007 h 109617"/>
              <a:gd name="connsiteX1546" fmla="*/ 958910 w 6558522"/>
              <a:gd name="connsiteY1546" fmla="*/ 102593 h 109617"/>
              <a:gd name="connsiteX1547" fmla="*/ 958852 w 6558522"/>
              <a:gd name="connsiteY1547" fmla="*/ 102649 h 109617"/>
              <a:gd name="connsiteX1548" fmla="*/ 955283 w 6558522"/>
              <a:gd name="connsiteY1548" fmla="*/ 102196 h 109617"/>
              <a:gd name="connsiteX1549" fmla="*/ 954489 w 6558522"/>
              <a:gd name="connsiteY1549" fmla="*/ 48153 h 109617"/>
              <a:gd name="connsiteX1550" fmla="*/ 957266 w 6558522"/>
              <a:gd name="connsiteY1550" fmla="*/ 6459 h 109617"/>
              <a:gd name="connsiteX1551" fmla="*/ 705458 w 6558522"/>
              <a:gd name="connsiteY1551" fmla="*/ 6459 h 109617"/>
              <a:gd name="connsiteX1552" fmla="*/ 707384 w 6558522"/>
              <a:gd name="connsiteY1552" fmla="*/ 6912 h 109617"/>
              <a:gd name="connsiteX1553" fmla="*/ 708178 w 6558522"/>
              <a:gd name="connsiteY1553" fmla="*/ 50985 h 109617"/>
              <a:gd name="connsiteX1554" fmla="*/ 709083 w 6558522"/>
              <a:gd name="connsiteY1554" fmla="*/ 78007 h 109617"/>
              <a:gd name="connsiteX1555" fmla="*/ 707101 w 6558522"/>
              <a:gd name="connsiteY1555" fmla="*/ 102593 h 109617"/>
              <a:gd name="connsiteX1556" fmla="*/ 707044 w 6558522"/>
              <a:gd name="connsiteY1556" fmla="*/ 102649 h 109617"/>
              <a:gd name="connsiteX1557" fmla="*/ 703476 w 6558522"/>
              <a:gd name="connsiteY1557" fmla="*/ 102196 h 109617"/>
              <a:gd name="connsiteX1558" fmla="*/ 702683 w 6558522"/>
              <a:gd name="connsiteY1558" fmla="*/ 48153 h 109617"/>
              <a:gd name="connsiteX1559" fmla="*/ 705458 w 6558522"/>
              <a:gd name="connsiteY1559" fmla="*/ 6459 h 109617"/>
              <a:gd name="connsiteX1560" fmla="*/ 6410839 w 6558522"/>
              <a:gd name="connsiteY1560" fmla="*/ 6402 h 109617"/>
              <a:gd name="connsiteX1561" fmla="*/ 6412765 w 6558522"/>
              <a:gd name="connsiteY1561" fmla="*/ 6855 h 109617"/>
              <a:gd name="connsiteX1562" fmla="*/ 6414974 w 6558522"/>
              <a:gd name="connsiteY1562" fmla="*/ 50871 h 109617"/>
              <a:gd name="connsiteX1563" fmla="*/ 6417750 w 6558522"/>
              <a:gd name="connsiteY1563" fmla="*/ 77723 h 109617"/>
              <a:gd name="connsiteX1564" fmla="*/ 6418146 w 6558522"/>
              <a:gd name="connsiteY1564" fmla="*/ 102309 h 109617"/>
              <a:gd name="connsiteX1565" fmla="*/ 6418090 w 6558522"/>
              <a:gd name="connsiteY1565" fmla="*/ 102252 h 109617"/>
              <a:gd name="connsiteX1566" fmla="*/ 6414465 w 6558522"/>
              <a:gd name="connsiteY1566" fmla="*/ 102196 h 109617"/>
              <a:gd name="connsiteX1567" fmla="*/ 6409366 w 6558522"/>
              <a:gd name="connsiteY1567" fmla="*/ 48266 h 109617"/>
              <a:gd name="connsiteX1568" fmla="*/ 6410839 w 6558522"/>
              <a:gd name="connsiteY1568" fmla="*/ 6402 h 109617"/>
              <a:gd name="connsiteX1569" fmla="*/ 5571464 w 6558522"/>
              <a:gd name="connsiteY1569" fmla="*/ 6402 h 109617"/>
              <a:gd name="connsiteX1570" fmla="*/ 5573390 w 6558522"/>
              <a:gd name="connsiteY1570" fmla="*/ 6855 h 109617"/>
              <a:gd name="connsiteX1571" fmla="*/ 5575599 w 6558522"/>
              <a:gd name="connsiteY1571" fmla="*/ 50871 h 109617"/>
              <a:gd name="connsiteX1572" fmla="*/ 5578375 w 6558522"/>
              <a:gd name="connsiteY1572" fmla="*/ 77723 h 109617"/>
              <a:gd name="connsiteX1573" fmla="*/ 5578772 w 6558522"/>
              <a:gd name="connsiteY1573" fmla="*/ 102309 h 109617"/>
              <a:gd name="connsiteX1574" fmla="*/ 5578715 w 6558522"/>
              <a:gd name="connsiteY1574" fmla="*/ 102252 h 109617"/>
              <a:gd name="connsiteX1575" fmla="*/ 5575090 w 6558522"/>
              <a:gd name="connsiteY1575" fmla="*/ 102196 h 109617"/>
              <a:gd name="connsiteX1576" fmla="*/ 5569991 w 6558522"/>
              <a:gd name="connsiteY1576" fmla="*/ 48266 h 109617"/>
              <a:gd name="connsiteX1577" fmla="*/ 5571464 w 6558522"/>
              <a:gd name="connsiteY1577" fmla="*/ 6402 h 109617"/>
              <a:gd name="connsiteX1578" fmla="*/ 4732090 w 6558522"/>
              <a:gd name="connsiteY1578" fmla="*/ 6402 h 109617"/>
              <a:gd name="connsiteX1579" fmla="*/ 4734016 w 6558522"/>
              <a:gd name="connsiteY1579" fmla="*/ 6855 h 109617"/>
              <a:gd name="connsiteX1580" fmla="*/ 4736225 w 6558522"/>
              <a:gd name="connsiteY1580" fmla="*/ 50871 h 109617"/>
              <a:gd name="connsiteX1581" fmla="*/ 4739001 w 6558522"/>
              <a:gd name="connsiteY1581" fmla="*/ 77723 h 109617"/>
              <a:gd name="connsiteX1582" fmla="*/ 4739398 w 6558522"/>
              <a:gd name="connsiteY1582" fmla="*/ 102309 h 109617"/>
              <a:gd name="connsiteX1583" fmla="*/ 4739341 w 6558522"/>
              <a:gd name="connsiteY1583" fmla="*/ 102252 h 109617"/>
              <a:gd name="connsiteX1584" fmla="*/ 4735715 w 6558522"/>
              <a:gd name="connsiteY1584" fmla="*/ 102196 h 109617"/>
              <a:gd name="connsiteX1585" fmla="*/ 4730617 w 6558522"/>
              <a:gd name="connsiteY1585" fmla="*/ 48266 h 109617"/>
              <a:gd name="connsiteX1586" fmla="*/ 4732090 w 6558522"/>
              <a:gd name="connsiteY1586" fmla="*/ 6402 h 109617"/>
              <a:gd name="connsiteX1587" fmla="*/ 4368344 w 6558522"/>
              <a:gd name="connsiteY1587" fmla="*/ 6402 h 109617"/>
              <a:gd name="connsiteX1588" fmla="*/ 4370270 w 6558522"/>
              <a:gd name="connsiteY1588" fmla="*/ 6855 h 109617"/>
              <a:gd name="connsiteX1589" fmla="*/ 4372479 w 6558522"/>
              <a:gd name="connsiteY1589" fmla="*/ 50871 h 109617"/>
              <a:gd name="connsiteX1590" fmla="*/ 4375255 w 6558522"/>
              <a:gd name="connsiteY1590" fmla="*/ 77723 h 109617"/>
              <a:gd name="connsiteX1591" fmla="*/ 4375652 w 6558522"/>
              <a:gd name="connsiteY1591" fmla="*/ 102309 h 109617"/>
              <a:gd name="connsiteX1592" fmla="*/ 4375595 w 6558522"/>
              <a:gd name="connsiteY1592" fmla="*/ 102252 h 109617"/>
              <a:gd name="connsiteX1593" fmla="*/ 4371970 w 6558522"/>
              <a:gd name="connsiteY1593" fmla="*/ 102196 h 109617"/>
              <a:gd name="connsiteX1594" fmla="*/ 4366871 w 6558522"/>
              <a:gd name="connsiteY1594" fmla="*/ 48266 h 109617"/>
              <a:gd name="connsiteX1595" fmla="*/ 4368344 w 6558522"/>
              <a:gd name="connsiteY1595" fmla="*/ 6402 h 109617"/>
              <a:gd name="connsiteX1596" fmla="*/ 3528969 w 6558522"/>
              <a:gd name="connsiteY1596" fmla="*/ 6402 h 109617"/>
              <a:gd name="connsiteX1597" fmla="*/ 3530895 w 6558522"/>
              <a:gd name="connsiteY1597" fmla="*/ 6855 h 109617"/>
              <a:gd name="connsiteX1598" fmla="*/ 3533104 w 6558522"/>
              <a:gd name="connsiteY1598" fmla="*/ 50871 h 109617"/>
              <a:gd name="connsiteX1599" fmla="*/ 3535880 w 6558522"/>
              <a:gd name="connsiteY1599" fmla="*/ 77723 h 109617"/>
              <a:gd name="connsiteX1600" fmla="*/ 3536277 w 6558522"/>
              <a:gd name="connsiteY1600" fmla="*/ 102309 h 109617"/>
              <a:gd name="connsiteX1601" fmla="*/ 3536220 w 6558522"/>
              <a:gd name="connsiteY1601" fmla="*/ 102252 h 109617"/>
              <a:gd name="connsiteX1602" fmla="*/ 3532595 w 6558522"/>
              <a:gd name="connsiteY1602" fmla="*/ 102196 h 109617"/>
              <a:gd name="connsiteX1603" fmla="*/ 3527496 w 6558522"/>
              <a:gd name="connsiteY1603" fmla="*/ 48266 h 109617"/>
              <a:gd name="connsiteX1604" fmla="*/ 3528969 w 6558522"/>
              <a:gd name="connsiteY1604" fmla="*/ 6402 h 109617"/>
              <a:gd name="connsiteX1605" fmla="*/ 2689596 w 6558522"/>
              <a:gd name="connsiteY1605" fmla="*/ 6402 h 109617"/>
              <a:gd name="connsiteX1606" fmla="*/ 2691523 w 6558522"/>
              <a:gd name="connsiteY1606" fmla="*/ 6855 h 109617"/>
              <a:gd name="connsiteX1607" fmla="*/ 2693731 w 6558522"/>
              <a:gd name="connsiteY1607" fmla="*/ 50871 h 109617"/>
              <a:gd name="connsiteX1608" fmla="*/ 2696507 w 6558522"/>
              <a:gd name="connsiteY1608" fmla="*/ 77723 h 109617"/>
              <a:gd name="connsiteX1609" fmla="*/ 2696904 w 6558522"/>
              <a:gd name="connsiteY1609" fmla="*/ 102309 h 109617"/>
              <a:gd name="connsiteX1610" fmla="*/ 2696847 w 6558522"/>
              <a:gd name="connsiteY1610" fmla="*/ 102252 h 109617"/>
              <a:gd name="connsiteX1611" fmla="*/ 2693222 w 6558522"/>
              <a:gd name="connsiteY1611" fmla="*/ 102196 h 109617"/>
              <a:gd name="connsiteX1612" fmla="*/ 2688123 w 6558522"/>
              <a:gd name="connsiteY1612" fmla="*/ 48266 h 109617"/>
              <a:gd name="connsiteX1613" fmla="*/ 2689596 w 6558522"/>
              <a:gd name="connsiteY1613" fmla="*/ 6402 h 109617"/>
              <a:gd name="connsiteX1614" fmla="*/ 1850223 w 6558522"/>
              <a:gd name="connsiteY1614" fmla="*/ 6402 h 109617"/>
              <a:gd name="connsiteX1615" fmla="*/ 1852148 w 6558522"/>
              <a:gd name="connsiteY1615" fmla="*/ 6855 h 109617"/>
              <a:gd name="connsiteX1616" fmla="*/ 1854358 w 6558522"/>
              <a:gd name="connsiteY1616" fmla="*/ 50871 h 109617"/>
              <a:gd name="connsiteX1617" fmla="*/ 1857133 w 6558522"/>
              <a:gd name="connsiteY1617" fmla="*/ 77723 h 109617"/>
              <a:gd name="connsiteX1618" fmla="*/ 1857530 w 6558522"/>
              <a:gd name="connsiteY1618" fmla="*/ 102309 h 109617"/>
              <a:gd name="connsiteX1619" fmla="*/ 1857473 w 6558522"/>
              <a:gd name="connsiteY1619" fmla="*/ 102252 h 109617"/>
              <a:gd name="connsiteX1620" fmla="*/ 1853848 w 6558522"/>
              <a:gd name="connsiteY1620" fmla="*/ 102196 h 109617"/>
              <a:gd name="connsiteX1621" fmla="*/ 1848749 w 6558522"/>
              <a:gd name="connsiteY1621" fmla="*/ 48266 h 109617"/>
              <a:gd name="connsiteX1622" fmla="*/ 1850223 w 6558522"/>
              <a:gd name="connsiteY1622" fmla="*/ 6402 h 109617"/>
              <a:gd name="connsiteX1623" fmla="*/ 1010855 w 6558522"/>
              <a:gd name="connsiteY1623" fmla="*/ 6402 h 109617"/>
              <a:gd name="connsiteX1624" fmla="*/ 1012783 w 6558522"/>
              <a:gd name="connsiteY1624" fmla="*/ 6855 h 109617"/>
              <a:gd name="connsiteX1625" fmla="*/ 1014991 w 6558522"/>
              <a:gd name="connsiteY1625" fmla="*/ 50871 h 109617"/>
              <a:gd name="connsiteX1626" fmla="*/ 1017767 w 6558522"/>
              <a:gd name="connsiteY1626" fmla="*/ 77723 h 109617"/>
              <a:gd name="connsiteX1627" fmla="*/ 1018164 w 6558522"/>
              <a:gd name="connsiteY1627" fmla="*/ 102309 h 109617"/>
              <a:gd name="connsiteX1628" fmla="*/ 1018107 w 6558522"/>
              <a:gd name="connsiteY1628" fmla="*/ 102252 h 109617"/>
              <a:gd name="connsiteX1629" fmla="*/ 1014481 w 6558522"/>
              <a:gd name="connsiteY1629" fmla="*/ 102196 h 109617"/>
              <a:gd name="connsiteX1630" fmla="*/ 1009383 w 6558522"/>
              <a:gd name="connsiteY1630" fmla="*/ 48266 h 109617"/>
              <a:gd name="connsiteX1631" fmla="*/ 1010855 w 6558522"/>
              <a:gd name="connsiteY1631" fmla="*/ 6402 h 109617"/>
              <a:gd name="connsiteX1632" fmla="*/ 759049 w 6558522"/>
              <a:gd name="connsiteY1632" fmla="*/ 6402 h 109617"/>
              <a:gd name="connsiteX1633" fmla="*/ 760975 w 6558522"/>
              <a:gd name="connsiteY1633" fmla="*/ 6855 h 109617"/>
              <a:gd name="connsiteX1634" fmla="*/ 763183 w 6558522"/>
              <a:gd name="connsiteY1634" fmla="*/ 50871 h 109617"/>
              <a:gd name="connsiteX1635" fmla="*/ 765959 w 6558522"/>
              <a:gd name="connsiteY1635" fmla="*/ 77723 h 109617"/>
              <a:gd name="connsiteX1636" fmla="*/ 766356 w 6558522"/>
              <a:gd name="connsiteY1636" fmla="*/ 102309 h 109617"/>
              <a:gd name="connsiteX1637" fmla="*/ 766300 w 6558522"/>
              <a:gd name="connsiteY1637" fmla="*/ 102252 h 109617"/>
              <a:gd name="connsiteX1638" fmla="*/ 762675 w 6558522"/>
              <a:gd name="connsiteY1638" fmla="*/ 102196 h 109617"/>
              <a:gd name="connsiteX1639" fmla="*/ 757576 w 6558522"/>
              <a:gd name="connsiteY1639" fmla="*/ 48266 h 109617"/>
              <a:gd name="connsiteX1640" fmla="*/ 759049 w 6558522"/>
              <a:gd name="connsiteY1640" fmla="*/ 6402 h 109617"/>
              <a:gd name="connsiteX1641" fmla="*/ 6551159 w 6558522"/>
              <a:gd name="connsiteY1641" fmla="*/ 5892 h 109617"/>
              <a:gd name="connsiteX1642" fmla="*/ 6553086 w 6558522"/>
              <a:gd name="connsiteY1642" fmla="*/ 6345 h 109617"/>
              <a:gd name="connsiteX1643" fmla="*/ 6555182 w 6558522"/>
              <a:gd name="connsiteY1643" fmla="*/ 50815 h 109617"/>
              <a:gd name="connsiteX1644" fmla="*/ 6557560 w 6558522"/>
              <a:gd name="connsiteY1644" fmla="*/ 77950 h 109617"/>
              <a:gd name="connsiteX1645" fmla="*/ 6557391 w 6558522"/>
              <a:gd name="connsiteY1645" fmla="*/ 102819 h 109617"/>
              <a:gd name="connsiteX1646" fmla="*/ 6557391 w 6558522"/>
              <a:gd name="connsiteY1646" fmla="*/ 102762 h 109617"/>
              <a:gd name="connsiteX1647" fmla="*/ 6553765 w 6558522"/>
              <a:gd name="connsiteY1647" fmla="*/ 102592 h 109617"/>
              <a:gd name="connsiteX1648" fmla="*/ 6549573 w 6558522"/>
              <a:gd name="connsiteY1648" fmla="*/ 48095 h 109617"/>
              <a:gd name="connsiteX1649" fmla="*/ 6551159 w 6558522"/>
              <a:gd name="connsiteY1649" fmla="*/ 5892 h 109617"/>
              <a:gd name="connsiteX1650" fmla="*/ 5711785 w 6558522"/>
              <a:gd name="connsiteY1650" fmla="*/ 5892 h 109617"/>
              <a:gd name="connsiteX1651" fmla="*/ 5713711 w 6558522"/>
              <a:gd name="connsiteY1651" fmla="*/ 6345 h 109617"/>
              <a:gd name="connsiteX1652" fmla="*/ 5715807 w 6558522"/>
              <a:gd name="connsiteY1652" fmla="*/ 50815 h 109617"/>
              <a:gd name="connsiteX1653" fmla="*/ 5718187 w 6558522"/>
              <a:gd name="connsiteY1653" fmla="*/ 77950 h 109617"/>
              <a:gd name="connsiteX1654" fmla="*/ 5718017 w 6558522"/>
              <a:gd name="connsiteY1654" fmla="*/ 102819 h 109617"/>
              <a:gd name="connsiteX1655" fmla="*/ 5718017 w 6558522"/>
              <a:gd name="connsiteY1655" fmla="*/ 102762 h 109617"/>
              <a:gd name="connsiteX1656" fmla="*/ 5714391 w 6558522"/>
              <a:gd name="connsiteY1656" fmla="*/ 102592 h 109617"/>
              <a:gd name="connsiteX1657" fmla="*/ 5710199 w 6558522"/>
              <a:gd name="connsiteY1657" fmla="*/ 48095 h 109617"/>
              <a:gd name="connsiteX1658" fmla="*/ 5711785 w 6558522"/>
              <a:gd name="connsiteY1658" fmla="*/ 5892 h 109617"/>
              <a:gd name="connsiteX1659" fmla="*/ 4872410 w 6558522"/>
              <a:gd name="connsiteY1659" fmla="*/ 5892 h 109617"/>
              <a:gd name="connsiteX1660" fmla="*/ 4874336 w 6558522"/>
              <a:gd name="connsiteY1660" fmla="*/ 6345 h 109617"/>
              <a:gd name="connsiteX1661" fmla="*/ 4876432 w 6558522"/>
              <a:gd name="connsiteY1661" fmla="*/ 50815 h 109617"/>
              <a:gd name="connsiteX1662" fmla="*/ 4878811 w 6558522"/>
              <a:gd name="connsiteY1662" fmla="*/ 77950 h 109617"/>
              <a:gd name="connsiteX1663" fmla="*/ 4878642 w 6558522"/>
              <a:gd name="connsiteY1663" fmla="*/ 102819 h 109617"/>
              <a:gd name="connsiteX1664" fmla="*/ 4878642 w 6558522"/>
              <a:gd name="connsiteY1664" fmla="*/ 102762 h 109617"/>
              <a:gd name="connsiteX1665" fmla="*/ 4875016 w 6558522"/>
              <a:gd name="connsiteY1665" fmla="*/ 102592 h 109617"/>
              <a:gd name="connsiteX1666" fmla="*/ 4870824 w 6558522"/>
              <a:gd name="connsiteY1666" fmla="*/ 48095 h 109617"/>
              <a:gd name="connsiteX1667" fmla="*/ 4872410 w 6558522"/>
              <a:gd name="connsiteY1667" fmla="*/ 5892 h 109617"/>
              <a:gd name="connsiteX1668" fmla="*/ 4508664 w 6558522"/>
              <a:gd name="connsiteY1668" fmla="*/ 5892 h 109617"/>
              <a:gd name="connsiteX1669" fmla="*/ 4510590 w 6558522"/>
              <a:gd name="connsiteY1669" fmla="*/ 6345 h 109617"/>
              <a:gd name="connsiteX1670" fmla="*/ 4512686 w 6558522"/>
              <a:gd name="connsiteY1670" fmla="*/ 50815 h 109617"/>
              <a:gd name="connsiteX1671" fmla="*/ 4515066 w 6558522"/>
              <a:gd name="connsiteY1671" fmla="*/ 77950 h 109617"/>
              <a:gd name="connsiteX1672" fmla="*/ 4514896 w 6558522"/>
              <a:gd name="connsiteY1672" fmla="*/ 102819 h 109617"/>
              <a:gd name="connsiteX1673" fmla="*/ 4514896 w 6558522"/>
              <a:gd name="connsiteY1673" fmla="*/ 102762 h 109617"/>
              <a:gd name="connsiteX1674" fmla="*/ 4511270 w 6558522"/>
              <a:gd name="connsiteY1674" fmla="*/ 102592 h 109617"/>
              <a:gd name="connsiteX1675" fmla="*/ 4507078 w 6558522"/>
              <a:gd name="connsiteY1675" fmla="*/ 48095 h 109617"/>
              <a:gd name="connsiteX1676" fmla="*/ 4508664 w 6558522"/>
              <a:gd name="connsiteY1676" fmla="*/ 5892 h 109617"/>
              <a:gd name="connsiteX1677" fmla="*/ 3669290 w 6558522"/>
              <a:gd name="connsiteY1677" fmla="*/ 5892 h 109617"/>
              <a:gd name="connsiteX1678" fmla="*/ 3671216 w 6558522"/>
              <a:gd name="connsiteY1678" fmla="*/ 6345 h 109617"/>
              <a:gd name="connsiteX1679" fmla="*/ 3673312 w 6558522"/>
              <a:gd name="connsiteY1679" fmla="*/ 50815 h 109617"/>
              <a:gd name="connsiteX1680" fmla="*/ 3675691 w 6558522"/>
              <a:gd name="connsiteY1680" fmla="*/ 77950 h 109617"/>
              <a:gd name="connsiteX1681" fmla="*/ 3675522 w 6558522"/>
              <a:gd name="connsiteY1681" fmla="*/ 102819 h 109617"/>
              <a:gd name="connsiteX1682" fmla="*/ 3675522 w 6558522"/>
              <a:gd name="connsiteY1682" fmla="*/ 102762 h 109617"/>
              <a:gd name="connsiteX1683" fmla="*/ 3671896 w 6558522"/>
              <a:gd name="connsiteY1683" fmla="*/ 102592 h 109617"/>
              <a:gd name="connsiteX1684" fmla="*/ 3667704 w 6558522"/>
              <a:gd name="connsiteY1684" fmla="*/ 48095 h 109617"/>
              <a:gd name="connsiteX1685" fmla="*/ 3669290 w 6558522"/>
              <a:gd name="connsiteY1685" fmla="*/ 5892 h 109617"/>
              <a:gd name="connsiteX1686" fmla="*/ 2829916 w 6558522"/>
              <a:gd name="connsiteY1686" fmla="*/ 5892 h 109617"/>
              <a:gd name="connsiteX1687" fmla="*/ 2831842 w 6558522"/>
              <a:gd name="connsiteY1687" fmla="*/ 6345 h 109617"/>
              <a:gd name="connsiteX1688" fmla="*/ 2833937 w 6558522"/>
              <a:gd name="connsiteY1688" fmla="*/ 50815 h 109617"/>
              <a:gd name="connsiteX1689" fmla="*/ 2836316 w 6558522"/>
              <a:gd name="connsiteY1689" fmla="*/ 77950 h 109617"/>
              <a:gd name="connsiteX1690" fmla="*/ 2836147 w 6558522"/>
              <a:gd name="connsiteY1690" fmla="*/ 102819 h 109617"/>
              <a:gd name="connsiteX1691" fmla="*/ 2836147 w 6558522"/>
              <a:gd name="connsiteY1691" fmla="*/ 102762 h 109617"/>
              <a:gd name="connsiteX1692" fmla="*/ 2832522 w 6558522"/>
              <a:gd name="connsiteY1692" fmla="*/ 102592 h 109617"/>
              <a:gd name="connsiteX1693" fmla="*/ 2828329 w 6558522"/>
              <a:gd name="connsiteY1693" fmla="*/ 48095 h 109617"/>
              <a:gd name="connsiteX1694" fmla="*/ 2829916 w 6558522"/>
              <a:gd name="connsiteY1694" fmla="*/ 5892 h 109617"/>
              <a:gd name="connsiteX1695" fmla="*/ 1990545 w 6558522"/>
              <a:gd name="connsiteY1695" fmla="*/ 5892 h 109617"/>
              <a:gd name="connsiteX1696" fmla="*/ 1992470 w 6558522"/>
              <a:gd name="connsiteY1696" fmla="*/ 6345 h 109617"/>
              <a:gd name="connsiteX1697" fmla="*/ 1994565 w 6558522"/>
              <a:gd name="connsiteY1697" fmla="*/ 50815 h 109617"/>
              <a:gd name="connsiteX1698" fmla="*/ 1996946 w 6558522"/>
              <a:gd name="connsiteY1698" fmla="*/ 77950 h 109617"/>
              <a:gd name="connsiteX1699" fmla="*/ 1996775 w 6558522"/>
              <a:gd name="connsiteY1699" fmla="*/ 102819 h 109617"/>
              <a:gd name="connsiteX1700" fmla="*/ 1996775 w 6558522"/>
              <a:gd name="connsiteY1700" fmla="*/ 102762 h 109617"/>
              <a:gd name="connsiteX1701" fmla="*/ 1993150 w 6558522"/>
              <a:gd name="connsiteY1701" fmla="*/ 102592 h 109617"/>
              <a:gd name="connsiteX1702" fmla="*/ 1988957 w 6558522"/>
              <a:gd name="connsiteY1702" fmla="*/ 48095 h 109617"/>
              <a:gd name="connsiteX1703" fmla="*/ 1990545 w 6558522"/>
              <a:gd name="connsiteY1703" fmla="*/ 5892 h 109617"/>
              <a:gd name="connsiteX1704" fmla="*/ 1151176 w 6558522"/>
              <a:gd name="connsiteY1704" fmla="*/ 5892 h 109617"/>
              <a:gd name="connsiteX1705" fmla="*/ 1153102 w 6558522"/>
              <a:gd name="connsiteY1705" fmla="*/ 6345 h 109617"/>
              <a:gd name="connsiteX1706" fmla="*/ 1155198 w 6558522"/>
              <a:gd name="connsiteY1706" fmla="*/ 50815 h 109617"/>
              <a:gd name="connsiteX1707" fmla="*/ 1157578 w 6558522"/>
              <a:gd name="connsiteY1707" fmla="*/ 77950 h 109617"/>
              <a:gd name="connsiteX1708" fmla="*/ 1157407 w 6558522"/>
              <a:gd name="connsiteY1708" fmla="*/ 102819 h 109617"/>
              <a:gd name="connsiteX1709" fmla="*/ 1157407 w 6558522"/>
              <a:gd name="connsiteY1709" fmla="*/ 102762 h 109617"/>
              <a:gd name="connsiteX1710" fmla="*/ 1153782 w 6558522"/>
              <a:gd name="connsiteY1710" fmla="*/ 102592 h 109617"/>
              <a:gd name="connsiteX1711" fmla="*/ 1149591 w 6558522"/>
              <a:gd name="connsiteY1711" fmla="*/ 48095 h 109617"/>
              <a:gd name="connsiteX1712" fmla="*/ 1151176 w 6558522"/>
              <a:gd name="connsiteY1712" fmla="*/ 5892 h 109617"/>
              <a:gd name="connsiteX1713" fmla="*/ 899369 w 6558522"/>
              <a:gd name="connsiteY1713" fmla="*/ 5892 h 109617"/>
              <a:gd name="connsiteX1714" fmla="*/ 901296 w 6558522"/>
              <a:gd name="connsiteY1714" fmla="*/ 6345 h 109617"/>
              <a:gd name="connsiteX1715" fmla="*/ 903393 w 6558522"/>
              <a:gd name="connsiteY1715" fmla="*/ 50815 h 109617"/>
              <a:gd name="connsiteX1716" fmla="*/ 905771 w 6558522"/>
              <a:gd name="connsiteY1716" fmla="*/ 77950 h 109617"/>
              <a:gd name="connsiteX1717" fmla="*/ 905601 w 6558522"/>
              <a:gd name="connsiteY1717" fmla="*/ 102819 h 109617"/>
              <a:gd name="connsiteX1718" fmla="*/ 905601 w 6558522"/>
              <a:gd name="connsiteY1718" fmla="*/ 102762 h 109617"/>
              <a:gd name="connsiteX1719" fmla="*/ 901976 w 6558522"/>
              <a:gd name="connsiteY1719" fmla="*/ 102592 h 109617"/>
              <a:gd name="connsiteX1720" fmla="*/ 897784 w 6558522"/>
              <a:gd name="connsiteY1720" fmla="*/ 48095 h 109617"/>
              <a:gd name="connsiteX1721" fmla="*/ 899369 w 6558522"/>
              <a:gd name="connsiteY1721" fmla="*/ 5892 h 109617"/>
              <a:gd name="connsiteX1722" fmla="*/ 59995 w 6558522"/>
              <a:gd name="connsiteY1722" fmla="*/ 5892 h 109617"/>
              <a:gd name="connsiteX1723" fmla="*/ 61922 w 6558522"/>
              <a:gd name="connsiteY1723" fmla="*/ 6345 h 109617"/>
              <a:gd name="connsiteX1724" fmla="*/ 64017 w 6558522"/>
              <a:gd name="connsiteY1724" fmla="*/ 50815 h 109617"/>
              <a:gd name="connsiteX1725" fmla="*/ 66396 w 6558522"/>
              <a:gd name="connsiteY1725" fmla="*/ 77950 h 109617"/>
              <a:gd name="connsiteX1726" fmla="*/ 66227 w 6558522"/>
              <a:gd name="connsiteY1726" fmla="*/ 102819 h 109617"/>
              <a:gd name="connsiteX1727" fmla="*/ 66227 w 6558522"/>
              <a:gd name="connsiteY1727" fmla="*/ 102762 h 109617"/>
              <a:gd name="connsiteX1728" fmla="*/ 62601 w 6558522"/>
              <a:gd name="connsiteY1728" fmla="*/ 102592 h 109617"/>
              <a:gd name="connsiteX1729" fmla="*/ 58409 w 6558522"/>
              <a:gd name="connsiteY1729" fmla="*/ 48095 h 109617"/>
              <a:gd name="connsiteX1730" fmla="*/ 59995 w 6558522"/>
              <a:gd name="connsiteY1730" fmla="*/ 5892 h 109617"/>
              <a:gd name="connsiteX1731" fmla="*/ 5822364 w 6558522"/>
              <a:gd name="connsiteY1731" fmla="*/ 5721 h 109617"/>
              <a:gd name="connsiteX1732" fmla="*/ 5824290 w 6558522"/>
              <a:gd name="connsiteY1732" fmla="*/ 6061 h 109617"/>
              <a:gd name="connsiteX1733" fmla="*/ 5828029 w 6558522"/>
              <a:gd name="connsiteY1733" fmla="*/ 50701 h 109617"/>
              <a:gd name="connsiteX1734" fmla="*/ 5830748 w 6558522"/>
              <a:gd name="connsiteY1734" fmla="*/ 78063 h 109617"/>
              <a:gd name="connsiteX1735" fmla="*/ 5830408 w 6558522"/>
              <a:gd name="connsiteY1735" fmla="*/ 103102 h 109617"/>
              <a:gd name="connsiteX1736" fmla="*/ 5826782 w 6558522"/>
              <a:gd name="connsiteY1736" fmla="*/ 102875 h 109617"/>
              <a:gd name="connsiteX1737" fmla="*/ 5822364 w 6558522"/>
              <a:gd name="connsiteY1737" fmla="*/ 48152 h 109617"/>
              <a:gd name="connsiteX1738" fmla="*/ 5822364 w 6558522"/>
              <a:gd name="connsiteY1738" fmla="*/ 5721 h 109617"/>
              <a:gd name="connsiteX1739" fmla="*/ 4982990 w 6558522"/>
              <a:gd name="connsiteY1739" fmla="*/ 5721 h 109617"/>
              <a:gd name="connsiteX1740" fmla="*/ 4984916 w 6558522"/>
              <a:gd name="connsiteY1740" fmla="*/ 6061 h 109617"/>
              <a:gd name="connsiteX1741" fmla="*/ 4988655 w 6558522"/>
              <a:gd name="connsiteY1741" fmla="*/ 50701 h 109617"/>
              <a:gd name="connsiteX1742" fmla="*/ 4991374 w 6558522"/>
              <a:gd name="connsiteY1742" fmla="*/ 78063 h 109617"/>
              <a:gd name="connsiteX1743" fmla="*/ 4991034 w 6558522"/>
              <a:gd name="connsiteY1743" fmla="*/ 103102 h 109617"/>
              <a:gd name="connsiteX1744" fmla="*/ 4987409 w 6558522"/>
              <a:gd name="connsiteY1744" fmla="*/ 102875 h 109617"/>
              <a:gd name="connsiteX1745" fmla="*/ 4982990 w 6558522"/>
              <a:gd name="connsiteY1745" fmla="*/ 48152 h 109617"/>
              <a:gd name="connsiteX1746" fmla="*/ 4982990 w 6558522"/>
              <a:gd name="connsiteY1746" fmla="*/ 5721 h 109617"/>
              <a:gd name="connsiteX1747" fmla="*/ 4619244 w 6558522"/>
              <a:gd name="connsiteY1747" fmla="*/ 5721 h 109617"/>
              <a:gd name="connsiteX1748" fmla="*/ 4621170 w 6558522"/>
              <a:gd name="connsiteY1748" fmla="*/ 6061 h 109617"/>
              <a:gd name="connsiteX1749" fmla="*/ 4624909 w 6558522"/>
              <a:gd name="connsiteY1749" fmla="*/ 50701 h 109617"/>
              <a:gd name="connsiteX1750" fmla="*/ 4627628 w 6558522"/>
              <a:gd name="connsiteY1750" fmla="*/ 78063 h 109617"/>
              <a:gd name="connsiteX1751" fmla="*/ 4627289 w 6558522"/>
              <a:gd name="connsiteY1751" fmla="*/ 103102 h 109617"/>
              <a:gd name="connsiteX1752" fmla="*/ 4623663 w 6558522"/>
              <a:gd name="connsiteY1752" fmla="*/ 102875 h 109617"/>
              <a:gd name="connsiteX1753" fmla="*/ 4619244 w 6558522"/>
              <a:gd name="connsiteY1753" fmla="*/ 48152 h 109617"/>
              <a:gd name="connsiteX1754" fmla="*/ 4619244 w 6558522"/>
              <a:gd name="connsiteY1754" fmla="*/ 5721 h 109617"/>
              <a:gd name="connsiteX1755" fmla="*/ 3779869 w 6558522"/>
              <a:gd name="connsiteY1755" fmla="*/ 5721 h 109617"/>
              <a:gd name="connsiteX1756" fmla="*/ 3781795 w 6558522"/>
              <a:gd name="connsiteY1756" fmla="*/ 6061 h 109617"/>
              <a:gd name="connsiteX1757" fmla="*/ 3785534 w 6558522"/>
              <a:gd name="connsiteY1757" fmla="*/ 50701 h 109617"/>
              <a:gd name="connsiteX1758" fmla="*/ 3788253 w 6558522"/>
              <a:gd name="connsiteY1758" fmla="*/ 78063 h 109617"/>
              <a:gd name="connsiteX1759" fmla="*/ 3787913 w 6558522"/>
              <a:gd name="connsiteY1759" fmla="*/ 103102 h 109617"/>
              <a:gd name="connsiteX1760" fmla="*/ 3784288 w 6558522"/>
              <a:gd name="connsiteY1760" fmla="*/ 102875 h 109617"/>
              <a:gd name="connsiteX1761" fmla="*/ 3779869 w 6558522"/>
              <a:gd name="connsiteY1761" fmla="*/ 48152 h 109617"/>
              <a:gd name="connsiteX1762" fmla="*/ 3779869 w 6558522"/>
              <a:gd name="connsiteY1762" fmla="*/ 5721 h 109617"/>
              <a:gd name="connsiteX1763" fmla="*/ 2940496 w 6558522"/>
              <a:gd name="connsiteY1763" fmla="*/ 5721 h 109617"/>
              <a:gd name="connsiteX1764" fmla="*/ 2942422 w 6558522"/>
              <a:gd name="connsiteY1764" fmla="*/ 6061 h 109617"/>
              <a:gd name="connsiteX1765" fmla="*/ 2946162 w 6558522"/>
              <a:gd name="connsiteY1765" fmla="*/ 50701 h 109617"/>
              <a:gd name="connsiteX1766" fmla="*/ 2948879 w 6558522"/>
              <a:gd name="connsiteY1766" fmla="*/ 78063 h 109617"/>
              <a:gd name="connsiteX1767" fmla="*/ 2948540 w 6558522"/>
              <a:gd name="connsiteY1767" fmla="*/ 103102 h 109617"/>
              <a:gd name="connsiteX1768" fmla="*/ 2944915 w 6558522"/>
              <a:gd name="connsiteY1768" fmla="*/ 102875 h 109617"/>
              <a:gd name="connsiteX1769" fmla="*/ 2940496 w 6558522"/>
              <a:gd name="connsiteY1769" fmla="*/ 48152 h 109617"/>
              <a:gd name="connsiteX1770" fmla="*/ 2940496 w 6558522"/>
              <a:gd name="connsiteY1770" fmla="*/ 5721 h 109617"/>
              <a:gd name="connsiteX1771" fmla="*/ 2101122 w 6558522"/>
              <a:gd name="connsiteY1771" fmla="*/ 5721 h 109617"/>
              <a:gd name="connsiteX1772" fmla="*/ 2103048 w 6558522"/>
              <a:gd name="connsiteY1772" fmla="*/ 6061 h 109617"/>
              <a:gd name="connsiteX1773" fmla="*/ 2106787 w 6558522"/>
              <a:gd name="connsiteY1773" fmla="*/ 50701 h 109617"/>
              <a:gd name="connsiteX1774" fmla="*/ 2109506 w 6558522"/>
              <a:gd name="connsiteY1774" fmla="*/ 78063 h 109617"/>
              <a:gd name="connsiteX1775" fmla="*/ 2109165 w 6558522"/>
              <a:gd name="connsiteY1775" fmla="*/ 103102 h 109617"/>
              <a:gd name="connsiteX1776" fmla="*/ 2105540 w 6558522"/>
              <a:gd name="connsiteY1776" fmla="*/ 102875 h 109617"/>
              <a:gd name="connsiteX1777" fmla="*/ 2101122 w 6558522"/>
              <a:gd name="connsiteY1777" fmla="*/ 48152 h 109617"/>
              <a:gd name="connsiteX1778" fmla="*/ 2101122 w 6558522"/>
              <a:gd name="connsiteY1778" fmla="*/ 5721 h 109617"/>
              <a:gd name="connsiteX1779" fmla="*/ 1261755 w 6558522"/>
              <a:gd name="connsiteY1779" fmla="*/ 5721 h 109617"/>
              <a:gd name="connsiteX1780" fmla="*/ 1263682 w 6558522"/>
              <a:gd name="connsiteY1780" fmla="*/ 6061 h 109617"/>
              <a:gd name="connsiteX1781" fmla="*/ 1267420 w 6558522"/>
              <a:gd name="connsiteY1781" fmla="*/ 50701 h 109617"/>
              <a:gd name="connsiteX1782" fmla="*/ 1270140 w 6558522"/>
              <a:gd name="connsiteY1782" fmla="*/ 78063 h 109617"/>
              <a:gd name="connsiteX1783" fmla="*/ 1269800 w 6558522"/>
              <a:gd name="connsiteY1783" fmla="*/ 103102 h 109617"/>
              <a:gd name="connsiteX1784" fmla="*/ 1266175 w 6558522"/>
              <a:gd name="connsiteY1784" fmla="*/ 102875 h 109617"/>
              <a:gd name="connsiteX1785" fmla="*/ 1261755 w 6558522"/>
              <a:gd name="connsiteY1785" fmla="*/ 48152 h 109617"/>
              <a:gd name="connsiteX1786" fmla="*/ 1261755 w 6558522"/>
              <a:gd name="connsiteY1786" fmla="*/ 5721 h 109617"/>
              <a:gd name="connsiteX1787" fmla="*/ 170576 w 6558522"/>
              <a:gd name="connsiteY1787" fmla="*/ 5721 h 109617"/>
              <a:gd name="connsiteX1788" fmla="*/ 172501 w 6558522"/>
              <a:gd name="connsiteY1788" fmla="*/ 6061 h 109617"/>
              <a:gd name="connsiteX1789" fmla="*/ 176241 w 6558522"/>
              <a:gd name="connsiteY1789" fmla="*/ 50701 h 109617"/>
              <a:gd name="connsiteX1790" fmla="*/ 178960 w 6558522"/>
              <a:gd name="connsiteY1790" fmla="*/ 78063 h 109617"/>
              <a:gd name="connsiteX1791" fmla="*/ 178620 w 6558522"/>
              <a:gd name="connsiteY1791" fmla="*/ 103102 h 109617"/>
              <a:gd name="connsiteX1792" fmla="*/ 174994 w 6558522"/>
              <a:gd name="connsiteY1792" fmla="*/ 102875 h 109617"/>
              <a:gd name="connsiteX1793" fmla="*/ 170576 w 6558522"/>
              <a:gd name="connsiteY1793" fmla="*/ 48152 h 109617"/>
              <a:gd name="connsiteX1794" fmla="*/ 170576 w 6558522"/>
              <a:gd name="connsiteY1794" fmla="*/ 5721 h 109617"/>
              <a:gd name="connsiteX1795" fmla="*/ 6239305 w 6558522"/>
              <a:gd name="connsiteY1795" fmla="*/ 5325 h 109617"/>
              <a:gd name="connsiteX1796" fmla="*/ 6242930 w 6558522"/>
              <a:gd name="connsiteY1796" fmla="*/ 5552 h 109617"/>
              <a:gd name="connsiteX1797" fmla="*/ 6247689 w 6558522"/>
              <a:gd name="connsiteY1797" fmla="*/ 61578 h 109617"/>
              <a:gd name="connsiteX1798" fmla="*/ 6247972 w 6558522"/>
              <a:gd name="connsiteY1798" fmla="*/ 105085 h 109617"/>
              <a:gd name="connsiteX1799" fmla="*/ 6246045 w 6558522"/>
              <a:gd name="connsiteY1799" fmla="*/ 104745 h 109617"/>
              <a:gd name="connsiteX1800" fmla="*/ 6242024 w 6558522"/>
              <a:gd name="connsiteY1800" fmla="*/ 59029 h 109617"/>
              <a:gd name="connsiteX1801" fmla="*/ 6239134 w 6558522"/>
              <a:gd name="connsiteY1801" fmla="*/ 31044 h 109617"/>
              <a:gd name="connsiteX1802" fmla="*/ 6239305 w 6558522"/>
              <a:gd name="connsiteY1802" fmla="*/ 5382 h 109617"/>
              <a:gd name="connsiteX1803" fmla="*/ 5399929 w 6558522"/>
              <a:gd name="connsiteY1803" fmla="*/ 5325 h 109617"/>
              <a:gd name="connsiteX1804" fmla="*/ 5403555 w 6558522"/>
              <a:gd name="connsiteY1804" fmla="*/ 5552 h 109617"/>
              <a:gd name="connsiteX1805" fmla="*/ 5408314 w 6558522"/>
              <a:gd name="connsiteY1805" fmla="*/ 61578 h 109617"/>
              <a:gd name="connsiteX1806" fmla="*/ 5408597 w 6558522"/>
              <a:gd name="connsiteY1806" fmla="*/ 105085 h 109617"/>
              <a:gd name="connsiteX1807" fmla="*/ 5406671 w 6558522"/>
              <a:gd name="connsiteY1807" fmla="*/ 104745 h 109617"/>
              <a:gd name="connsiteX1808" fmla="*/ 5402649 w 6558522"/>
              <a:gd name="connsiteY1808" fmla="*/ 59029 h 109617"/>
              <a:gd name="connsiteX1809" fmla="*/ 5399760 w 6558522"/>
              <a:gd name="connsiteY1809" fmla="*/ 31044 h 109617"/>
              <a:gd name="connsiteX1810" fmla="*/ 5399929 w 6558522"/>
              <a:gd name="connsiteY1810" fmla="*/ 5382 h 109617"/>
              <a:gd name="connsiteX1811" fmla="*/ 4196865 w 6558522"/>
              <a:gd name="connsiteY1811" fmla="*/ 5325 h 109617"/>
              <a:gd name="connsiteX1812" fmla="*/ 4200491 w 6558522"/>
              <a:gd name="connsiteY1812" fmla="*/ 5552 h 109617"/>
              <a:gd name="connsiteX1813" fmla="*/ 4205250 w 6558522"/>
              <a:gd name="connsiteY1813" fmla="*/ 61578 h 109617"/>
              <a:gd name="connsiteX1814" fmla="*/ 4205533 w 6558522"/>
              <a:gd name="connsiteY1814" fmla="*/ 105085 h 109617"/>
              <a:gd name="connsiteX1815" fmla="*/ 4203607 w 6558522"/>
              <a:gd name="connsiteY1815" fmla="*/ 104745 h 109617"/>
              <a:gd name="connsiteX1816" fmla="*/ 4199585 w 6558522"/>
              <a:gd name="connsiteY1816" fmla="*/ 59029 h 109617"/>
              <a:gd name="connsiteX1817" fmla="*/ 4196696 w 6558522"/>
              <a:gd name="connsiteY1817" fmla="*/ 31044 h 109617"/>
              <a:gd name="connsiteX1818" fmla="*/ 4196865 w 6558522"/>
              <a:gd name="connsiteY1818" fmla="*/ 5382 h 109617"/>
              <a:gd name="connsiteX1819" fmla="*/ 3357491 w 6558522"/>
              <a:gd name="connsiteY1819" fmla="*/ 5325 h 109617"/>
              <a:gd name="connsiteX1820" fmla="*/ 3361117 w 6558522"/>
              <a:gd name="connsiteY1820" fmla="*/ 5552 h 109617"/>
              <a:gd name="connsiteX1821" fmla="*/ 3365875 w 6558522"/>
              <a:gd name="connsiteY1821" fmla="*/ 61578 h 109617"/>
              <a:gd name="connsiteX1822" fmla="*/ 3366159 w 6558522"/>
              <a:gd name="connsiteY1822" fmla="*/ 105085 h 109617"/>
              <a:gd name="connsiteX1823" fmla="*/ 3364233 w 6558522"/>
              <a:gd name="connsiteY1823" fmla="*/ 104745 h 109617"/>
              <a:gd name="connsiteX1824" fmla="*/ 3360210 w 6558522"/>
              <a:gd name="connsiteY1824" fmla="*/ 59029 h 109617"/>
              <a:gd name="connsiteX1825" fmla="*/ 3357322 w 6558522"/>
              <a:gd name="connsiteY1825" fmla="*/ 31044 h 109617"/>
              <a:gd name="connsiteX1826" fmla="*/ 3357491 w 6558522"/>
              <a:gd name="connsiteY1826" fmla="*/ 5382 h 109617"/>
              <a:gd name="connsiteX1827" fmla="*/ 2518062 w 6558522"/>
              <a:gd name="connsiteY1827" fmla="*/ 5325 h 109617"/>
              <a:gd name="connsiteX1828" fmla="*/ 2521687 w 6558522"/>
              <a:gd name="connsiteY1828" fmla="*/ 5552 h 109617"/>
              <a:gd name="connsiteX1829" fmla="*/ 2526446 w 6558522"/>
              <a:gd name="connsiteY1829" fmla="*/ 61578 h 109617"/>
              <a:gd name="connsiteX1830" fmla="*/ 2526729 w 6558522"/>
              <a:gd name="connsiteY1830" fmla="*/ 105085 h 109617"/>
              <a:gd name="connsiteX1831" fmla="*/ 2524804 w 6558522"/>
              <a:gd name="connsiteY1831" fmla="*/ 104745 h 109617"/>
              <a:gd name="connsiteX1832" fmla="*/ 2520781 w 6558522"/>
              <a:gd name="connsiteY1832" fmla="*/ 59029 h 109617"/>
              <a:gd name="connsiteX1833" fmla="*/ 2517892 w 6558522"/>
              <a:gd name="connsiteY1833" fmla="*/ 31044 h 109617"/>
              <a:gd name="connsiteX1834" fmla="*/ 2518062 w 6558522"/>
              <a:gd name="connsiteY1834" fmla="*/ 5382 h 109617"/>
              <a:gd name="connsiteX1835" fmla="*/ 1678688 w 6558522"/>
              <a:gd name="connsiteY1835" fmla="*/ 5325 h 109617"/>
              <a:gd name="connsiteX1836" fmla="*/ 1682311 w 6558522"/>
              <a:gd name="connsiteY1836" fmla="*/ 5552 h 109617"/>
              <a:gd name="connsiteX1837" fmla="*/ 1687072 w 6558522"/>
              <a:gd name="connsiteY1837" fmla="*/ 61578 h 109617"/>
              <a:gd name="connsiteX1838" fmla="*/ 1687354 w 6558522"/>
              <a:gd name="connsiteY1838" fmla="*/ 105085 h 109617"/>
              <a:gd name="connsiteX1839" fmla="*/ 1685431 w 6558522"/>
              <a:gd name="connsiteY1839" fmla="*/ 104745 h 109617"/>
              <a:gd name="connsiteX1840" fmla="*/ 1681408 w 6558522"/>
              <a:gd name="connsiteY1840" fmla="*/ 59029 h 109617"/>
              <a:gd name="connsiteX1841" fmla="*/ 1678516 w 6558522"/>
              <a:gd name="connsiteY1841" fmla="*/ 31044 h 109617"/>
              <a:gd name="connsiteX1842" fmla="*/ 1678688 w 6558522"/>
              <a:gd name="connsiteY1842" fmla="*/ 5382 h 109617"/>
              <a:gd name="connsiteX1843" fmla="*/ 587513 w 6558522"/>
              <a:gd name="connsiteY1843" fmla="*/ 5325 h 109617"/>
              <a:gd name="connsiteX1844" fmla="*/ 591140 w 6558522"/>
              <a:gd name="connsiteY1844" fmla="*/ 5552 h 109617"/>
              <a:gd name="connsiteX1845" fmla="*/ 595899 w 6558522"/>
              <a:gd name="connsiteY1845" fmla="*/ 61578 h 109617"/>
              <a:gd name="connsiteX1846" fmla="*/ 596182 w 6558522"/>
              <a:gd name="connsiteY1846" fmla="*/ 105085 h 109617"/>
              <a:gd name="connsiteX1847" fmla="*/ 594256 w 6558522"/>
              <a:gd name="connsiteY1847" fmla="*/ 104745 h 109617"/>
              <a:gd name="connsiteX1848" fmla="*/ 590234 w 6558522"/>
              <a:gd name="connsiteY1848" fmla="*/ 59029 h 109617"/>
              <a:gd name="connsiteX1849" fmla="*/ 587344 w 6558522"/>
              <a:gd name="connsiteY1849" fmla="*/ 31044 h 109617"/>
              <a:gd name="connsiteX1850" fmla="*/ 587513 w 6558522"/>
              <a:gd name="connsiteY1850" fmla="*/ 5382 h 109617"/>
              <a:gd name="connsiteX1851" fmla="*/ 3327526 w 6558522"/>
              <a:gd name="connsiteY1851" fmla="*/ 4591 h 109617"/>
              <a:gd name="connsiteX1852" fmla="*/ 3331093 w 6558522"/>
              <a:gd name="connsiteY1852" fmla="*/ 4702 h 109617"/>
              <a:gd name="connsiteX1853" fmla="*/ 3338174 w 6558522"/>
              <a:gd name="connsiteY1853" fmla="*/ 61748 h 109617"/>
              <a:gd name="connsiteX1854" fmla="*/ 3340270 w 6558522"/>
              <a:gd name="connsiteY1854" fmla="*/ 106105 h 109617"/>
              <a:gd name="connsiteX1855" fmla="*/ 3338344 w 6558522"/>
              <a:gd name="connsiteY1855" fmla="*/ 105822 h 109617"/>
              <a:gd name="connsiteX1856" fmla="*/ 3332452 w 6558522"/>
              <a:gd name="connsiteY1856" fmla="*/ 59256 h 109617"/>
              <a:gd name="connsiteX1857" fmla="*/ 3328430 w 6558522"/>
              <a:gd name="connsiteY1857" fmla="*/ 30761 h 109617"/>
              <a:gd name="connsiteX1858" fmla="*/ 6437577 w 6558522"/>
              <a:gd name="connsiteY1858" fmla="*/ 4589 h 109617"/>
              <a:gd name="connsiteX1859" fmla="*/ 6439503 w 6558522"/>
              <a:gd name="connsiteY1859" fmla="*/ 4929 h 109617"/>
              <a:gd name="connsiteX1860" fmla="*/ 6443525 w 6558522"/>
              <a:gd name="connsiteY1860" fmla="*/ 50645 h 109617"/>
              <a:gd name="connsiteX1861" fmla="*/ 6446414 w 6558522"/>
              <a:gd name="connsiteY1861" fmla="*/ 78630 h 109617"/>
              <a:gd name="connsiteX1862" fmla="*/ 6446245 w 6558522"/>
              <a:gd name="connsiteY1862" fmla="*/ 104292 h 109617"/>
              <a:gd name="connsiteX1863" fmla="*/ 6446245 w 6558522"/>
              <a:gd name="connsiteY1863" fmla="*/ 104349 h 109617"/>
              <a:gd name="connsiteX1864" fmla="*/ 6442619 w 6558522"/>
              <a:gd name="connsiteY1864" fmla="*/ 104122 h 109617"/>
              <a:gd name="connsiteX1865" fmla="*/ 6437860 w 6558522"/>
              <a:gd name="connsiteY1865" fmla="*/ 48096 h 109617"/>
              <a:gd name="connsiteX1866" fmla="*/ 6437577 w 6558522"/>
              <a:gd name="connsiteY1866" fmla="*/ 4589 h 109617"/>
              <a:gd name="connsiteX1867" fmla="*/ 6209395 w 6558522"/>
              <a:gd name="connsiteY1867" fmla="*/ 4589 h 109617"/>
              <a:gd name="connsiteX1868" fmla="*/ 6213019 w 6558522"/>
              <a:gd name="connsiteY1868" fmla="*/ 4702 h 109617"/>
              <a:gd name="connsiteX1869" fmla="*/ 6220044 w 6558522"/>
              <a:gd name="connsiteY1869" fmla="*/ 61748 h 109617"/>
              <a:gd name="connsiteX1870" fmla="*/ 6222140 w 6558522"/>
              <a:gd name="connsiteY1870" fmla="*/ 106105 h 109617"/>
              <a:gd name="connsiteX1871" fmla="*/ 6220214 w 6558522"/>
              <a:gd name="connsiteY1871" fmla="*/ 105822 h 109617"/>
              <a:gd name="connsiteX1872" fmla="*/ 6214322 w 6558522"/>
              <a:gd name="connsiteY1872" fmla="*/ 59256 h 109617"/>
              <a:gd name="connsiteX1873" fmla="*/ 6210300 w 6558522"/>
              <a:gd name="connsiteY1873" fmla="*/ 30761 h 109617"/>
              <a:gd name="connsiteX1874" fmla="*/ 5598202 w 6558522"/>
              <a:gd name="connsiteY1874" fmla="*/ 4589 h 109617"/>
              <a:gd name="connsiteX1875" fmla="*/ 5600129 w 6558522"/>
              <a:gd name="connsiteY1875" fmla="*/ 4929 h 109617"/>
              <a:gd name="connsiteX1876" fmla="*/ 5604151 w 6558522"/>
              <a:gd name="connsiteY1876" fmla="*/ 50645 h 109617"/>
              <a:gd name="connsiteX1877" fmla="*/ 5607040 w 6558522"/>
              <a:gd name="connsiteY1877" fmla="*/ 78630 h 109617"/>
              <a:gd name="connsiteX1878" fmla="*/ 5606870 w 6558522"/>
              <a:gd name="connsiteY1878" fmla="*/ 104292 h 109617"/>
              <a:gd name="connsiteX1879" fmla="*/ 5606870 w 6558522"/>
              <a:gd name="connsiteY1879" fmla="*/ 104349 h 109617"/>
              <a:gd name="connsiteX1880" fmla="*/ 5603244 w 6558522"/>
              <a:gd name="connsiteY1880" fmla="*/ 104122 h 109617"/>
              <a:gd name="connsiteX1881" fmla="*/ 5598486 w 6558522"/>
              <a:gd name="connsiteY1881" fmla="*/ 48096 h 109617"/>
              <a:gd name="connsiteX1882" fmla="*/ 5598202 w 6558522"/>
              <a:gd name="connsiteY1882" fmla="*/ 4589 h 109617"/>
              <a:gd name="connsiteX1883" fmla="*/ 5370021 w 6558522"/>
              <a:gd name="connsiteY1883" fmla="*/ 4589 h 109617"/>
              <a:gd name="connsiteX1884" fmla="*/ 5373644 w 6558522"/>
              <a:gd name="connsiteY1884" fmla="*/ 4702 h 109617"/>
              <a:gd name="connsiteX1885" fmla="*/ 5380669 w 6558522"/>
              <a:gd name="connsiteY1885" fmla="*/ 61748 h 109617"/>
              <a:gd name="connsiteX1886" fmla="*/ 5382765 w 6558522"/>
              <a:gd name="connsiteY1886" fmla="*/ 106105 h 109617"/>
              <a:gd name="connsiteX1887" fmla="*/ 5380839 w 6558522"/>
              <a:gd name="connsiteY1887" fmla="*/ 105822 h 109617"/>
              <a:gd name="connsiteX1888" fmla="*/ 5374947 w 6558522"/>
              <a:gd name="connsiteY1888" fmla="*/ 59256 h 109617"/>
              <a:gd name="connsiteX1889" fmla="*/ 5370925 w 6558522"/>
              <a:gd name="connsiteY1889" fmla="*/ 30761 h 109617"/>
              <a:gd name="connsiteX1890" fmla="*/ 4758828 w 6558522"/>
              <a:gd name="connsiteY1890" fmla="*/ 4589 h 109617"/>
              <a:gd name="connsiteX1891" fmla="*/ 4760755 w 6558522"/>
              <a:gd name="connsiteY1891" fmla="*/ 4929 h 109617"/>
              <a:gd name="connsiteX1892" fmla="*/ 4764777 w 6558522"/>
              <a:gd name="connsiteY1892" fmla="*/ 50645 h 109617"/>
              <a:gd name="connsiteX1893" fmla="*/ 4767666 w 6558522"/>
              <a:gd name="connsiteY1893" fmla="*/ 78630 h 109617"/>
              <a:gd name="connsiteX1894" fmla="*/ 4767496 w 6558522"/>
              <a:gd name="connsiteY1894" fmla="*/ 104292 h 109617"/>
              <a:gd name="connsiteX1895" fmla="*/ 4767496 w 6558522"/>
              <a:gd name="connsiteY1895" fmla="*/ 104349 h 109617"/>
              <a:gd name="connsiteX1896" fmla="*/ 4763870 w 6558522"/>
              <a:gd name="connsiteY1896" fmla="*/ 104122 h 109617"/>
              <a:gd name="connsiteX1897" fmla="*/ 4759112 w 6558522"/>
              <a:gd name="connsiteY1897" fmla="*/ 48096 h 109617"/>
              <a:gd name="connsiteX1898" fmla="*/ 4758828 w 6558522"/>
              <a:gd name="connsiteY1898" fmla="*/ 4589 h 109617"/>
              <a:gd name="connsiteX1899" fmla="*/ 4395138 w 6558522"/>
              <a:gd name="connsiteY1899" fmla="*/ 4589 h 109617"/>
              <a:gd name="connsiteX1900" fmla="*/ 4397065 w 6558522"/>
              <a:gd name="connsiteY1900" fmla="*/ 4929 h 109617"/>
              <a:gd name="connsiteX1901" fmla="*/ 4401087 w 6558522"/>
              <a:gd name="connsiteY1901" fmla="*/ 50645 h 109617"/>
              <a:gd name="connsiteX1902" fmla="*/ 4403976 w 6558522"/>
              <a:gd name="connsiteY1902" fmla="*/ 78630 h 109617"/>
              <a:gd name="connsiteX1903" fmla="*/ 4403806 w 6558522"/>
              <a:gd name="connsiteY1903" fmla="*/ 104292 h 109617"/>
              <a:gd name="connsiteX1904" fmla="*/ 4403806 w 6558522"/>
              <a:gd name="connsiteY1904" fmla="*/ 104349 h 109617"/>
              <a:gd name="connsiteX1905" fmla="*/ 4400180 w 6558522"/>
              <a:gd name="connsiteY1905" fmla="*/ 104122 h 109617"/>
              <a:gd name="connsiteX1906" fmla="*/ 4395422 w 6558522"/>
              <a:gd name="connsiteY1906" fmla="*/ 48096 h 109617"/>
              <a:gd name="connsiteX1907" fmla="*/ 4395138 w 6558522"/>
              <a:gd name="connsiteY1907" fmla="*/ 4589 h 109617"/>
              <a:gd name="connsiteX1908" fmla="*/ 4166901 w 6558522"/>
              <a:gd name="connsiteY1908" fmla="*/ 4589 h 109617"/>
              <a:gd name="connsiteX1909" fmla="*/ 4170524 w 6558522"/>
              <a:gd name="connsiteY1909" fmla="*/ 4702 h 109617"/>
              <a:gd name="connsiteX1910" fmla="*/ 4177549 w 6558522"/>
              <a:gd name="connsiteY1910" fmla="*/ 61748 h 109617"/>
              <a:gd name="connsiteX1911" fmla="*/ 4179645 w 6558522"/>
              <a:gd name="connsiteY1911" fmla="*/ 106105 h 109617"/>
              <a:gd name="connsiteX1912" fmla="*/ 4177719 w 6558522"/>
              <a:gd name="connsiteY1912" fmla="*/ 105822 h 109617"/>
              <a:gd name="connsiteX1913" fmla="*/ 4171827 w 6558522"/>
              <a:gd name="connsiteY1913" fmla="*/ 59256 h 109617"/>
              <a:gd name="connsiteX1914" fmla="*/ 4167805 w 6558522"/>
              <a:gd name="connsiteY1914" fmla="*/ 30761 h 109617"/>
              <a:gd name="connsiteX1915" fmla="*/ 3555764 w 6558522"/>
              <a:gd name="connsiteY1915" fmla="*/ 4589 h 109617"/>
              <a:gd name="connsiteX1916" fmla="*/ 3557691 w 6558522"/>
              <a:gd name="connsiteY1916" fmla="*/ 4929 h 109617"/>
              <a:gd name="connsiteX1917" fmla="*/ 3561713 w 6558522"/>
              <a:gd name="connsiteY1917" fmla="*/ 50645 h 109617"/>
              <a:gd name="connsiteX1918" fmla="*/ 3564602 w 6558522"/>
              <a:gd name="connsiteY1918" fmla="*/ 78630 h 109617"/>
              <a:gd name="connsiteX1919" fmla="*/ 3564432 w 6558522"/>
              <a:gd name="connsiteY1919" fmla="*/ 104292 h 109617"/>
              <a:gd name="connsiteX1920" fmla="*/ 3564432 w 6558522"/>
              <a:gd name="connsiteY1920" fmla="*/ 104349 h 109617"/>
              <a:gd name="connsiteX1921" fmla="*/ 3560806 w 6558522"/>
              <a:gd name="connsiteY1921" fmla="*/ 104122 h 109617"/>
              <a:gd name="connsiteX1922" fmla="*/ 3556048 w 6558522"/>
              <a:gd name="connsiteY1922" fmla="*/ 48096 h 109617"/>
              <a:gd name="connsiteX1923" fmla="*/ 3555764 w 6558522"/>
              <a:gd name="connsiteY1923" fmla="*/ 4589 h 109617"/>
              <a:gd name="connsiteX1924" fmla="*/ 2716334 w 6558522"/>
              <a:gd name="connsiteY1924" fmla="*/ 4589 h 109617"/>
              <a:gd name="connsiteX1925" fmla="*/ 2718261 w 6558522"/>
              <a:gd name="connsiteY1925" fmla="*/ 4929 h 109617"/>
              <a:gd name="connsiteX1926" fmla="*/ 2722283 w 6558522"/>
              <a:gd name="connsiteY1926" fmla="*/ 50645 h 109617"/>
              <a:gd name="connsiteX1927" fmla="*/ 2725172 w 6558522"/>
              <a:gd name="connsiteY1927" fmla="*/ 78630 h 109617"/>
              <a:gd name="connsiteX1928" fmla="*/ 2725001 w 6558522"/>
              <a:gd name="connsiteY1928" fmla="*/ 104292 h 109617"/>
              <a:gd name="connsiteX1929" fmla="*/ 2725001 w 6558522"/>
              <a:gd name="connsiteY1929" fmla="*/ 104349 h 109617"/>
              <a:gd name="connsiteX1930" fmla="*/ 2721376 w 6558522"/>
              <a:gd name="connsiteY1930" fmla="*/ 104122 h 109617"/>
              <a:gd name="connsiteX1931" fmla="*/ 2716618 w 6558522"/>
              <a:gd name="connsiteY1931" fmla="*/ 48096 h 109617"/>
              <a:gd name="connsiteX1932" fmla="*/ 2716334 w 6558522"/>
              <a:gd name="connsiteY1932" fmla="*/ 4589 h 109617"/>
              <a:gd name="connsiteX1933" fmla="*/ 2488153 w 6558522"/>
              <a:gd name="connsiteY1933" fmla="*/ 4589 h 109617"/>
              <a:gd name="connsiteX1934" fmla="*/ 2491777 w 6558522"/>
              <a:gd name="connsiteY1934" fmla="*/ 4702 h 109617"/>
              <a:gd name="connsiteX1935" fmla="*/ 2498801 w 6558522"/>
              <a:gd name="connsiteY1935" fmla="*/ 61748 h 109617"/>
              <a:gd name="connsiteX1936" fmla="*/ 2500898 w 6558522"/>
              <a:gd name="connsiteY1936" fmla="*/ 106105 h 109617"/>
              <a:gd name="connsiteX1937" fmla="*/ 2498972 w 6558522"/>
              <a:gd name="connsiteY1937" fmla="*/ 105822 h 109617"/>
              <a:gd name="connsiteX1938" fmla="*/ 2493079 w 6558522"/>
              <a:gd name="connsiteY1938" fmla="*/ 59256 h 109617"/>
              <a:gd name="connsiteX1939" fmla="*/ 2489057 w 6558522"/>
              <a:gd name="connsiteY1939" fmla="*/ 30761 h 109617"/>
              <a:gd name="connsiteX1940" fmla="*/ 1876961 w 6558522"/>
              <a:gd name="connsiteY1940" fmla="*/ 4589 h 109617"/>
              <a:gd name="connsiteX1941" fmla="*/ 1878887 w 6558522"/>
              <a:gd name="connsiteY1941" fmla="*/ 4929 h 109617"/>
              <a:gd name="connsiteX1942" fmla="*/ 1882910 w 6558522"/>
              <a:gd name="connsiteY1942" fmla="*/ 50645 h 109617"/>
              <a:gd name="connsiteX1943" fmla="*/ 1885798 w 6558522"/>
              <a:gd name="connsiteY1943" fmla="*/ 78630 h 109617"/>
              <a:gd name="connsiteX1944" fmla="*/ 1885627 w 6558522"/>
              <a:gd name="connsiteY1944" fmla="*/ 104292 h 109617"/>
              <a:gd name="connsiteX1945" fmla="*/ 1885627 w 6558522"/>
              <a:gd name="connsiteY1945" fmla="*/ 104349 h 109617"/>
              <a:gd name="connsiteX1946" fmla="*/ 1882002 w 6558522"/>
              <a:gd name="connsiteY1946" fmla="*/ 104122 h 109617"/>
              <a:gd name="connsiteX1947" fmla="*/ 1877245 w 6558522"/>
              <a:gd name="connsiteY1947" fmla="*/ 48096 h 109617"/>
              <a:gd name="connsiteX1948" fmla="*/ 1876961 w 6558522"/>
              <a:gd name="connsiteY1948" fmla="*/ 4589 h 109617"/>
              <a:gd name="connsiteX1949" fmla="*/ 1648778 w 6558522"/>
              <a:gd name="connsiteY1949" fmla="*/ 4589 h 109617"/>
              <a:gd name="connsiteX1950" fmla="*/ 1652402 w 6558522"/>
              <a:gd name="connsiteY1950" fmla="*/ 4702 h 109617"/>
              <a:gd name="connsiteX1951" fmla="*/ 1659426 w 6558522"/>
              <a:gd name="connsiteY1951" fmla="*/ 61748 h 109617"/>
              <a:gd name="connsiteX1952" fmla="*/ 1661523 w 6558522"/>
              <a:gd name="connsiteY1952" fmla="*/ 106105 h 109617"/>
              <a:gd name="connsiteX1953" fmla="*/ 1659597 w 6558522"/>
              <a:gd name="connsiteY1953" fmla="*/ 105822 h 109617"/>
              <a:gd name="connsiteX1954" fmla="*/ 1653705 w 6558522"/>
              <a:gd name="connsiteY1954" fmla="*/ 59256 h 109617"/>
              <a:gd name="connsiteX1955" fmla="*/ 1649682 w 6558522"/>
              <a:gd name="connsiteY1955" fmla="*/ 30761 h 109617"/>
              <a:gd name="connsiteX1956" fmla="*/ 1037593 w 6558522"/>
              <a:gd name="connsiteY1956" fmla="*/ 4589 h 109617"/>
              <a:gd name="connsiteX1957" fmla="*/ 1039521 w 6558522"/>
              <a:gd name="connsiteY1957" fmla="*/ 4929 h 109617"/>
              <a:gd name="connsiteX1958" fmla="*/ 1043542 w 6558522"/>
              <a:gd name="connsiteY1958" fmla="*/ 50645 h 109617"/>
              <a:gd name="connsiteX1959" fmla="*/ 1046431 w 6558522"/>
              <a:gd name="connsiteY1959" fmla="*/ 78630 h 109617"/>
              <a:gd name="connsiteX1960" fmla="*/ 1046261 w 6558522"/>
              <a:gd name="connsiteY1960" fmla="*/ 104292 h 109617"/>
              <a:gd name="connsiteX1961" fmla="*/ 1046261 w 6558522"/>
              <a:gd name="connsiteY1961" fmla="*/ 104349 h 109617"/>
              <a:gd name="connsiteX1962" fmla="*/ 1042636 w 6558522"/>
              <a:gd name="connsiteY1962" fmla="*/ 104122 h 109617"/>
              <a:gd name="connsiteX1963" fmla="*/ 1037878 w 6558522"/>
              <a:gd name="connsiteY1963" fmla="*/ 48096 h 109617"/>
              <a:gd name="connsiteX1964" fmla="*/ 1037593 w 6558522"/>
              <a:gd name="connsiteY1964" fmla="*/ 4589 h 109617"/>
              <a:gd name="connsiteX1965" fmla="*/ 785786 w 6558522"/>
              <a:gd name="connsiteY1965" fmla="*/ 4589 h 109617"/>
              <a:gd name="connsiteX1966" fmla="*/ 787714 w 6558522"/>
              <a:gd name="connsiteY1966" fmla="*/ 4929 h 109617"/>
              <a:gd name="connsiteX1967" fmla="*/ 791736 w 6558522"/>
              <a:gd name="connsiteY1967" fmla="*/ 50645 h 109617"/>
              <a:gd name="connsiteX1968" fmla="*/ 794624 w 6558522"/>
              <a:gd name="connsiteY1968" fmla="*/ 78630 h 109617"/>
              <a:gd name="connsiteX1969" fmla="*/ 794454 w 6558522"/>
              <a:gd name="connsiteY1969" fmla="*/ 104292 h 109617"/>
              <a:gd name="connsiteX1970" fmla="*/ 794454 w 6558522"/>
              <a:gd name="connsiteY1970" fmla="*/ 104349 h 109617"/>
              <a:gd name="connsiteX1971" fmla="*/ 790829 w 6558522"/>
              <a:gd name="connsiteY1971" fmla="*/ 104122 h 109617"/>
              <a:gd name="connsiteX1972" fmla="*/ 786072 w 6558522"/>
              <a:gd name="connsiteY1972" fmla="*/ 48096 h 109617"/>
              <a:gd name="connsiteX1973" fmla="*/ 785786 w 6558522"/>
              <a:gd name="connsiteY1973" fmla="*/ 4589 h 109617"/>
              <a:gd name="connsiteX1974" fmla="*/ 557606 w 6558522"/>
              <a:gd name="connsiteY1974" fmla="*/ 4589 h 109617"/>
              <a:gd name="connsiteX1975" fmla="*/ 561228 w 6558522"/>
              <a:gd name="connsiteY1975" fmla="*/ 4702 h 109617"/>
              <a:gd name="connsiteX1976" fmla="*/ 568254 w 6558522"/>
              <a:gd name="connsiteY1976" fmla="*/ 61748 h 109617"/>
              <a:gd name="connsiteX1977" fmla="*/ 570350 w 6558522"/>
              <a:gd name="connsiteY1977" fmla="*/ 106105 h 109617"/>
              <a:gd name="connsiteX1978" fmla="*/ 568424 w 6558522"/>
              <a:gd name="connsiteY1978" fmla="*/ 105822 h 109617"/>
              <a:gd name="connsiteX1979" fmla="*/ 562530 w 6558522"/>
              <a:gd name="connsiteY1979" fmla="*/ 59256 h 109617"/>
              <a:gd name="connsiteX1980" fmla="*/ 558510 w 6558522"/>
              <a:gd name="connsiteY1980" fmla="*/ 30761 h 109617"/>
              <a:gd name="connsiteX1981" fmla="*/ 6209393 w 6558522"/>
              <a:gd name="connsiteY1981" fmla="*/ 4532 h 109617"/>
              <a:gd name="connsiteX1982" fmla="*/ 6209395 w 6558522"/>
              <a:gd name="connsiteY1982" fmla="*/ 4589 h 109617"/>
              <a:gd name="connsiteX1983" fmla="*/ 6209393 w 6558522"/>
              <a:gd name="connsiteY1983" fmla="*/ 4589 h 109617"/>
              <a:gd name="connsiteX1984" fmla="*/ 5370019 w 6558522"/>
              <a:gd name="connsiteY1984" fmla="*/ 4532 h 109617"/>
              <a:gd name="connsiteX1985" fmla="*/ 5370021 w 6558522"/>
              <a:gd name="connsiteY1985" fmla="*/ 4589 h 109617"/>
              <a:gd name="connsiteX1986" fmla="*/ 5370019 w 6558522"/>
              <a:gd name="connsiteY1986" fmla="*/ 4589 h 109617"/>
              <a:gd name="connsiteX1987" fmla="*/ 4166899 w 6558522"/>
              <a:gd name="connsiteY1987" fmla="*/ 4532 h 109617"/>
              <a:gd name="connsiteX1988" fmla="*/ 4166901 w 6558522"/>
              <a:gd name="connsiteY1988" fmla="*/ 4589 h 109617"/>
              <a:gd name="connsiteX1989" fmla="*/ 4166899 w 6558522"/>
              <a:gd name="connsiteY1989" fmla="*/ 4589 h 109617"/>
              <a:gd name="connsiteX1990" fmla="*/ 3327524 w 6558522"/>
              <a:gd name="connsiteY1990" fmla="*/ 4532 h 109617"/>
              <a:gd name="connsiteX1991" fmla="*/ 3327526 w 6558522"/>
              <a:gd name="connsiteY1991" fmla="*/ 4591 h 109617"/>
              <a:gd name="connsiteX1992" fmla="*/ 3327467 w 6558522"/>
              <a:gd name="connsiteY1992" fmla="*/ 4589 h 109617"/>
              <a:gd name="connsiteX1993" fmla="*/ 2488151 w 6558522"/>
              <a:gd name="connsiteY1993" fmla="*/ 4532 h 109617"/>
              <a:gd name="connsiteX1994" fmla="*/ 2488153 w 6558522"/>
              <a:gd name="connsiteY1994" fmla="*/ 4589 h 109617"/>
              <a:gd name="connsiteX1995" fmla="*/ 2488151 w 6558522"/>
              <a:gd name="connsiteY1995" fmla="*/ 4589 h 109617"/>
              <a:gd name="connsiteX1996" fmla="*/ 557604 w 6558522"/>
              <a:gd name="connsiteY1996" fmla="*/ 4532 h 109617"/>
              <a:gd name="connsiteX1997" fmla="*/ 557606 w 6558522"/>
              <a:gd name="connsiteY1997" fmla="*/ 4589 h 109617"/>
              <a:gd name="connsiteX1998" fmla="*/ 557604 w 6558522"/>
              <a:gd name="connsiteY1998" fmla="*/ 4589 h 109617"/>
              <a:gd name="connsiteX1999" fmla="*/ 6302225 w 6558522"/>
              <a:gd name="connsiteY1999" fmla="*/ 3850 h 109617"/>
              <a:gd name="connsiteX2000" fmla="*/ 6303601 w 6558522"/>
              <a:gd name="connsiteY2000" fmla="*/ 4532 h 109617"/>
              <a:gd name="connsiteX2001" fmla="*/ 6302248 w 6558522"/>
              <a:gd name="connsiteY2001" fmla="*/ 5150 h 109617"/>
              <a:gd name="connsiteX2002" fmla="*/ 4259730 w 6558522"/>
              <a:gd name="connsiteY2002" fmla="*/ 3850 h 109617"/>
              <a:gd name="connsiteX2003" fmla="*/ 4261106 w 6558522"/>
              <a:gd name="connsiteY2003" fmla="*/ 4532 h 109617"/>
              <a:gd name="connsiteX2004" fmla="*/ 4259753 w 6558522"/>
              <a:gd name="connsiteY2004" fmla="*/ 5150 h 109617"/>
              <a:gd name="connsiteX2005" fmla="*/ 3420356 w 6558522"/>
              <a:gd name="connsiteY2005" fmla="*/ 3850 h 109617"/>
              <a:gd name="connsiteX2006" fmla="*/ 3421732 w 6558522"/>
              <a:gd name="connsiteY2006" fmla="*/ 4532 h 109617"/>
              <a:gd name="connsiteX2007" fmla="*/ 3420379 w 6558522"/>
              <a:gd name="connsiteY2007" fmla="*/ 5150 h 109617"/>
              <a:gd name="connsiteX2008" fmla="*/ 5462793 w 6558522"/>
              <a:gd name="connsiteY2008" fmla="*/ 3822 h 109617"/>
              <a:gd name="connsiteX2009" fmla="*/ 5464227 w 6558522"/>
              <a:gd name="connsiteY2009" fmla="*/ 4532 h 109617"/>
              <a:gd name="connsiteX2010" fmla="*/ 5462818 w 6558522"/>
              <a:gd name="connsiteY2010" fmla="*/ 5175 h 109617"/>
              <a:gd name="connsiteX2011" fmla="*/ 2580924 w 6558522"/>
              <a:gd name="connsiteY2011" fmla="*/ 3822 h 109617"/>
              <a:gd name="connsiteX2012" fmla="*/ 2582359 w 6558522"/>
              <a:gd name="connsiteY2012" fmla="*/ 4532 h 109617"/>
              <a:gd name="connsiteX2013" fmla="*/ 2580949 w 6558522"/>
              <a:gd name="connsiteY2013" fmla="*/ 5175 h 109617"/>
              <a:gd name="connsiteX2014" fmla="*/ 1741551 w 6558522"/>
              <a:gd name="connsiteY2014" fmla="*/ 3822 h 109617"/>
              <a:gd name="connsiteX2015" fmla="*/ 1742987 w 6558522"/>
              <a:gd name="connsiteY2015" fmla="*/ 4532 h 109617"/>
              <a:gd name="connsiteX2016" fmla="*/ 1741575 w 6558522"/>
              <a:gd name="connsiteY2016" fmla="*/ 5175 h 109617"/>
              <a:gd name="connsiteX2017" fmla="*/ 650378 w 6558522"/>
              <a:gd name="connsiteY2017" fmla="*/ 3822 h 109617"/>
              <a:gd name="connsiteX2018" fmla="*/ 651812 w 6558522"/>
              <a:gd name="connsiteY2018" fmla="*/ 4532 h 109617"/>
              <a:gd name="connsiteX2019" fmla="*/ 650402 w 6558522"/>
              <a:gd name="connsiteY2019" fmla="*/ 5175 h 109617"/>
              <a:gd name="connsiteX2020" fmla="*/ 6463465 w 6558522"/>
              <a:gd name="connsiteY2020" fmla="*/ 3512 h 109617"/>
              <a:gd name="connsiteX2021" fmla="*/ 6465392 w 6558522"/>
              <a:gd name="connsiteY2021" fmla="*/ 3796 h 109617"/>
              <a:gd name="connsiteX2022" fmla="*/ 6471283 w 6558522"/>
              <a:gd name="connsiteY2022" fmla="*/ 50362 h 109617"/>
              <a:gd name="connsiteX2023" fmla="*/ 6475305 w 6558522"/>
              <a:gd name="connsiteY2023" fmla="*/ 78856 h 109617"/>
              <a:gd name="connsiteX2024" fmla="*/ 6476209 w 6558522"/>
              <a:gd name="connsiteY2024" fmla="*/ 105028 h 109617"/>
              <a:gd name="connsiteX2025" fmla="*/ 6472586 w 6558522"/>
              <a:gd name="connsiteY2025" fmla="*/ 104915 h 109617"/>
              <a:gd name="connsiteX2026" fmla="*/ 6465561 w 6558522"/>
              <a:gd name="connsiteY2026" fmla="*/ 47869 h 109617"/>
              <a:gd name="connsiteX2027" fmla="*/ 6463465 w 6558522"/>
              <a:gd name="connsiteY2027" fmla="*/ 3512 h 109617"/>
              <a:gd name="connsiteX2028" fmla="*/ 5624091 w 6558522"/>
              <a:gd name="connsiteY2028" fmla="*/ 3512 h 109617"/>
              <a:gd name="connsiteX2029" fmla="*/ 5626017 w 6558522"/>
              <a:gd name="connsiteY2029" fmla="*/ 3796 h 109617"/>
              <a:gd name="connsiteX2030" fmla="*/ 5631909 w 6558522"/>
              <a:gd name="connsiteY2030" fmla="*/ 50362 h 109617"/>
              <a:gd name="connsiteX2031" fmla="*/ 5635931 w 6558522"/>
              <a:gd name="connsiteY2031" fmla="*/ 78856 h 109617"/>
              <a:gd name="connsiteX2032" fmla="*/ 5636835 w 6558522"/>
              <a:gd name="connsiteY2032" fmla="*/ 105026 h 109617"/>
              <a:gd name="connsiteX2033" fmla="*/ 5633268 w 6558522"/>
              <a:gd name="connsiteY2033" fmla="*/ 104915 h 109617"/>
              <a:gd name="connsiteX2034" fmla="*/ 5626187 w 6558522"/>
              <a:gd name="connsiteY2034" fmla="*/ 47869 h 109617"/>
              <a:gd name="connsiteX2035" fmla="*/ 5624091 w 6558522"/>
              <a:gd name="connsiteY2035" fmla="*/ 3512 h 109617"/>
              <a:gd name="connsiteX2036" fmla="*/ 4784717 w 6558522"/>
              <a:gd name="connsiteY2036" fmla="*/ 3512 h 109617"/>
              <a:gd name="connsiteX2037" fmla="*/ 4786643 w 6558522"/>
              <a:gd name="connsiteY2037" fmla="*/ 3796 h 109617"/>
              <a:gd name="connsiteX2038" fmla="*/ 4792535 w 6558522"/>
              <a:gd name="connsiteY2038" fmla="*/ 50362 h 109617"/>
              <a:gd name="connsiteX2039" fmla="*/ 4796557 w 6558522"/>
              <a:gd name="connsiteY2039" fmla="*/ 78856 h 109617"/>
              <a:gd name="connsiteX2040" fmla="*/ 4797461 w 6558522"/>
              <a:gd name="connsiteY2040" fmla="*/ 105028 h 109617"/>
              <a:gd name="connsiteX2041" fmla="*/ 4793838 w 6558522"/>
              <a:gd name="connsiteY2041" fmla="*/ 104915 h 109617"/>
              <a:gd name="connsiteX2042" fmla="*/ 4786813 w 6558522"/>
              <a:gd name="connsiteY2042" fmla="*/ 47869 h 109617"/>
              <a:gd name="connsiteX2043" fmla="*/ 4784717 w 6558522"/>
              <a:gd name="connsiteY2043" fmla="*/ 3512 h 109617"/>
              <a:gd name="connsiteX2044" fmla="*/ 4420971 w 6558522"/>
              <a:gd name="connsiteY2044" fmla="*/ 3512 h 109617"/>
              <a:gd name="connsiteX2045" fmla="*/ 4422897 w 6558522"/>
              <a:gd name="connsiteY2045" fmla="*/ 3796 h 109617"/>
              <a:gd name="connsiteX2046" fmla="*/ 4428789 w 6558522"/>
              <a:gd name="connsiteY2046" fmla="*/ 50362 h 109617"/>
              <a:gd name="connsiteX2047" fmla="*/ 4432811 w 6558522"/>
              <a:gd name="connsiteY2047" fmla="*/ 78856 h 109617"/>
              <a:gd name="connsiteX2048" fmla="*/ 4433715 w 6558522"/>
              <a:gd name="connsiteY2048" fmla="*/ 105028 h 109617"/>
              <a:gd name="connsiteX2049" fmla="*/ 4430092 w 6558522"/>
              <a:gd name="connsiteY2049" fmla="*/ 104915 h 109617"/>
              <a:gd name="connsiteX2050" fmla="*/ 4423068 w 6558522"/>
              <a:gd name="connsiteY2050" fmla="*/ 47869 h 109617"/>
              <a:gd name="connsiteX2051" fmla="*/ 4420971 w 6558522"/>
              <a:gd name="connsiteY2051" fmla="*/ 3512 h 109617"/>
              <a:gd name="connsiteX2052" fmla="*/ 3581596 w 6558522"/>
              <a:gd name="connsiteY2052" fmla="*/ 3512 h 109617"/>
              <a:gd name="connsiteX2053" fmla="*/ 3583522 w 6558522"/>
              <a:gd name="connsiteY2053" fmla="*/ 3796 h 109617"/>
              <a:gd name="connsiteX2054" fmla="*/ 3589414 w 6558522"/>
              <a:gd name="connsiteY2054" fmla="*/ 50362 h 109617"/>
              <a:gd name="connsiteX2055" fmla="*/ 3593436 w 6558522"/>
              <a:gd name="connsiteY2055" fmla="*/ 78856 h 109617"/>
              <a:gd name="connsiteX2056" fmla="*/ 3594340 w 6558522"/>
              <a:gd name="connsiteY2056" fmla="*/ 105028 h 109617"/>
              <a:gd name="connsiteX2057" fmla="*/ 3590717 w 6558522"/>
              <a:gd name="connsiteY2057" fmla="*/ 104915 h 109617"/>
              <a:gd name="connsiteX2058" fmla="*/ 3583692 w 6558522"/>
              <a:gd name="connsiteY2058" fmla="*/ 47869 h 109617"/>
              <a:gd name="connsiteX2059" fmla="*/ 3581596 w 6558522"/>
              <a:gd name="connsiteY2059" fmla="*/ 3512 h 109617"/>
              <a:gd name="connsiteX2060" fmla="*/ 2742222 w 6558522"/>
              <a:gd name="connsiteY2060" fmla="*/ 3512 h 109617"/>
              <a:gd name="connsiteX2061" fmla="*/ 2744148 w 6558522"/>
              <a:gd name="connsiteY2061" fmla="*/ 3796 h 109617"/>
              <a:gd name="connsiteX2062" fmla="*/ 2750041 w 6558522"/>
              <a:gd name="connsiteY2062" fmla="*/ 50362 h 109617"/>
              <a:gd name="connsiteX2063" fmla="*/ 2754063 w 6558522"/>
              <a:gd name="connsiteY2063" fmla="*/ 78856 h 109617"/>
              <a:gd name="connsiteX2064" fmla="*/ 2754967 w 6558522"/>
              <a:gd name="connsiteY2064" fmla="*/ 105028 h 109617"/>
              <a:gd name="connsiteX2065" fmla="*/ 2751344 w 6558522"/>
              <a:gd name="connsiteY2065" fmla="*/ 104915 h 109617"/>
              <a:gd name="connsiteX2066" fmla="*/ 2744319 w 6558522"/>
              <a:gd name="connsiteY2066" fmla="*/ 47869 h 109617"/>
              <a:gd name="connsiteX2067" fmla="*/ 2742222 w 6558522"/>
              <a:gd name="connsiteY2067" fmla="*/ 3512 h 109617"/>
              <a:gd name="connsiteX2068" fmla="*/ 1902848 w 6558522"/>
              <a:gd name="connsiteY2068" fmla="*/ 3512 h 109617"/>
              <a:gd name="connsiteX2069" fmla="*/ 1904776 w 6558522"/>
              <a:gd name="connsiteY2069" fmla="*/ 3796 h 109617"/>
              <a:gd name="connsiteX2070" fmla="*/ 1910667 w 6558522"/>
              <a:gd name="connsiteY2070" fmla="*/ 50362 h 109617"/>
              <a:gd name="connsiteX2071" fmla="*/ 1914690 w 6558522"/>
              <a:gd name="connsiteY2071" fmla="*/ 78856 h 109617"/>
              <a:gd name="connsiteX2072" fmla="*/ 1915593 w 6558522"/>
              <a:gd name="connsiteY2072" fmla="*/ 105028 h 109617"/>
              <a:gd name="connsiteX2073" fmla="*/ 1911969 w 6558522"/>
              <a:gd name="connsiteY2073" fmla="*/ 104915 h 109617"/>
              <a:gd name="connsiteX2074" fmla="*/ 1904945 w 6558522"/>
              <a:gd name="connsiteY2074" fmla="*/ 47869 h 109617"/>
              <a:gd name="connsiteX2075" fmla="*/ 1902848 w 6558522"/>
              <a:gd name="connsiteY2075" fmla="*/ 3512 h 109617"/>
              <a:gd name="connsiteX2076" fmla="*/ 1063482 w 6558522"/>
              <a:gd name="connsiteY2076" fmla="*/ 3512 h 109617"/>
              <a:gd name="connsiteX2077" fmla="*/ 1065408 w 6558522"/>
              <a:gd name="connsiteY2077" fmla="*/ 3796 h 109617"/>
              <a:gd name="connsiteX2078" fmla="*/ 1071301 w 6558522"/>
              <a:gd name="connsiteY2078" fmla="*/ 50362 h 109617"/>
              <a:gd name="connsiteX2079" fmla="*/ 1075323 w 6558522"/>
              <a:gd name="connsiteY2079" fmla="*/ 78856 h 109617"/>
              <a:gd name="connsiteX2080" fmla="*/ 1076227 w 6558522"/>
              <a:gd name="connsiteY2080" fmla="*/ 105028 h 109617"/>
              <a:gd name="connsiteX2081" fmla="*/ 1072604 w 6558522"/>
              <a:gd name="connsiteY2081" fmla="*/ 104915 h 109617"/>
              <a:gd name="connsiteX2082" fmla="*/ 1065578 w 6558522"/>
              <a:gd name="connsiteY2082" fmla="*/ 47869 h 109617"/>
              <a:gd name="connsiteX2083" fmla="*/ 1063482 w 6558522"/>
              <a:gd name="connsiteY2083" fmla="*/ 3512 h 109617"/>
              <a:gd name="connsiteX2084" fmla="*/ 811676 w 6558522"/>
              <a:gd name="connsiteY2084" fmla="*/ 3512 h 109617"/>
              <a:gd name="connsiteX2085" fmla="*/ 813602 w 6558522"/>
              <a:gd name="connsiteY2085" fmla="*/ 3796 h 109617"/>
              <a:gd name="connsiteX2086" fmla="*/ 819494 w 6558522"/>
              <a:gd name="connsiteY2086" fmla="*/ 50362 h 109617"/>
              <a:gd name="connsiteX2087" fmla="*/ 823515 w 6558522"/>
              <a:gd name="connsiteY2087" fmla="*/ 78856 h 109617"/>
              <a:gd name="connsiteX2088" fmla="*/ 824420 w 6558522"/>
              <a:gd name="connsiteY2088" fmla="*/ 105028 h 109617"/>
              <a:gd name="connsiteX2089" fmla="*/ 820796 w 6558522"/>
              <a:gd name="connsiteY2089" fmla="*/ 104915 h 109617"/>
              <a:gd name="connsiteX2090" fmla="*/ 813772 w 6558522"/>
              <a:gd name="connsiteY2090" fmla="*/ 47869 h 109617"/>
              <a:gd name="connsiteX2091" fmla="*/ 811676 w 6558522"/>
              <a:gd name="connsiteY2091" fmla="*/ 3512 h 109617"/>
              <a:gd name="connsiteX2092" fmla="*/ 6384780 w 6558522"/>
              <a:gd name="connsiteY2092" fmla="*/ 2040 h 109617"/>
              <a:gd name="connsiteX2093" fmla="*/ 6386706 w 6558522"/>
              <a:gd name="connsiteY2093" fmla="*/ 2549 h 109617"/>
              <a:gd name="connsiteX2094" fmla="*/ 6387896 w 6558522"/>
              <a:gd name="connsiteY2094" fmla="*/ 52401 h 109617"/>
              <a:gd name="connsiteX2095" fmla="*/ 6389029 w 6558522"/>
              <a:gd name="connsiteY2095" fmla="*/ 82935 h 109617"/>
              <a:gd name="connsiteX2096" fmla="*/ 6387953 w 6558522"/>
              <a:gd name="connsiteY2096" fmla="*/ 108031 h 109617"/>
              <a:gd name="connsiteX2097" fmla="*/ 6386200 w 6558522"/>
              <a:gd name="connsiteY2097" fmla="*/ 107163 h 109617"/>
              <a:gd name="connsiteX2098" fmla="*/ 6386423 w 6558522"/>
              <a:gd name="connsiteY2098" fmla="*/ 106954 h 109617"/>
              <a:gd name="connsiteX2099" fmla="*/ 6384593 w 6558522"/>
              <a:gd name="connsiteY2099" fmla="*/ 103903 h 109617"/>
              <a:gd name="connsiteX2100" fmla="*/ 6384610 w 6558522"/>
              <a:gd name="connsiteY2100" fmla="*/ 103895 h 109617"/>
              <a:gd name="connsiteX2101" fmla="*/ 6384554 w 6558522"/>
              <a:gd name="connsiteY2101" fmla="*/ 103839 h 109617"/>
              <a:gd name="connsiteX2102" fmla="*/ 6384593 w 6558522"/>
              <a:gd name="connsiteY2102" fmla="*/ 103903 h 109617"/>
              <a:gd name="connsiteX2103" fmla="*/ 6383414 w 6558522"/>
              <a:gd name="connsiteY2103" fmla="*/ 104442 h 109617"/>
              <a:gd name="connsiteX2104" fmla="*/ 6382401 w 6558522"/>
              <a:gd name="connsiteY2104" fmla="*/ 49172 h 109617"/>
              <a:gd name="connsiteX2105" fmla="*/ 6384780 w 6558522"/>
              <a:gd name="connsiteY2105" fmla="*/ 2040 h 109617"/>
              <a:gd name="connsiteX2106" fmla="*/ 5545349 w 6558522"/>
              <a:gd name="connsiteY2106" fmla="*/ 2040 h 109617"/>
              <a:gd name="connsiteX2107" fmla="*/ 5547275 w 6558522"/>
              <a:gd name="connsiteY2107" fmla="*/ 2549 h 109617"/>
              <a:gd name="connsiteX2108" fmla="*/ 5548465 w 6558522"/>
              <a:gd name="connsiteY2108" fmla="*/ 52401 h 109617"/>
              <a:gd name="connsiteX2109" fmla="*/ 5549598 w 6558522"/>
              <a:gd name="connsiteY2109" fmla="*/ 82935 h 109617"/>
              <a:gd name="connsiteX2110" fmla="*/ 5548578 w 6558522"/>
              <a:gd name="connsiteY2110" fmla="*/ 108031 h 109617"/>
              <a:gd name="connsiteX2111" fmla="*/ 5546788 w 6558522"/>
              <a:gd name="connsiteY2111" fmla="*/ 107145 h 109617"/>
              <a:gd name="connsiteX2112" fmla="*/ 5546992 w 6558522"/>
              <a:gd name="connsiteY2112" fmla="*/ 106954 h 109617"/>
              <a:gd name="connsiteX2113" fmla="*/ 5545173 w 6558522"/>
              <a:gd name="connsiteY2113" fmla="*/ 103924 h 109617"/>
              <a:gd name="connsiteX2114" fmla="*/ 5545236 w 6558522"/>
              <a:gd name="connsiteY2114" fmla="*/ 103895 h 109617"/>
              <a:gd name="connsiteX2115" fmla="*/ 5545122 w 6558522"/>
              <a:gd name="connsiteY2115" fmla="*/ 103839 h 109617"/>
              <a:gd name="connsiteX2116" fmla="*/ 5545173 w 6558522"/>
              <a:gd name="connsiteY2116" fmla="*/ 103924 h 109617"/>
              <a:gd name="connsiteX2117" fmla="*/ 5543983 w 6558522"/>
              <a:gd name="connsiteY2117" fmla="*/ 104467 h 109617"/>
              <a:gd name="connsiteX2118" fmla="*/ 5542970 w 6558522"/>
              <a:gd name="connsiteY2118" fmla="*/ 49172 h 109617"/>
              <a:gd name="connsiteX2119" fmla="*/ 5545349 w 6558522"/>
              <a:gd name="connsiteY2119" fmla="*/ 2040 h 109617"/>
              <a:gd name="connsiteX2120" fmla="*/ 4706031 w 6558522"/>
              <a:gd name="connsiteY2120" fmla="*/ 2040 h 109617"/>
              <a:gd name="connsiteX2121" fmla="*/ 4707957 w 6558522"/>
              <a:gd name="connsiteY2121" fmla="*/ 2549 h 109617"/>
              <a:gd name="connsiteX2122" fmla="*/ 4709147 w 6558522"/>
              <a:gd name="connsiteY2122" fmla="*/ 52401 h 109617"/>
              <a:gd name="connsiteX2123" fmla="*/ 4710280 w 6558522"/>
              <a:gd name="connsiteY2123" fmla="*/ 82935 h 109617"/>
              <a:gd name="connsiteX2124" fmla="*/ 4709203 w 6558522"/>
              <a:gd name="connsiteY2124" fmla="*/ 108031 h 109617"/>
              <a:gd name="connsiteX2125" fmla="*/ 4707451 w 6558522"/>
              <a:gd name="connsiteY2125" fmla="*/ 107163 h 109617"/>
              <a:gd name="connsiteX2126" fmla="*/ 4707674 w 6558522"/>
              <a:gd name="connsiteY2126" fmla="*/ 106954 h 109617"/>
              <a:gd name="connsiteX2127" fmla="*/ 4705844 w 6558522"/>
              <a:gd name="connsiteY2127" fmla="*/ 103903 h 109617"/>
              <a:gd name="connsiteX2128" fmla="*/ 4705861 w 6558522"/>
              <a:gd name="connsiteY2128" fmla="*/ 103895 h 109617"/>
              <a:gd name="connsiteX2129" fmla="*/ 4705805 w 6558522"/>
              <a:gd name="connsiteY2129" fmla="*/ 103839 h 109617"/>
              <a:gd name="connsiteX2130" fmla="*/ 4705844 w 6558522"/>
              <a:gd name="connsiteY2130" fmla="*/ 103903 h 109617"/>
              <a:gd name="connsiteX2131" fmla="*/ 4704665 w 6558522"/>
              <a:gd name="connsiteY2131" fmla="*/ 104442 h 109617"/>
              <a:gd name="connsiteX2132" fmla="*/ 4703652 w 6558522"/>
              <a:gd name="connsiteY2132" fmla="*/ 49172 h 109617"/>
              <a:gd name="connsiteX2133" fmla="*/ 4706031 w 6558522"/>
              <a:gd name="connsiteY2133" fmla="*/ 2040 h 109617"/>
              <a:gd name="connsiteX2134" fmla="*/ 4342228 w 6558522"/>
              <a:gd name="connsiteY2134" fmla="*/ 2040 h 109617"/>
              <a:gd name="connsiteX2135" fmla="*/ 4344154 w 6558522"/>
              <a:gd name="connsiteY2135" fmla="*/ 2549 h 109617"/>
              <a:gd name="connsiteX2136" fmla="*/ 4345344 w 6558522"/>
              <a:gd name="connsiteY2136" fmla="*/ 52401 h 109617"/>
              <a:gd name="connsiteX2137" fmla="*/ 4346477 w 6558522"/>
              <a:gd name="connsiteY2137" fmla="*/ 82935 h 109617"/>
              <a:gd name="connsiteX2138" fmla="*/ 4345457 w 6558522"/>
              <a:gd name="connsiteY2138" fmla="*/ 108031 h 109617"/>
              <a:gd name="connsiteX2139" fmla="*/ 4343667 w 6558522"/>
              <a:gd name="connsiteY2139" fmla="*/ 107145 h 109617"/>
              <a:gd name="connsiteX2140" fmla="*/ 4343871 w 6558522"/>
              <a:gd name="connsiteY2140" fmla="*/ 106954 h 109617"/>
              <a:gd name="connsiteX2141" fmla="*/ 4342052 w 6558522"/>
              <a:gd name="connsiteY2141" fmla="*/ 103924 h 109617"/>
              <a:gd name="connsiteX2142" fmla="*/ 4342115 w 6558522"/>
              <a:gd name="connsiteY2142" fmla="*/ 103895 h 109617"/>
              <a:gd name="connsiteX2143" fmla="*/ 4342001 w 6558522"/>
              <a:gd name="connsiteY2143" fmla="*/ 103839 h 109617"/>
              <a:gd name="connsiteX2144" fmla="*/ 4342052 w 6558522"/>
              <a:gd name="connsiteY2144" fmla="*/ 103924 h 109617"/>
              <a:gd name="connsiteX2145" fmla="*/ 4340862 w 6558522"/>
              <a:gd name="connsiteY2145" fmla="*/ 104467 h 109617"/>
              <a:gd name="connsiteX2146" fmla="*/ 4339849 w 6558522"/>
              <a:gd name="connsiteY2146" fmla="*/ 49172 h 109617"/>
              <a:gd name="connsiteX2147" fmla="*/ 4342228 w 6558522"/>
              <a:gd name="connsiteY2147" fmla="*/ 2040 h 109617"/>
              <a:gd name="connsiteX2148" fmla="*/ 3502854 w 6558522"/>
              <a:gd name="connsiteY2148" fmla="*/ 2040 h 109617"/>
              <a:gd name="connsiteX2149" fmla="*/ 3504780 w 6558522"/>
              <a:gd name="connsiteY2149" fmla="*/ 2549 h 109617"/>
              <a:gd name="connsiteX2150" fmla="*/ 3505970 w 6558522"/>
              <a:gd name="connsiteY2150" fmla="*/ 52401 h 109617"/>
              <a:gd name="connsiteX2151" fmla="*/ 3507103 w 6558522"/>
              <a:gd name="connsiteY2151" fmla="*/ 82935 h 109617"/>
              <a:gd name="connsiteX2152" fmla="*/ 3506083 w 6558522"/>
              <a:gd name="connsiteY2152" fmla="*/ 108031 h 109617"/>
              <a:gd name="connsiteX2153" fmla="*/ 3504293 w 6558522"/>
              <a:gd name="connsiteY2153" fmla="*/ 107145 h 109617"/>
              <a:gd name="connsiteX2154" fmla="*/ 3504497 w 6558522"/>
              <a:gd name="connsiteY2154" fmla="*/ 106954 h 109617"/>
              <a:gd name="connsiteX2155" fmla="*/ 3502678 w 6558522"/>
              <a:gd name="connsiteY2155" fmla="*/ 103924 h 109617"/>
              <a:gd name="connsiteX2156" fmla="*/ 3502741 w 6558522"/>
              <a:gd name="connsiteY2156" fmla="*/ 103895 h 109617"/>
              <a:gd name="connsiteX2157" fmla="*/ 3502627 w 6558522"/>
              <a:gd name="connsiteY2157" fmla="*/ 103839 h 109617"/>
              <a:gd name="connsiteX2158" fmla="*/ 3502678 w 6558522"/>
              <a:gd name="connsiteY2158" fmla="*/ 103924 h 109617"/>
              <a:gd name="connsiteX2159" fmla="*/ 3501488 w 6558522"/>
              <a:gd name="connsiteY2159" fmla="*/ 104467 h 109617"/>
              <a:gd name="connsiteX2160" fmla="*/ 3500475 w 6558522"/>
              <a:gd name="connsiteY2160" fmla="*/ 49172 h 109617"/>
              <a:gd name="connsiteX2161" fmla="*/ 3502854 w 6558522"/>
              <a:gd name="connsiteY2161" fmla="*/ 2040 h 109617"/>
              <a:gd name="connsiteX2162" fmla="*/ 2663480 w 6558522"/>
              <a:gd name="connsiteY2162" fmla="*/ 2040 h 109617"/>
              <a:gd name="connsiteX2163" fmla="*/ 2665406 w 6558522"/>
              <a:gd name="connsiteY2163" fmla="*/ 2549 h 109617"/>
              <a:gd name="connsiteX2164" fmla="*/ 2666596 w 6558522"/>
              <a:gd name="connsiteY2164" fmla="*/ 52401 h 109617"/>
              <a:gd name="connsiteX2165" fmla="*/ 2667728 w 6558522"/>
              <a:gd name="connsiteY2165" fmla="*/ 82935 h 109617"/>
              <a:gd name="connsiteX2166" fmla="*/ 2666709 w 6558522"/>
              <a:gd name="connsiteY2166" fmla="*/ 108031 h 109617"/>
              <a:gd name="connsiteX2167" fmla="*/ 2664919 w 6558522"/>
              <a:gd name="connsiteY2167" fmla="*/ 107145 h 109617"/>
              <a:gd name="connsiteX2168" fmla="*/ 2665124 w 6558522"/>
              <a:gd name="connsiteY2168" fmla="*/ 106954 h 109617"/>
              <a:gd name="connsiteX2169" fmla="*/ 2663305 w 6558522"/>
              <a:gd name="connsiteY2169" fmla="*/ 103924 h 109617"/>
              <a:gd name="connsiteX2170" fmla="*/ 2663368 w 6558522"/>
              <a:gd name="connsiteY2170" fmla="*/ 103895 h 109617"/>
              <a:gd name="connsiteX2171" fmla="*/ 2663254 w 6558522"/>
              <a:gd name="connsiteY2171" fmla="*/ 103839 h 109617"/>
              <a:gd name="connsiteX2172" fmla="*/ 2663305 w 6558522"/>
              <a:gd name="connsiteY2172" fmla="*/ 103924 h 109617"/>
              <a:gd name="connsiteX2173" fmla="*/ 2662115 w 6558522"/>
              <a:gd name="connsiteY2173" fmla="*/ 104467 h 109617"/>
              <a:gd name="connsiteX2174" fmla="*/ 2661101 w 6558522"/>
              <a:gd name="connsiteY2174" fmla="*/ 49172 h 109617"/>
              <a:gd name="connsiteX2175" fmla="*/ 2663480 w 6558522"/>
              <a:gd name="connsiteY2175" fmla="*/ 2040 h 109617"/>
              <a:gd name="connsiteX2176" fmla="*/ 1824164 w 6558522"/>
              <a:gd name="connsiteY2176" fmla="*/ 2040 h 109617"/>
              <a:gd name="connsiteX2177" fmla="*/ 1826091 w 6558522"/>
              <a:gd name="connsiteY2177" fmla="*/ 2549 h 109617"/>
              <a:gd name="connsiteX2178" fmla="*/ 1827279 w 6558522"/>
              <a:gd name="connsiteY2178" fmla="*/ 52401 h 109617"/>
              <a:gd name="connsiteX2179" fmla="*/ 1828412 w 6558522"/>
              <a:gd name="connsiteY2179" fmla="*/ 82935 h 109617"/>
              <a:gd name="connsiteX2180" fmla="*/ 1827336 w 6558522"/>
              <a:gd name="connsiteY2180" fmla="*/ 108031 h 109617"/>
              <a:gd name="connsiteX2181" fmla="*/ 1825582 w 6558522"/>
              <a:gd name="connsiteY2181" fmla="*/ 107163 h 109617"/>
              <a:gd name="connsiteX2182" fmla="*/ 1825806 w 6558522"/>
              <a:gd name="connsiteY2182" fmla="*/ 106954 h 109617"/>
              <a:gd name="connsiteX2183" fmla="*/ 1823976 w 6558522"/>
              <a:gd name="connsiteY2183" fmla="*/ 103903 h 109617"/>
              <a:gd name="connsiteX2184" fmla="*/ 1823993 w 6558522"/>
              <a:gd name="connsiteY2184" fmla="*/ 103895 h 109617"/>
              <a:gd name="connsiteX2185" fmla="*/ 1823938 w 6558522"/>
              <a:gd name="connsiteY2185" fmla="*/ 103839 h 109617"/>
              <a:gd name="connsiteX2186" fmla="*/ 1823976 w 6558522"/>
              <a:gd name="connsiteY2186" fmla="*/ 103903 h 109617"/>
              <a:gd name="connsiteX2187" fmla="*/ 1822797 w 6558522"/>
              <a:gd name="connsiteY2187" fmla="*/ 104442 h 109617"/>
              <a:gd name="connsiteX2188" fmla="*/ 1821786 w 6558522"/>
              <a:gd name="connsiteY2188" fmla="*/ 49172 h 109617"/>
              <a:gd name="connsiteX2189" fmla="*/ 1824164 w 6558522"/>
              <a:gd name="connsiteY2189" fmla="*/ 2040 h 109617"/>
              <a:gd name="connsiteX2190" fmla="*/ 984740 w 6558522"/>
              <a:gd name="connsiteY2190" fmla="*/ 2040 h 109617"/>
              <a:gd name="connsiteX2191" fmla="*/ 986665 w 6558522"/>
              <a:gd name="connsiteY2191" fmla="*/ 2549 h 109617"/>
              <a:gd name="connsiteX2192" fmla="*/ 987856 w 6558522"/>
              <a:gd name="connsiteY2192" fmla="*/ 52401 h 109617"/>
              <a:gd name="connsiteX2193" fmla="*/ 988990 w 6558522"/>
              <a:gd name="connsiteY2193" fmla="*/ 82935 h 109617"/>
              <a:gd name="connsiteX2194" fmla="*/ 987968 w 6558522"/>
              <a:gd name="connsiteY2194" fmla="*/ 108031 h 109617"/>
              <a:gd name="connsiteX2195" fmla="*/ 986179 w 6558522"/>
              <a:gd name="connsiteY2195" fmla="*/ 107145 h 109617"/>
              <a:gd name="connsiteX2196" fmla="*/ 986384 w 6558522"/>
              <a:gd name="connsiteY2196" fmla="*/ 106954 h 109617"/>
              <a:gd name="connsiteX2197" fmla="*/ 984564 w 6558522"/>
              <a:gd name="connsiteY2197" fmla="*/ 103924 h 109617"/>
              <a:gd name="connsiteX2198" fmla="*/ 984627 w 6558522"/>
              <a:gd name="connsiteY2198" fmla="*/ 103895 h 109617"/>
              <a:gd name="connsiteX2199" fmla="*/ 984513 w 6558522"/>
              <a:gd name="connsiteY2199" fmla="*/ 103839 h 109617"/>
              <a:gd name="connsiteX2200" fmla="*/ 984564 w 6558522"/>
              <a:gd name="connsiteY2200" fmla="*/ 103924 h 109617"/>
              <a:gd name="connsiteX2201" fmla="*/ 983374 w 6558522"/>
              <a:gd name="connsiteY2201" fmla="*/ 104467 h 109617"/>
              <a:gd name="connsiteX2202" fmla="*/ 982360 w 6558522"/>
              <a:gd name="connsiteY2202" fmla="*/ 49172 h 109617"/>
              <a:gd name="connsiteX2203" fmla="*/ 984740 w 6558522"/>
              <a:gd name="connsiteY2203" fmla="*/ 2040 h 109617"/>
              <a:gd name="connsiteX2204" fmla="*/ 732932 w 6558522"/>
              <a:gd name="connsiteY2204" fmla="*/ 2040 h 109617"/>
              <a:gd name="connsiteX2205" fmla="*/ 734858 w 6558522"/>
              <a:gd name="connsiteY2205" fmla="*/ 2549 h 109617"/>
              <a:gd name="connsiteX2206" fmla="*/ 736049 w 6558522"/>
              <a:gd name="connsiteY2206" fmla="*/ 52401 h 109617"/>
              <a:gd name="connsiteX2207" fmla="*/ 737183 w 6558522"/>
              <a:gd name="connsiteY2207" fmla="*/ 82935 h 109617"/>
              <a:gd name="connsiteX2208" fmla="*/ 736162 w 6558522"/>
              <a:gd name="connsiteY2208" fmla="*/ 108031 h 109617"/>
              <a:gd name="connsiteX2209" fmla="*/ 734372 w 6558522"/>
              <a:gd name="connsiteY2209" fmla="*/ 107145 h 109617"/>
              <a:gd name="connsiteX2210" fmla="*/ 734577 w 6558522"/>
              <a:gd name="connsiteY2210" fmla="*/ 106954 h 109617"/>
              <a:gd name="connsiteX2211" fmla="*/ 732757 w 6558522"/>
              <a:gd name="connsiteY2211" fmla="*/ 103924 h 109617"/>
              <a:gd name="connsiteX2212" fmla="*/ 732819 w 6558522"/>
              <a:gd name="connsiteY2212" fmla="*/ 103895 h 109617"/>
              <a:gd name="connsiteX2213" fmla="*/ 732706 w 6558522"/>
              <a:gd name="connsiteY2213" fmla="*/ 103839 h 109617"/>
              <a:gd name="connsiteX2214" fmla="*/ 732757 w 6558522"/>
              <a:gd name="connsiteY2214" fmla="*/ 103924 h 109617"/>
              <a:gd name="connsiteX2215" fmla="*/ 731566 w 6558522"/>
              <a:gd name="connsiteY2215" fmla="*/ 104467 h 109617"/>
              <a:gd name="connsiteX2216" fmla="*/ 730554 w 6558522"/>
              <a:gd name="connsiteY2216" fmla="*/ 49172 h 109617"/>
              <a:gd name="connsiteX2217" fmla="*/ 732932 w 6558522"/>
              <a:gd name="connsiteY2217" fmla="*/ 2040 h 109617"/>
              <a:gd name="connsiteX2218" fmla="*/ 6297653 w 6558522"/>
              <a:gd name="connsiteY2218" fmla="*/ 1586 h 109617"/>
              <a:gd name="connsiteX2219" fmla="*/ 6299443 w 6558522"/>
              <a:gd name="connsiteY2219" fmla="*/ 2472 h 109617"/>
              <a:gd name="connsiteX2220" fmla="*/ 6299239 w 6558522"/>
              <a:gd name="connsiteY2220" fmla="*/ 2663 h 109617"/>
              <a:gd name="connsiteX2221" fmla="*/ 6301059 w 6558522"/>
              <a:gd name="connsiteY2221" fmla="*/ 5693 h 109617"/>
              <a:gd name="connsiteX2222" fmla="*/ 6300996 w 6558522"/>
              <a:gd name="connsiteY2222" fmla="*/ 5722 h 109617"/>
              <a:gd name="connsiteX2223" fmla="*/ 6301109 w 6558522"/>
              <a:gd name="connsiteY2223" fmla="*/ 5778 h 109617"/>
              <a:gd name="connsiteX2224" fmla="*/ 6301059 w 6558522"/>
              <a:gd name="connsiteY2224" fmla="*/ 5693 h 109617"/>
              <a:gd name="connsiteX2225" fmla="*/ 6302248 w 6558522"/>
              <a:gd name="connsiteY2225" fmla="*/ 5150 h 109617"/>
              <a:gd name="connsiteX2226" fmla="*/ 6303262 w 6558522"/>
              <a:gd name="connsiteY2226" fmla="*/ 60445 h 109617"/>
              <a:gd name="connsiteX2227" fmla="*/ 6300882 w 6558522"/>
              <a:gd name="connsiteY2227" fmla="*/ 107577 h 109617"/>
              <a:gd name="connsiteX2228" fmla="*/ 6298956 w 6558522"/>
              <a:gd name="connsiteY2228" fmla="*/ 107068 h 109617"/>
              <a:gd name="connsiteX2229" fmla="*/ 6297766 w 6558522"/>
              <a:gd name="connsiteY2229" fmla="*/ 57216 h 109617"/>
              <a:gd name="connsiteX2230" fmla="*/ 6296634 w 6558522"/>
              <a:gd name="connsiteY2230" fmla="*/ 26682 h 109617"/>
              <a:gd name="connsiteX2231" fmla="*/ 6297653 w 6558522"/>
              <a:gd name="connsiteY2231" fmla="*/ 1586 h 109617"/>
              <a:gd name="connsiteX2232" fmla="*/ 5458279 w 6558522"/>
              <a:gd name="connsiteY2232" fmla="*/ 1586 h 109617"/>
              <a:gd name="connsiteX2233" fmla="*/ 5460032 w 6558522"/>
              <a:gd name="connsiteY2233" fmla="*/ 2454 h 109617"/>
              <a:gd name="connsiteX2234" fmla="*/ 5459808 w 6558522"/>
              <a:gd name="connsiteY2234" fmla="*/ 2663 h 109617"/>
              <a:gd name="connsiteX2235" fmla="*/ 5461640 w 6558522"/>
              <a:gd name="connsiteY2235" fmla="*/ 5714 h 109617"/>
              <a:gd name="connsiteX2236" fmla="*/ 5461621 w 6558522"/>
              <a:gd name="connsiteY2236" fmla="*/ 5722 h 109617"/>
              <a:gd name="connsiteX2237" fmla="*/ 5461678 w 6558522"/>
              <a:gd name="connsiteY2237" fmla="*/ 5778 h 109617"/>
              <a:gd name="connsiteX2238" fmla="*/ 5461640 w 6558522"/>
              <a:gd name="connsiteY2238" fmla="*/ 5714 h 109617"/>
              <a:gd name="connsiteX2239" fmla="*/ 5462818 w 6558522"/>
              <a:gd name="connsiteY2239" fmla="*/ 5175 h 109617"/>
              <a:gd name="connsiteX2240" fmla="*/ 5463830 w 6558522"/>
              <a:gd name="connsiteY2240" fmla="*/ 60445 h 109617"/>
              <a:gd name="connsiteX2241" fmla="*/ 5461451 w 6558522"/>
              <a:gd name="connsiteY2241" fmla="*/ 107577 h 109617"/>
              <a:gd name="connsiteX2242" fmla="*/ 5459525 w 6558522"/>
              <a:gd name="connsiteY2242" fmla="*/ 107068 h 109617"/>
              <a:gd name="connsiteX2243" fmla="*/ 5458336 w 6558522"/>
              <a:gd name="connsiteY2243" fmla="*/ 57216 h 109617"/>
              <a:gd name="connsiteX2244" fmla="*/ 5457202 w 6558522"/>
              <a:gd name="connsiteY2244" fmla="*/ 26682 h 109617"/>
              <a:gd name="connsiteX2245" fmla="*/ 5458279 w 6558522"/>
              <a:gd name="connsiteY2245" fmla="*/ 1586 h 109617"/>
              <a:gd name="connsiteX2246" fmla="*/ 4255158 w 6558522"/>
              <a:gd name="connsiteY2246" fmla="*/ 1586 h 109617"/>
              <a:gd name="connsiteX2247" fmla="*/ 4256948 w 6558522"/>
              <a:gd name="connsiteY2247" fmla="*/ 2472 h 109617"/>
              <a:gd name="connsiteX2248" fmla="*/ 4256744 w 6558522"/>
              <a:gd name="connsiteY2248" fmla="*/ 2663 h 109617"/>
              <a:gd name="connsiteX2249" fmla="*/ 4258563 w 6558522"/>
              <a:gd name="connsiteY2249" fmla="*/ 5693 h 109617"/>
              <a:gd name="connsiteX2250" fmla="*/ 4258500 w 6558522"/>
              <a:gd name="connsiteY2250" fmla="*/ 5722 h 109617"/>
              <a:gd name="connsiteX2251" fmla="*/ 4258614 w 6558522"/>
              <a:gd name="connsiteY2251" fmla="*/ 5778 h 109617"/>
              <a:gd name="connsiteX2252" fmla="*/ 4258563 w 6558522"/>
              <a:gd name="connsiteY2252" fmla="*/ 5693 h 109617"/>
              <a:gd name="connsiteX2253" fmla="*/ 4259753 w 6558522"/>
              <a:gd name="connsiteY2253" fmla="*/ 5150 h 109617"/>
              <a:gd name="connsiteX2254" fmla="*/ 4260766 w 6558522"/>
              <a:gd name="connsiteY2254" fmla="*/ 60445 h 109617"/>
              <a:gd name="connsiteX2255" fmla="*/ 4258387 w 6558522"/>
              <a:gd name="connsiteY2255" fmla="*/ 107577 h 109617"/>
              <a:gd name="connsiteX2256" fmla="*/ 4256461 w 6558522"/>
              <a:gd name="connsiteY2256" fmla="*/ 107068 h 109617"/>
              <a:gd name="connsiteX2257" fmla="*/ 4255271 w 6558522"/>
              <a:gd name="connsiteY2257" fmla="*/ 57216 h 109617"/>
              <a:gd name="connsiteX2258" fmla="*/ 4254139 w 6558522"/>
              <a:gd name="connsiteY2258" fmla="*/ 26682 h 109617"/>
              <a:gd name="connsiteX2259" fmla="*/ 4255158 w 6558522"/>
              <a:gd name="connsiteY2259" fmla="*/ 1586 h 109617"/>
              <a:gd name="connsiteX2260" fmla="*/ 3415784 w 6558522"/>
              <a:gd name="connsiteY2260" fmla="*/ 1586 h 109617"/>
              <a:gd name="connsiteX2261" fmla="*/ 3417574 w 6558522"/>
              <a:gd name="connsiteY2261" fmla="*/ 2472 h 109617"/>
              <a:gd name="connsiteX2262" fmla="*/ 3417370 w 6558522"/>
              <a:gd name="connsiteY2262" fmla="*/ 2663 h 109617"/>
              <a:gd name="connsiteX2263" fmla="*/ 3419189 w 6558522"/>
              <a:gd name="connsiteY2263" fmla="*/ 5693 h 109617"/>
              <a:gd name="connsiteX2264" fmla="*/ 3419126 w 6558522"/>
              <a:gd name="connsiteY2264" fmla="*/ 5722 h 109617"/>
              <a:gd name="connsiteX2265" fmla="*/ 3419240 w 6558522"/>
              <a:gd name="connsiteY2265" fmla="*/ 5778 h 109617"/>
              <a:gd name="connsiteX2266" fmla="*/ 3419189 w 6558522"/>
              <a:gd name="connsiteY2266" fmla="*/ 5693 h 109617"/>
              <a:gd name="connsiteX2267" fmla="*/ 3420379 w 6558522"/>
              <a:gd name="connsiteY2267" fmla="*/ 5150 h 109617"/>
              <a:gd name="connsiteX2268" fmla="*/ 3421393 w 6558522"/>
              <a:gd name="connsiteY2268" fmla="*/ 60445 h 109617"/>
              <a:gd name="connsiteX2269" fmla="*/ 3419013 w 6558522"/>
              <a:gd name="connsiteY2269" fmla="*/ 107577 h 109617"/>
              <a:gd name="connsiteX2270" fmla="*/ 3417087 w 6558522"/>
              <a:gd name="connsiteY2270" fmla="*/ 107068 h 109617"/>
              <a:gd name="connsiteX2271" fmla="*/ 3415897 w 6558522"/>
              <a:gd name="connsiteY2271" fmla="*/ 57216 h 109617"/>
              <a:gd name="connsiteX2272" fmla="*/ 3414764 w 6558522"/>
              <a:gd name="connsiteY2272" fmla="*/ 26682 h 109617"/>
              <a:gd name="connsiteX2273" fmla="*/ 3415784 w 6558522"/>
              <a:gd name="connsiteY2273" fmla="*/ 1586 h 109617"/>
              <a:gd name="connsiteX2274" fmla="*/ 2576410 w 6558522"/>
              <a:gd name="connsiteY2274" fmla="*/ 1586 h 109617"/>
              <a:gd name="connsiteX2275" fmla="*/ 2578163 w 6558522"/>
              <a:gd name="connsiteY2275" fmla="*/ 2454 h 109617"/>
              <a:gd name="connsiteX2276" fmla="*/ 2577939 w 6558522"/>
              <a:gd name="connsiteY2276" fmla="*/ 2663 h 109617"/>
              <a:gd name="connsiteX2277" fmla="*/ 2579770 w 6558522"/>
              <a:gd name="connsiteY2277" fmla="*/ 5713 h 109617"/>
              <a:gd name="connsiteX2278" fmla="*/ 2579752 w 6558522"/>
              <a:gd name="connsiteY2278" fmla="*/ 5722 h 109617"/>
              <a:gd name="connsiteX2279" fmla="*/ 2579810 w 6558522"/>
              <a:gd name="connsiteY2279" fmla="*/ 5778 h 109617"/>
              <a:gd name="connsiteX2280" fmla="*/ 2579770 w 6558522"/>
              <a:gd name="connsiteY2280" fmla="*/ 5713 h 109617"/>
              <a:gd name="connsiteX2281" fmla="*/ 2580949 w 6558522"/>
              <a:gd name="connsiteY2281" fmla="*/ 5175 h 109617"/>
              <a:gd name="connsiteX2282" fmla="*/ 2581961 w 6558522"/>
              <a:gd name="connsiteY2282" fmla="*/ 60445 h 109617"/>
              <a:gd name="connsiteX2283" fmla="*/ 2579583 w 6558522"/>
              <a:gd name="connsiteY2283" fmla="*/ 107577 h 109617"/>
              <a:gd name="connsiteX2284" fmla="*/ 2577657 w 6558522"/>
              <a:gd name="connsiteY2284" fmla="*/ 107068 h 109617"/>
              <a:gd name="connsiteX2285" fmla="*/ 2576467 w 6558522"/>
              <a:gd name="connsiteY2285" fmla="*/ 57216 h 109617"/>
              <a:gd name="connsiteX2286" fmla="*/ 2575335 w 6558522"/>
              <a:gd name="connsiteY2286" fmla="*/ 26682 h 109617"/>
              <a:gd name="connsiteX2287" fmla="*/ 2576410 w 6558522"/>
              <a:gd name="connsiteY2287" fmla="*/ 1586 h 109617"/>
              <a:gd name="connsiteX2288" fmla="*/ 1737038 w 6558522"/>
              <a:gd name="connsiteY2288" fmla="*/ 1586 h 109617"/>
              <a:gd name="connsiteX2289" fmla="*/ 1738792 w 6558522"/>
              <a:gd name="connsiteY2289" fmla="*/ 2454 h 109617"/>
              <a:gd name="connsiteX2290" fmla="*/ 1738569 w 6558522"/>
              <a:gd name="connsiteY2290" fmla="*/ 2663 h 109617"/>
              <a:gd name="connsiteX2291" fmla="*/ 1740400 w 6558522"/>
              <a:gd name="connsiteY2291" fmla="*/ 5713 h 109617"/>
              <a:gd name="connsiteX2292" fmla="*/ 1740381 w 6558522"/>
              <a:gd name="connsiteY2292" fmla="*/ 5722 h 109617"/>
              <a:gd name="connsiteX2293" fmla="*/ 1740438 w 6558522"/>
              <a:gd name="connsiteY2293" fmla="*/ 5778 h 109617"/>
              <a:gd name="connsiteX2294" fmla="*/ 1740400 w 6558522"/>
              <a:gd name="connsiteY2294" fmla="*/ 5713 h 109617"/>
              <a:gd name="connsiteX2295" fmla="*/ 1741575 w 6558522"/>
              <a:gd name="connsiteY2295" fmla="*/ 5175 h 109617"/>
              <a:gd name="connsiteX2296" fmla="*/ 1742587 w 6558522"/>
              <a:gd name="connsiteY2296" fmla="*/ 60445 h 109617"/>
              <a:gd name="connsiteX2297" fmla="*/ 1740209 w 6558522"/>
              <a:gd name="connsiteY2297" fmla="*/ 107577 h 109617"/>
              <a:gd name="connsiteX2298" fmla="*/ 1738283 w 6558522"/>
              <a:gd name="connsiteY2298" fmla="*/ 107068 h 109617"/>
              <a:gd name="connsiteX2299" fmla="*/ 1737095 w 6558522"/>
              <a:gd name="connsiteY2299" fmla="*/ 57216 h 109617"/>
              <a:gd name="connsiteX2300" fmla="*/ 1735959 w 6558522"/>
              <a:gd name="connsiteY2300" fmla="*/ 26682 h 109617"/>
              <a:gd name="connsiteX2301" fmla="*/ 1737038 w 6558522"/>
              <a:gd name="connsiteY2301" fmla="*/ 1586 h 109617"/>
              <a:gd name="connsiteX2302" fmla="*/ 645864 w 6558522"/>
              <a:gd name="connsiteY2302" fmla="*/ 1586 h 109617"/>
              <a:gd name="connsiteX2303" fmla="*/ 647616 w 6558522"/>
              <a:gd name="connsiteY2303" fmla="*/ 2454 h 109617"/>
              <a:gd name="connsiteX2304" fmla="*/ 647392 w 6558522"/>
              <a:gd name="connsiteY2304" fmla="*/ 2663 h 109617"/>
              <a:gd name="connsiteX2305" fmla="*/ 649224 w 6558522"/>
              <a:gd name="connsiteY2305" fmla="*/ 5713 h 109617"/>
              <a:gd name="connsiteX2306" fmla="*/ 649205 w 6558522"/>
              <a:gd name="connsiteY2306" fmla="*/ 5722 h 109617"/>
              <a:gd name="connsiteX2307" fmla="*/ 649263 w 6558522"/>
              <a:gd name="connsiteY2307" fmla="*/ 5778 h 109617"/>
              <a:gd name="connsiteX2308" fmla="*/ 649224 w 6558522"/>
              <a:gd name="connsiteY2308" fmla="*/ 5713 h 109617"/>
              <a:gd name="connsiteX2309" fmla="*/ 650402 w 6558522"/>
              <a:gd name="connsiteY2309" fmla="*/ 5175 h 109617"/>
              <a:gd name="connsiteX2310" fmla="*/ 651415 w 6558522"/>
              <a:gd name="connsiteY2310" fmla="*/ 60445 h 109617"/>
              <a:gd name="connsiteX2311" fmla="*/ 649036 w 6558522"/>
              <a:gd name="connsiteY2311" fmla="*/ 107577 h 109617"/>
              <a:gd name="connsiteX2312" fmla="*/ 647110 w 6558522"/>
              <a:gd name="connsiteY2312" fmla="*/ 107068 h 109617"/>
              <a:gd name="connsiteX2313" fmla="*/ 645919 w 6558522"/>
              <a:gd name="connsiteY2313" fmla="*/ 57216 h 109617"/>
              <a:gd name="connsiteX2314" fmla="*/ 644786 w 6558522"/>
              <a:gd name="connsiteY2314" fmla="*/ 26682 h 109617"/>
              <a:gd name="connsiteX2315" fmla="*/ 645864 w 6558522"/>
              <a:gd name="connsiteY2315" fmla="*/ 1586 h 109617"/>
              <a:gd name="connsiteX2316" fmla="*/ 6302072 w 6558522"/>
              <a:gd name="connsiteY2316" fmla="*/ 0 h 109617"/>
              <a:gd name="connsiteX2317" fmla="*/ 6302185 w 6558522"/>
              <a:gd name="connsiteY2317" fmla="*/ 1699 h 109617"/>
              <a:gd name="connsiteX2318" fmla="*/ 6302225 w 6558522"/>
              <a:gd name="connsiteY2318" fmla="*/ 3850 h 109617"/>
              <a:gd name="connsiteX2319" fmla="*/ 6299443 w 6558522"/>
              <a:gd name="connsiteY2319" fmla="*/ 2472 h 109617"/>
              <a:gd name="connsiteX2320" fmla="*/ 6300939 w 6558522"/>
              <a:gd name="connsiteY2320" fmla="*/ 1076 h 109617"/>
              <a:gd name="connsiteX2321" fmla="*/ 5462641 w 6558522"/>
              <a:gd name="connsiteY2321" fmla="*/ 0 h 109617"/>
              <a:gd name="connsiteX2322" fmla="*/ 5462754 w 6558522"/>
              <a:gd name="connsiteY2322" fmla="*/ 1699 h 109617"/>
              <a:gd name="connsiteX2323" fmla="*/ 5462793 w 6558522"/>
              <a:gd name="connsiteY2323" fmla="*/ 3822 h 109617"/>
              <a:gd name="connsiteX2324" fmla="*/ 5460032 w 6558522"/>
              <a:gd name="connsiteY2324" fmla="*/ 2454 h 109617"/>
              <a:gd name="connsiteX2325" fmla="*/ 5461508 w 6558522"/>
              <a:gd name="connsiteY2325" fmla="*/ 1076 h 109617"/>
              <a:gd name="connsiteX2326" fmla="*/ 4259577 w 6558522"/>
              <a:gd name="connsiteY2326" fmla="*/ 0 h 109617"/>
              <a:gd name="connsiteX2327" fmla="*/ 4259690 w 6558522"/>
              <a:gd name="connsiteY2327" fmla="*/ 1699 h 109617"/>
              <a:gd name="connsiteX2328" fmla="*/ 4259730 w 6558522"/>
              <a:gd name="connsiteY2328" fmla="*/ 3850 h 109617"/>
              <a:gd name="connsiteX2329" fmla="*/ 4256948 w 6558522"/>
              <a:gd name="connsiteY2329" fmla="*/ 2472 h 109617"/>
              <a:gd name="connsiteX2330" fmla="*/ 4258444 w 6558522"/>
              <a:gd name="connsiteY2330" fmla="*/ 1076 h 109617"/>
              <a:gd name="connsiteX2331" fmla="*/ 3420203 w 6558522"/>
              <a:gd name="connsiteY2331" fmla="*/ 0 h 109617"/>
              <a:gd name="connsiteX2332" fmla="*/ 3420316 w 6558522"/>
              <a:gd name="connsiteY2332" fmla="*/ 1699 h 109617"/>
              <a:gd name="connsiteX2333" fmla="*/ 3420356 w 6558522"/>
              <a:gd name="connsiteY2333" fmla="*/ 3850 h 109617"/>
              <a:gd name="connsiteX2334" fmla="*/ 3417574 w 6558522"/>
              <a:gd name="connsiteY2334" fmla="*/ 2472 h 109617"/>
              <a:gd name="connsiteX2335" fmla="*/ 3419070 w 6558522"/>
              <a:gd name="connsiteY2335" fmla="*/ 1076 h 109617"/>
              <a:gd name="connsiteX2336" fmla="*/ 2580773 w 6558522"/>
              <a:gd name="connsiteY2336" fmla="*/ 0 h 109617"/>
              <a:gd name="connsiteX2337" fmla="*/ 2580886 w 6558522"/>
              <a:gd name="connsiteY2337" fmla="*/ 1699 h 109617"/>
              <a:gd name="connsiteX2338" fmla="*/ 2580924 w 6558522"/>
              <a:gd name="connsiteY2338" fmla="*/ 3822 h 109617"/>
              <a:gd name="connsiteX2339" fmla="*/ 2578163 w 6558522"/>
              <a:gd name="connsiteY2339" fmla="*/ 2454 h 109617"/>
              <a:gd name="connsiteX2340" fmla="*/ 2579640 w 6558522"/>
              <a:gd name="connsiteY2340" fmla="*/ 1076 h 109617"/>
              <a:gd name="connsiteX2341" fmla="*/ 1741399 w 6558522"/>
              <a:gd name="connsiteY2341" fmla="*/ 0 h 109617"/>
              <a:gd name="connsiteX2342" fmla="*/ 1741512 w 6558522"/>
              <a:gd name="connsiteY2342" fmla="*/ 1699 h 109617"/>
              <a:gd name="connsiteX2343" fmla="*/ 1741551 w 6558522"/>
              <a:gd name="connsiteY2343" fmla="*/ 3822 h 109617"/>
              <a:gd name="connsiteX2344" fmla="*/ 1738792 w 6558522"/>
              <a:gd name="connsiteY2344" fmla="*/ 2454 h 109617"/>
              <a:gd name="connsiteX2345" fmla="*/ 1740267 w 6558522"/>
              <a:gd name="connsiteY2345" fmla="*/ 1076 h 109617"/>
              <a:gd name="connsiteX2346" fmla="*/ 650225 w 6558522"/>
              <a:gd name="connsiteY2346" fmla="*/ 0 h 109617"/>
              <a:gd name="connsiteX2347" fmla="*/ 650338 w 6558522"/>
              <a:gd name="connsiteY2347" fmla="*/ 1699 h 109617"/>
              <a:gd name="connsiteX2348" fmla="*/ 650378 w 6558522"/>
              <a:gd name="connsiteY2348" fmla="*/ 3822 h 109617"/>
              <a:gd name="connsiteX2349" fmla="*/ 647616 w 6558522"/>
              <a:gd name="connsiteY2349" fmla="*/ 2454 h 109617"/>
              <a:gd name="connsiteX2350" fmla="*/ 649092 w 6558522"/>
              <a:gd name="connsiteY2350" fmla="*/ 1076 h 10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Lst>
            <a:rect l="l" t="t" r="r" b="b"/>
            <a:pathLst>
              <a:path w="6558522" h="109617">
                <a:moveTo>
                  <a:pt x="6383438" y="105795"/>
                </a:moveTo>
                <a:lnTo>
                  <a:pt x="6386200" y="107163"/>
                </a:lnTo>
                <a:lnTo>
                  <a:pt x="6384724" y="108541"/>
                </a:lnTo>
                <a:lnTo>
                  <a:pt x="6383590" y="109617"/>
                </a:lnTo>
                <a:lnTo>
                  <a:pt x="6383477" y="107917"/>
                </a:lnTo>
                <a:close/>
                <a:moveTo>
                  <a:pt x="4704689" y="105795"/>
                </a:moveTo>
                <a:lnTo>
                  <a:pt x="4707451" y="107163"/>
                </a:lnTo>
                <a:lnTo>
                  <a:pt x="4705974" y="108541"/>
                </a:lnTo>
                <a:lnTo>
                  <a:pt x="4704842" y="109617"/>
                </a:lnTo>
                <a:lnTo>
                  <a:pt x="4704728" y="107917"/>
                </a:lnTo>
                <a:close/>
                <a:moveTo>
                  <a:pt x="1822823" y="105795"/>
                </a:moveTo>
                <a:lnTo>
                  <a:pt x="1825582" y="107163"/>
                </a:lnTo>
                <a:lnTo>
                  <a:pt x="1824107" y="108541"/>
                </a:lnTo>
                <a:lnTo>
                  <a:pt x="1822975" y="109617"/>
                </a:lnTo>
                <a:lnTo>
                  <a:pt x="1822862" y="107917"/>
                </a:lnTo>
                <a:close/>
                <a:moveTo>
                  <a:pt x="5544007" y="105767"/>
                </a:moveTo>
                <a:lnTo>
                  <a:pt x="5546788" y="107145"/>
                </a:lnTo>
                <a:lnTo>
                  <a:pt x="5545293" y="108541"/>
                </a:lnTo>
                <a:lnTo>
                  <a:pt x="5544160" y="109617"/>
                </a:lnTo>
                <a:lnTo>
                  <a:pt x="5544046" y="107917"/>
                </a:lnTo>
                <a:close/>
                <a:moveTo>
                  <a:pt x="4340886" y="105767"/>
                </a:moveTo>
                <a:lnTo>
                  <a:pt x="4343667" y="107145"/>
                </a:lnTo>
                <a:lnTo>
                  <a:pt x="4342171" y="108541"/>
                </a:lnTo>
                <a:lnTo>
                  <a:pt x="4341038" y="109617"/>
                </a:lnTo>
                <a:lnTo>
                  <a:pt x="4340925" y="107917"/>
                </a:lnTo>
                <a:close/>
                <a:moveTo>
                  <a:pt x="3501512" y="105767"/>
                </a:moveTo>
                <a:lnTo>
                  <a:pt x="3504293" y="107145"/>
                </a:lnTo>
                <a:lnTo>
                  <a:pt x="3502798" y="108541"/>
                </a:lnTo>
                <a:lnTo>
                  <a:pt x="3501665" y="109617"/>
                </a:lnTo>
                <a:lnTo>
                  <a:pt x="3501551" y="107917"/>
                </a:lnTo>
                <a:close/>
                <a:moveTo>
                  <a:pt x="2662138" y="105767"/>
                </a:moveTo>
                <a:lnTo>
                  <a:pt x="2664919" y="107145"/>
                </a:lnTo>
                <a:lnTo>
                  <a:pt x="2663423" y="108541"/>
                </a:lnTo>
                <a:lnTo>
                  <a:pt x="2662290" y="109617"/>
                </a:lnTo>
                <a:lnTo>
                  <a:pt x="2662177" y="107917"/>
                </a:lnTo>
                <a:close/>
                <a:moveTo>
                  <a:pt x="983398" y="105767"/>
                </a:moveTo>
                <a:lnTo>
                  <a:pt x="986179" y="107145"/>
                </a:lnTo>
                <a:lnTo>
                  <a:pt x="984683" y="108541"/>
                </a:lnTo>
                <a:lnTo>
                  <a:pt x="983550" y="109617"/>
                </a:lnTo>
                <a:lnTo>
                  <a:pt x="983437" y="107917"/>
                </a:lnTo>
                <a:close/>
                <a:moveTo>
                  <a:pt x="731591" y="105767"/>
                </a:moveTo>
                <a:lnTo>
                  <a:pt x="734372" y="107145"/>
                </a:lnTo>
                <a:lnTo>
                  <a:pt x="732877" y="108541"/>
                </a:lnTo>
                <a:lnTo>
                  <a:pt x="731744" y="109617"/>
                </a:lnTo>
                <a:lnTo>
                  <a:pt x="731630" y="107917"/>
                </a:lnTo>
                <a:close/>
                <a:moveTo>
                  <a:pt x="6476209" y="105028"/>
                </a:moveTo>
                <a:lnTo>
                  <a:pt x="6476211" y="105028"/>
                </a:lnTo>
                <a:lnTo>
                  <a:pt x="6476211" y="105085"/>
                </a:lnTo>
                <a:close/>
                <a:moveTo>
                  <a:pt x="4797461" y="105028"/>
                </a:moveTo>
                <a:lnTo>
                  <a:pt x="4797463" y="105028"/>
                </a:lnTo>
                <a:lnTo>
                  <a:pt x="4797463" y="105085"/>
                </a:lnTo>
                <a:close/>
                <a:moveTo>
                  <a:pt x="4433715" y="105028"/>
                </a:moveTo>
                <a:lnTo>
                  <a:pt x="4433717" y="105028"/>
                </a:lnTo>
                <a:lnTo>
                  <a:pt x="4433717" y="105085"/>
                </a:lnTo>
                <a:close/>
                <a:moveTo>
                  <a:pt x="3594340" y="105028"/>
                </a:moveTo>
                <a:lnTo>
                  <a:pt x="3594342" y="105028"/>
                </a:lnTo>
                <a:lnTo>
                  <a:pt x="3594342" y="105085"/>
                </a:lnTo>
                <a:close/>
                <a:moveTo>
                  <a:pt x="2754967" y="105028"/>
                </a:moveTo>
                <a:lnTo>
                  <a:pt x="2754969" y="105028"/>
                </a:lnTo>
                <a:lnTo>
                  <a:pt x="2754969" y="105085"/>
                </a:lnTo>
                <a:close/>
                <a:moveTo>
                  <a:pt x="1915593" y="105028"/>
                </a:moveTo>
                <a:lnTo>
                  <a:pt x="1915597" y="105028"/>
                </a:lnTo>
                <a:lnTo>
                  <a:pt x="1915597" y="105085"/>
                </a:lnTo>
                <a:close/>
                <a:moveTo>
                  <a:pt x="1076227" y="105028"/>
                </a:moveTo>
                <a:lnTo>
                  <a:pt x="1076229" y="105028"/>
                </a:lnTo>
                <a:lnTo>
                  <a:pt x="1076229" y="105085"/>
                </a:lnTo>
                <a:close/>
                <a:moveTo>
                  <a:pt x="824420" y="105028"/>
                </a:moveTo>
                <a:lnTo>
                  <a:pt x="824422" y="105028"/>
                </a:lnTo>
                <a:lnTo>
                  <a:pt x="824422" y="105085"/>
                </a:lnTo>
                <a:close/>
                <a:moveTo>
                  <a:pt x="5636835" y="105026"/>
                </a:moveTo>
                <a:lnTo>
                  <a:pt x="5636894" y="105028"/>
                </a:lnTo>
                <a:lnTo>
                  <a:pt x="5636837" y="105085"/>
                </a:lnTo>
                <a:close/>
                <a:moveTo>
                  <a:pt x="5543983" y="104467"/>
                </a:moveTo>
                <a:lnTo>
                  <a:pt x="5544007" y="105767"/>
                </a:lnTo>
                <a:lnTo>
                  <a:pt x="5542630" y="105085"/>
                </a:lnTo>
                <a:close/>
                <a:moveTo>
                  <a:pt x="4340862" y="104467"/>
                </a:moveTo>
                <a:lnTo>
                  <a:pt x="4340886" y="105767"/>
                </a:lnTo>
                <a:lnTo>
                  <a:pt x="4339509" y="105085"/>
                </a:lnTo>
                <a:close/>
                <a:moveTo>
                  <a:pt x="3501488" y="104467"/>
                </a:moveTo>
                <a:lnTo>
                  <a:pt x="3501512" y="105767"/>
                </a:lnTo>
                <a:lnTo>
                  <a:pt x="3500135" y="105085"/>
                </a:lnTo>
                <a:close/>
                <a:moveTo>
                  <a:pt x="2662115" y="104467"/>
                </a:moveTo>
                <a:lnTo>
                  <a:pt x="2662138" y="105767"/>
                </a:lnTo>
                <a:lnTo>
                  <a:pt x="2660761" y="105085"/>
                </a:lnTo>
                <a:close/>
                <a:moveTo>
                  <a:pt x="983374" y="104467"/>
                </a:moveTo>
                <a:lnTo>
                  <a:pt x="983398" y="105767"/>
                </a:lnTo>
                <a:lnTo>
                  <a:pt x="982020" y="105085"/>
                </a:lnTo>
                <a:close/>
                <a:moveTo>
                  <a:pt x="731566" y="104467"/>
                </a:moveTo>
                <a:lnTo>
                  <a:pt x="731591" y="105767"/>
                </a:lnTo>
                <a:lnTo>
                  <a:pt x="730215" y="105085"/>
                </a:lnTo>
                <a:close/>
                <a:moveTo>
                  <a:pt x="6383414" y="104442"/>
                </a:moveTo>
                <a:lnTo>
                  <a:pt x="6383438" y="105795"/>
                </a:lnTo>
                <a:lnTo>
                  <a:pt x="6382004" y="105085"/>
                </a:lnTo>
                <a:close/>
                <a:moveTo>
                  <a:pt x="4704665" y="104442"/>
                </a:moveTo>
                <a:lnTo>
                  <a:pt x="4704689" y="105795"/>
                </a:lnTo>
                <a:lnTo>
                  <a:pt x="4703255" y="105085"/>
                </a:lnTo>
                <a:close/>
                <a:moveTo>
                  <a:pt x="1822797" y="104442"/>
                </a:moveTo>
                <a:lnTo>
                  <a:pt x="1822823" y="105795"/>
                </a:lnTo>
                <a:lnTo>
                  <a:pt x="1821387" y="105085"/>
                </a:lnTo>
                <a:close/>
                <a:moveTo>
                  <a:pt x="6530595" y="101624"/>
                </a:moveTo>
                <a:lnTo>
                  <a:pt x="6530708" y="101629"/>
                </a:lnTo>
                <a:lnTo>
                  <a:pt x="6530595" y="101629"/>
                </a:lnTo>
                <a:close/>
                <a:moveTo>
                  <a:pt x="5691221" y="101624"/>
                </a:moveTo>
                <a:lnTo>
                  <a:pt x="5691334" y="101629"/>
                </a:lnTo>
                <a:lnTo>
                  <a:pt x="5691221" y="101629"/>
                </a:lnTo>
                <a:close/>
                <a:moveTo>
                  <a:pt x="4851846" y="101624"/>
                </a:moveTo>
                <a:lnTo>
                  <a:pt x="4851959" y="101629"/>
                </a:lnTo>
                <a:lnTo>
                  <a:pt x="4851846" y="101629"/>
                </a:lnTo>
                <a:close/>
                <a:moveTo>
                  <a:pt x="4488101" y="101624"/>
                </a:moveTo>
                <a:lnTo>
                  <a:pt x="4488214" y="101629"/>
                </a:lnTo>
                <a:lnTo>
                  <a:pt x="4488101" y="101629"/>
                </a:lnTo>
                <a:close/>
                <a:moveTo>
                  <a:pt x="3648726" y="101624"/>
                </a:moveTo>
                <a:lnTo>
                  <a:pt x="3648839" y="101629"/>
                </a:lnTo>
                <a:lnTo>
                  <a:pt x="3648726" y="101629"/>
                </a:lnTo>
                <a:close/>
                <a:moveTo>
                  <a:pt x="2809353" y="101624"/>
                </a:moveTo>
                <a:lnTo>
                  <a:pt x="2809467" y="101629"/>
                </a:lnTo>
                <a:lnTo>
                  <a:pt x="2809353" y="101629"/>
                </a:lnTo>
                <a:close/>
                <a:moveTo>
                  <a:pt x="1969979" y="101624"/>
                </a:moveTo>
                <a:lnTo>
                  <a:pt x="1970092" y="101629"/>
                </a:lnTo>
                <a:lnTo>
                  <a:pt x="1969979" y="101629"/>
                </a:lnTo>
                <a:close/>
                <a:moveTo>
                  <a:pt x="1130613" y="101624"/>
                </a:moveTo>
                <a:lnTo>
                  <a:pt x="1130724" y="101629"/>
                </a:lnTo>
                <a:lnTo>
                  <a:pt x="1130613" y="101629"/>
                </a:lnTo>
                <a:close/>
                <a:moveTo>
                  <a:pt x="878807" y="101624"/>
                </a:moveTo>
                <a:lnTo>
                  <a:pt x="878918" y="101629"/>
                </a:lnTo>
                <a:lnTo>
                  <a:pt x="878807" y="101629"/>
                </a:lnTo>
                <a:close/>
                <a:moveTo>
                  <a:pt x="39432" y="101624"/>
                </a:moveTo>
                <a:lnTo>
                  <a:pt x="39545" y="101629"/>
                </a:lnTo>
                <a:lnTo>
                  <a:pt x="39432" y="101629"/>
                </a:lnTo>
                <a:close/>
                <a:moveTo>
                  <a:pt x="5802537" y="98850"/>
                </a:moveTo>
                <a:lnTo>
                  <a:pt x="5802594" y="98853"/>
                </a:lnTo>
                <a:lnTo>
                  <a:pt x="5802537" y="98853"/>
                </a:lnTo>
                <a:close/>
                <a:moveTo>
                  <a:pt x="4963162" y="98850"/>
                </a:moveTo>
                <a:lnTo>
                  <a:pt x="4963219" y="98853"/>
                </a:lnTo>
                <a:lnTo>
                  <a:pt x="4963162" y="98853"/>
                </a:lnTo>
                <a:close/>
                <a:moveTo>
                  <a:pt x="4599417" y="98850"/>
                </a:moveTo>
                <a:lnTo>
                  <a:pt x="4599474" y="98853"/>
                </a:lnTo>
                <a:lnTo>
                  <a:pt x="4599417" y="98853"/>
                </a:lnTo>
                <a:close/>
                <a:moveTo>
                  <a:pt x="3760042" y="98850"/>
                </a:moveTo>
                <a:lnTo>
                  <a:pt x="3760099" y="98853"/>
                </a:lnTo>
                <a:lnTo>
                  <a:pt x="3760042" y="98853"/>
                </a:lnTo>
                <a:close/>
                <a:moveTo>
                  <a:pt x="2920669" y="98850"/>
                </a:moveTo>
                <a:lnTo>
                  <a:pt x="2920726" y="98853"/>
                </a:lnTo>
                <a:lnTo>
                  <a:pt x="2920669" y="98853"/>
                </a:lnTo>
                <a:close/>
                <a:moveTo>
                  <a:pt x="2081295" y="98850"/>
                </a:moveTo>
                <a:lnTo>
                  <a:pt x="2081353" y="98853"/>
                </a:lnTo>
                <a:lnTo>
                  <a:pt x="2081295" y="98853"/>
                </a:lnTo>
                <a:close/>
                <a:moveTo>
                  <a:pt x="1241929" y="98850"/>
                </a:moveTo>
                <a:lnTo>
                  <a:pt x="1241987" y="98853"/>
                </a:lnTo>
                <a:lnTo>
                  <a:pt x="1241929" y="98853"/>
                </a:lnTo>
                <a:close/>
                <a:moveTo>
                  <a:pt x="150748" y="98850"/>
                </a:moveTo>
                <a:lnTo>
                  <a:pt x="150805" y="98853"/>
                </a:lnTo>
                <a:lnTo>
                  <a:pt x="150748" y="98853"/>
                </a:lnTo>
                <a:close/>
                <a:moveTo>
                  <a:pt x="5886321" y="95851"/>
                </a:moveTo>
                <a:lnTo>
                  <a:pt x="5886378" y="95851"/>
                </a:lnTo>
                <a:lnTo>
                  <a:pt x="5886321" y="95908"/>
                </a:lnTo>
                <a:close/>
                <a:moveTo>
                  <a:pt x="5046947" y="95851"/>
                </a:moveTo>
                <a:lnTo>
                  <a:pt x="5047004" y="95851"/>
                </a:lnTo>
                <a:lnTo>
                  <a:pt x="5046947" y="95908"/>
                </a:lnTo>
                <a:close/>
                <a:moveTo>
                  <a:pt x="3843827" y="95851"/>
                </a:moveTo>
                <a:lnTo>
                  <a:pt x="3843883" y="95851"/>
                </a:lnTo>
                <a:lnTo>
                  <a:pt x="3843827" y="95908"/>
                </a:lnTo>
                <a:close/>
                <a:moveTo>
                  <a:pt x="3004454" y="95851"/>
                </a:moveTo>
                <a:lnTo>
                  <a:pt x="3004510" y="95851"/>
                </a:lnTo>
                <a:lnTo>
                  <a:pt x="3004454" y="95908"/>
                </a:lnTo>
                <a:close/>
                <a:moveTo>
                  <a:pt x="2165080" y="95851"/>
                </a:moveTo>
                <a:lnTo>
                  <a:pt x="2165136" y="95851"/>
                </a:lnTo>
                <a:lnTo>
                  <a:pt x="2165080" y="95908"/>
                </a:lnTo>
                <a:close/>
                <a:moveTo>
                  <a:pt x="1325714" y="95851"/>
                </a:moveTo>
                <a:lnTo>
                  <a:pt x="1325771" y="95851"/>
                </a:lnTo>
                <a:lnTo>
                  <a:pt x="1325714" y="95908"/>
                </a:lnTo>
                <a:close/>
                <a:moveTo>
                  <a:pt x="234533" y="95851"/>
                </a:moveTo>
                <a:lnTo>
                  <a:pt x="234589" y="95851"/>
                </a:lnTo>
                <a:lnTo>
                  <a:pt x="234533" y="95908"/>
                </a:lnTo>
                <a:close/>
                <a:moveTo>
                  <a:pt x="5959908" y="13766"/>
                </a:moveTo>
                <a:lnTo>
                  <a:pt x="5963477" y="13766"/>
                </a:lnTo>
                <a:cubicBezTo>
                  <a:pt x="5966763" y="29118"/>
                  <a:pt x="5966650" y="44980"/>
                  <a:pt x="5968123" y="60502"/>
                </a:cubicBezTo>
                <a:cubicBezTo>
                  <a:pt x="5969199" y="71549"/>
                  <a:pt x="5975204" y="86334"/>
                  <a:pt x="5966990" y="96758"/>
                </a:cubicBezTo>
                <a:cubicBezTo>
                  <a:pt x="5966537" y="97381"/>
                  <a:pt x="5964950" y="97154"/>
                  <a:pt x="5965064" y="96418"/>
                </a:cubicBezTo>
                <a:cubicBezTo>
                  <a:pt x="5967330" y="83388"/>
                  <a:pt x="5964271" y="71152"/>
                  <a:pt x="5962515" y="58293"/>
                </a:cubicBezTo>
                <a:cubicBezTo>
                  <a:pt x="5961495" y="50588"/>
                  <a:pt x="5960815" y="42771"/>
                  <a:pt x="5959908" y="35066"/>
                </a:cubicBezTo>
                <a:close/>
                <a:moveTo>
                  <a:pt x="5120535" y="13766"/>
                </a:moveTo>
                <a:lnTo>
                  <a:pt x="5124104" y="13766"/>
                </a:lnTo>
                <a:cubicBezTo>
                  <a:pt x="5127389" y="29118"/>
                  <a:pt x="5127276" y="44980"/>
                  <a:pt x="5128749" y="60502"/>
                </a:cubicBezTo>
                <a:cubicBezTo>
                  <a:pt x="5129825" y="71549"/>
                  <a:pt x="5135830" y="86334"/>
                  <a:pt x="5127616" y="96758"/>
                </a:cubicBezTo>
                <a:cubicBezTo>
                  <a:pt x="5127163" y="97381"/>
                  <a:pt x="5125576" y="97154"/>
                  <a:pt x="5125690" y="96418"/>
                </a:cubicBezTo>
                <a:cubicBezTo>
                  <a:pt x="5127956" y="83388"/>
                  <a:pt x="5124897" y="71152"/>
                  <a:pt x="5123140" y="58293"/>
                </a:cubicBezTo>
                <a:cubicBezTo>
                  <a:pt x="5122121" y="50588"/>
                  <a:pt x="5121441" y="42771"/>
                  <a:pt x="5120535" y="35066"/>
                </a:cubicBezTo>
                <a:close/>
                <a:moveTo>
                  <a:pt x="3917415" y="13766"/>
                </a:moveTo>
                <a:lnTo>
                  <a:pt x="3920984" y="13766"/>
                </a:lnTo>
                <a:cubicBezTo>
                  <a:pt x="3924269" y="29118"/>
                  <a:pt x="3924156" y="44980"/>
                  <a:pt x="3925629" y="60502"/>
                </a:cubicBezTo>
                <a:cubicBezTo>
                  <a:pt x="3926705" y="71549"/>
                  <a:pt x="3932710" y="86334"/>
                  <a:pt x="3924496" y="96758"/>
                </a:cubicBezTo>
                <a:cubicBezTo>
                  <a:pt x="3924043" y="97381"/>
                  <a:pt x="3922456" y="97154"/>
                  <a:pt x="3922570" y="96418"/>
                </a:cubicBezTo>
                <a:cubicBezTo>
                  <a:pt x="3924836" y="83388"/>
                  <a:pt x="3921777" y="71152"/>
                  <a:pt x="3920020" y="58293"/>
                </a:cubicBezTo>
                <a:cubicBezTo>
                  <a:pt x="3919001" y="50588"/>
                  <a:pt x="3918321" y="42771"/>
                  <a:pt x="3917415" y="35066"/>
                </a:cubicBezTo>
                <a:close/>
                <a:moveTo>
                  <a:pt x="3078041" y="13766"/>
                </a:moveTo>
                <a:lnTo>
                  <a:pt x="3081609" y="13766"/>
                </a:lnTo>
                <a:cubicBezTo>
                  <a:pt x="3084895" y="29118"/>
                  <a:pt x="3084782" y="44980"/>
                  <a:pt x="3086255" y="60502"/>
                </a:cubicBezTo>
                <a:cubicBezTo>
                  <a:pt x="3087331" y="71549"/>
                  <a:pt x="3093337" y="86334"/>
                  <a:pt x="3085122" y="96758"/>
                </a:cubicBezTo>
                <a:cubicBezTo>
                  <a:pt x="3084669" y="97381"/>
                  <a:pt x="3083082" y="97154"/>
                  <a:pt x="3083196" y="96418"/>
                </a:cubicBezTo>
                <a:cubicBezTo>
                  <a:pt x="3085462" y="83388"/>
                  <a:pt x="3082403" y="71152"/>
                  <a:pt x="3080648" y="58293"/>
                </a:cubicBezTo>
                <a:cubicBezTo>
                  <a:pt x="3079627" y="50588"/>
                  <a:pt x="3078947" y="42771"/>
                  <a:pt x="3078041" y="35066"/>
                </a:cubicBezTo>
                <a:close/>
                <a:moveTo>
                  <a:pt x="2238668" y="13766"/>
                </a:moveTo>
                <a:lnTo>
                  <a:pt x="2242237" y="13766"/>
                </a:lnTo>
                <a:cubicBezTo>
                  <a:pt x="2245523" y="29118"/>
                  <a:pt x="2245409" y="44980"/>
                  <a:pt x="2246882" y="60502"/>
                </a:cubicBezTo>
                <a:cubicBezTo>
                  <a:pt x="2247958" y="71549"/>
                  <a:pt x="2253963" y="86334"/>
                  <a:pt x="2245749" y="96758"/>
                </a:cubicBezTo>
                <a:cubicBezTo>
                  <a:pt x="2245295" y="97381"/>
                  <a:pt x="2243710" y="97154"/>
                  <a:pt x="2243822" y="96418"/>
                </a:cubicBezTo>
                <a:cubicBezTo>
                  <a:pt x="2246090" y="83388"/>
                  <a:pt x="2243031" y="71152"/>
                  <a:pt x="2241273" y="58293"/>
                </a:cubicBezTo>
                <a:cubicBezTo>
                  <a:pt x="2240254" y="50588"/>
                  <a:pt x="2239574" y="42771"/>
                  <a:pt x="2238668" y="35066"/>
                </a:cubicBezTo>
                <a:close/>
                <a:moveTo>
                  <a:pt x="1399301" y="13766"/>
                </a:moveTo>
                <a:lnTo>
                  <a:pt x="1402861" y="13766"/>
                </a:lnTo>
                <a:cubicBezTo>
                  <a:pt x="1406147" y="29118"/>
                  <a:pt x="1406033" y="44980"/>
                  <a:pt x="1407506" y="60502"/>
                </a:cubicBezTo>
                <a:cubicBezTo>
                  <a:pt x="1408582" y="71549"/>
                  <a:pt x="1414587" y="86334"/>
                  <a:pt x="1406375" y="96758"/>
                </a:cubicBezTo>
                <a:cubicBezTo>
                  <a:pt x="1405921" y="97381"/>
                  <a:pt x="1404334" y="97154"/>
                  <a:pt x="1404448" y="96418"/>
                </a:cubicBezTo>
                <a:cubicBezTo>
                  <a:pt x="1406712" y="83388"/>
                  <a:pt x="1403655" y="71152"/>
                  <a:pt x="1401899" y="58293"/>
                </a:cubicBezTo>
                <a:cubicBezTo>
                  <a:pt x="1400878" y="50588"/>
                  <a:pt x="1400198" y="42771"/>
                  <a:pt x="1399301" y="35066"/>
                </a:cubicBezTo>
                <a:close/>
                <a:moveTo>
                  <a:pt x="308120" y="13766"/>
                </a:moveTo>
                <a:lnTo>
                  <a:pt x="311689" y="13766"/>
                </a:lnTo>
                <a:cubicBezTo>
                  <a:pt x="314975" y="29118"/>
                  <a:pt x="314861" y="44980"/>
                  <a:pt x="316334" y="60502"/>
                </a:cubicBezTo>
                <a:cubicBezTo>
                  <a:pt x="317410" y="71549"/>
                  <a:pt x="323415" y="86334"/>
                  <a:pt x="315201" y="96758"/>
                </a:cubicBezTo>
                <a:cubicBezTo>
                  <a:pt x="314748" y="97381"/>
                  <a:pt x="313161" y="97154"/>
                  <a:pt x="313275" y="96418"/>
                </a:cubicBezTo>
                <a:cubicBezTo>
                  <a:pt x="315541" y="83388"/>
                  <a:pt x="312482" y="71152"/>
                  <a:pt x="310726" y="58293"/>
                </a:cubicBezTo>
                <a:cubicBezTo>
                  <a:pt x="309707" y="50588"/>
                  <a:pt x="309027" y="42771"/>
                  <a:pt x="308120" y="35066"/>
                </a:cubicBezTo>
                <a:close/>
                <a:moveTo>
                  <a:pt x="5959908" y="13710"/>
                </a:moveTo>
                <a:lnTo>
                  <a:pt x="5959908" y="13766"/>
                </a:lnTo>
                <a:lnTo>
                  <a:pt x="5959852" y="13766"/>
                </a:lnTo>
                <a:close/>
                <a:moveTo>
                  <a:pt x="5120535" y="13710"/>
                </a:moveTo>
                <a:lnTo>
                  <a:pt x="5120535" y="13766"/>
                </a:lnTo>
                <a:lnTo>
                  <a:pt x="5120478" y="13766"/>
                </a:lnTo>
                <a:close/>
                <a:moveTo>
                  <a:pt x="3917415" y="13710"/>
                </a:moveTo>
                <a:lnTo>
                  <a:pt x="3917415" y="13766"/>
                </a:lnTo>
                <a:lnTo>
                  <a:pt x="3917358" y="13766"/>
                </a:lnTo>
                <a:close/>
                <a:moveTo>
                  <a:pt x="3078041" y="13710"/>
                </a:moveTo>
                <a:lnTo>
                  <a:pt x="3078041" y="13766"/>
                </a:lnTo>
                <a:lnTo>
                  <a:pt x="3077984" y="13766"/>
                </a:lnTo>
                <a:close/>
                <a:moveTo>
                  <a:pt x="2238668" y="13710"/>
                </a:moveTo>
                <a:lnTo>
                  <a:pt x="2238668" y="13766"/>
                </a:lnTo>
                <a:lnTo>
                  <a:pt x="2238611" y="13766"/>
                </a:lnTo>
                <a:close/>
                <a:moveTo>
                  <a:pt x="1399301" y="13710"/>
                </a:moveTo>
                <a:lnTo>
                  <a:pt x="1399301" y="13766"/>
                </a:lnTo>
                <a:lnTo>
                  <a:pt x="1399244" y="13766"/>
                </a:lnTo>
                <a:close/>
                <a:moveTo>
                  <a:pt x="308120" y="13710"/>
                </a:moveTo>
                <a:lnTo>
                  <a:pt x="308120" y="13766"/>
                </a:lnTo>
                <a:lnTo>
                  <a:pt x="308064" y="13766"/>
                </a:lnTo>
                <a:close/>
                <a:moveTo>
                  <a:pt x="6073265" y="13029"/>
                </a:moveTo>
                <a:cubicBezTo>
                  <a:pt x="6073775" y="11500"/>
                  <a:pt x="6076608" y="11953"/>
                  <a:pt x="6076834" y="13312"/>
                </a:cubicBezTo>
                <a:cubicBezTo>
                  <a:pt x="6079213" y="28948"/>
                  <a:pt x="6078363" y="44923"/>
                  <a:pt x="6079553" y="60615"/>
                </a:cubicBezTo>
                <a:cubicBezTo>
                  <a:pt x="6080346" y="71888"/>
                  <a:pt x="6086351" y="86617"/>
                  <a:pt x="6078250" y="97210"/>
                </a:cubicBezTo>
                <a:cubicBezTo>
                  <a:pt x="6077797" y="97777"/>
                  <a:pt x="6076211" y="97607"/>
                  <a:pt x="6076324" y="96870"/>
                </a:cubicBezTo>
                <a:cubicBezTo>
                  <a:pt x="6078420" y="83728"/>
                  <a:pt x="6075474" y="71378"/>
                  <a:pt x="6074001" y="58292"/>
                </a:cubicBezTo>
                <a:cubicBezTo>
                  <a:pt x="6073095" y="50474"/>
                  <a:pt x="6072699" y="42544"/>
                  <a:pt x="6072132" y="34669"/>
                </a:cubicBezTo>
                <a:cubicBezTo>
                  <a:pt x="6071566" y="27475"/>
                  <a:pt x="6070829" y="20224"/>
                  <a:pt x="6073208" y="13086"/>
                </a:cubicBezTo>
                <a:close/>
                <a:moveTo>
                  <a:pt x="5233890" y="13029"/>
                </a:moveTo>
                <a:cubicBezTo>
                  <a:pt x="5234400" y="11500"/>
                  <a:pt x="5237233" y="11953"/>
                  <a:pt x="5237459" y="13312"/>
                </a:cubicBezTo>
                <a:cubicBezTo>
                  <a:pt x="5239839" y="28948"/>
                  <a:pt x="5238989" y="44923"/>
                  <a:pt x="5240178" y="60615"/>
                </a:cubicBezTo>
                <a:cubicBezTo>
                  <a:pt x="5240971" y="71888"/>
                  <a:pt x="5246976" y="86617"/>
                  <a:pt x="5238875" y="97210"/>
                </a:cubicBezTo>
                <a:cubicBezTo>
                  <a:pt x="5238422" y="97777"/>
                  <a:pt x="5236836" y="97607"/>
                  <a:pt x="5236949" y="96870"/>
                </a:cubicBezTo>
                <a:cubicBezTo>
                  <a:pt x="5239045" y="83728"/>
                  <a:pt x="5236100" y="71378"/>
                  <a:pt x="5234627" y="58292"/>
                </a:cubicBezTo>
                <a:cubicBezTo>
                  <a:pt x="5233720" y="50474"/>
                  <a:pt x="5233324" y="42544"/>
                  <a:pt x="5232757" y="34669"/>
                </a:cubicBezTo>
                <a:cubicBezTo>
                  <a:pt x="5232191" y="27475"/>
                  <a:pt x="5231454" y="20224"/>
                  <a:pt x="5233834" y="13086"/>
                </a:cubicBezTo>
                <a:close/>
                <a:moveTo>
                  <a:pt x="4030769" y="13029"/>
                </a:moveTo>
                <a:cubicBezTo>
                  <a:pt x="4031279" y="11500"/>
                  <a:pt x="4034112" y="11953"/>
                  <a:pt x="4034338" y="13312"/>
                </a:cubicBezTo>
                <a:cubicBezTo>
                  <a:pt x="4036718" y="28948"/>
                  <a:pt x="4035868" y="44923"/>
                  <a:pt x="4037057" y="60615"/>
                </a:cubicBezTo>
                <a:cubicBezTo>
                  <a:pt x="4037851" y="71888"/>
                  <a:pt x="4043855" y="86617"/>
                  <a:pt x="4035754" y="97210"/>
                </a:cubicBezTo>
                <a:cubicBezTo>
                  <a:pt x="4035301" y="97777"/>
                  <a:pt x="4033715" y="97607"/>
                  <a:pt x="4033828" y="96870"/>
                </a:cubicBezTo>
                <a:cubicBezTo>
                  <a:pt x="4035924" y="83728"/>
                  <a:pt x="4032979" y="71378"/>
                  <a:pt x="4031506" y="58292"/>
                </a:cubicBezTo>
                <a:cubicBezTo>
                  <a:pt x="4030599" y="50474"/>
                  <a:pt x="4030203" y="42544"/>
                  <a:pt x="4029636" y="34669"/>
                </a:cubicBezTo>
                <a:cubicBezTo>
                  <a:pt x="4029070" y="27475"/>
                  <a:pt x="4028333" y="20224"/>
                  <a:pt x="4030713" y="13086"/>
                </a:cubicBezTo>
                <a:close/>
                <a:moveTo>
                  <a:pt x="3191395" y="13029"/>
                </a:moveTo>
                <a:cubicBezTo>
                  <a:pt x="3191905" y="11500"/>
                  <a:pt x="3194739" y="11953"/>
                  <a:pt x="3194964" y="13312"/>
                </a:cubicBezTo>
                <a:cubicBezTo>
                  <a:pt x="3197344" y="28948"/>
                  <a:pt x="3196494" y="44923"/>
                  <a:pt x="3197684" y="60615"/>
                </a:cubicBezTo>
                <a:cubicBezTo>
                  <a:pt x="3198476" y="71888"/>
                  <a:pt x="3204481" y="86617"/>
                  <a:pt x="3196380" y="97210"/>
                </a:cubicBezTo>
                <a:cubicBezTo>
                  <a:pt x="3195927" y="97777"/>
                  <a:pt x="3194341" y="97607"/>
                  <a:pt x="3194456" y="96870"/>
                </a:cubicBezTo>
                <a:cubicBezTo>
                  <a:pt x="3196552" y="83728"/>
                  <a:pt x="3193606" y="71378"/>
                  <a:pt x="3192132" y="58292"/>
                </a:cubicBezTo>
                <a:cubicBezTo>
                  <a:pt x="3191225" y="50474"/>
                  <a:pt x="3190830" y="42544"/>
                  <a:pt x="3190263" y="34669"/>
                </a:cubicBezTo>
                <a:cubicBezTo>
                  <a:pt x="3189696" y="27475"/>
                  <a:pt x="3188960" y="20224"/>
                  <a:pt x="3191340" y="13086"/>
                </a:cubicBezTo>
                <a:close/>
                <a:moveTo>
                  <a:pt x="2352023" y="13029"/>
                </a:moveTo>
                <a:cubicBezTo>
                  <a:pt x="2352533" y="11500"/>
                  <a:pt x="2355366" y="11953"/>
                  <a:pt x="2355592" y="13312"/>
                </a:cubicBezTo>
                <a:cubicBezTo>
                  <a:pt x="2357971" y="28948"/>
                  <a:pt x="2357122" y="44923"/>
                  <a:pt x="2358310" y="60615"/>
                </a:cubicBezTo>
                <a:cubicBezTo>
                  <a:pt x="2359103" y="71888"/>
                  <a:pt x="2365110" y="86617"/>
                  <a:pt x="2357007" y="97210"/>
                </a:cubicBezTo>
                <a:cubicBezTo>
                  <a:pt x="2356555" y="97777"/>
                  <a:pt x="2354969" y="97607"/>
                  <a:pt x="2355082" y="96870"/>
                </a:cubicBezTo>
                <a:cubicBezTo>
                  <a:pt x="2357179" y="83728"/>
                  <a:pt x="2354231" y="71378"/>
                  <a:pt x="2352760" y="58292"/>
                </a:cubicBezTo>
                <a:cubicBezTo>
                  <a:pt x="2351853" y="50474"/>
                  <a:pt x="2351457" y="42544"/>
                  <a:pt x="2350890" y="34669"/>
                </a:cubicBezTo>
                <a:cubicBezTo>
                  <a:pt x="2350324" y="27475"/>
                  <a:pt x="2349587" y="20224"/>
                  <a:pt x="2351967" y="13086"/>
                </a:cubicBezTo>
                <a:close/>
                <a:moveTo>
                  <a:pt x="1512647" y="13029"/>
                </a:moveTo>
                <a:cubicBezTo>
                  <a:pt x="1513157" y="11500"/>
                  <a:pt x="1515990" y="11953"/>
                  <a:pt x="1516216" y="13312"/>
                </a:cubicBezTo>
                <a:cubicBezTo>
                  <a:pt x="1518596" y="28948"/>
                  <a:pt x="1517746" y="44923"/>
                  <a:pt x="1518935" y="60615"/>
                </a:cubicBezTo>
                <a:cubicBezTo>
                  <a:pt x="1519729" y="71888"/>
                  <a:pt x="1525733" y="86617"/>
                  <a:pt x="1517632" y="97210"/>
                </a:cubicBezTo>
                <a:cubicBezTo>
                  <a:pt x="1517179" y="97777"/>
                  <a:pt x="1515594" y="97607"/>
                  <a:pt x="1515706" y="96870"/>
                </a:cubicBezTo>
                <a:cubicBezTo>
                  <a:pt x="1517803" y="83728"/>
                  <a:pt x="1514858" y="71378"/>
                  <a:pt x="1513385" y="58292"/>
                </a:cubicBezTo>
                <a:cubicBezTo>
                  <a:pt x="1512478" y="50474"/>
                  <a:pt x="1512082" y="42544"/>
                  <a:pt x="1511515" y="34669"/>
                </a:cubicBezTo>
                <a:cubicBezTo>
                  <a:pt x="1510949" y="27475"/>
                  <a:pt x="1510211" y="20224"/>
                  <a:pt x="1512591" y="13086"/>
                </a:cubicBezTo>
                <a:close/>
                <a:moveTo>
                  <a:pt x="421474" y="13029"/>
                </a:moveTo>
                <a:cubicBezTo>
                  <a:pt x="421985" y="11500"/>
                  <a:pt x="424818" y="11953"/>
                  <a:pt x="425043" y="13312"/>
                </a:cubicBezTo>
                <a:cubicBezTo>
                  <a:pt x="427421" y="28948"/>
                  <a:pt x="426573" y="44923"/>
                  <a:pt x="427762" y="60615"/>
                </a:cubicBezTo>
                <a:cubicBezTo>
                  <a:pt x="428556" y="71888"/>
                  <a:pt x="434560" y="86617"/>
                  <a:pt x="426459" y="97210"/>
                </a:cubicBezTo>
                <a:cubicBezTo>
                  <a:pt x="426007" y="97777"/>
                  <a:pt x="424421" y="97607"/>
                  <a:pt x="424533" y="96870"/>
                </a:cubicBezTo>
                <a:cubicBezTo>
                  <a:pt x="426629" y="83728"/>
                  <a:pt x="423685" y="71378"/>
                  <a:pt x="422212" y="58292"/>
                </a:cubicBezTo>
                <a:cubicBezTo>
                  <a:pt x="421305" y="50474"/>
                  <a:pt x="420909" y="42544"/>
                  <a:pt x="420342" y="34669"/>
                </a:cubicBezTo>
                <a:cubicBezTo>
                  <a:pt x="419775" y="27475"/>
                  <a:pt x="419038" y="20224"/>
                  <a:pt x="421419" y="13086"/>
                </a:cubicBezTo>
                <a:close/>
                <a:moveTo>
                  <a:pt x="5879240" y="12860"/>
                </a:moveTo>
                <a:cubicBezTo>
                  <a:pt x="5879694" y="12237"/>
                  <a:pt x="5881280" y="12463"/>
                  <a:pt x="5881167" y="13200"/>
                </a:cubicBezTo>
                <a:cubicBezTo>
                  <a:pt x="5878901" y="26229"/>
                  <a:pt x="5881960" y="38465"/>
                  <a:pt x="5883716" y="51325"/>
                </a:cubicBezTo>
                <a:cubicBezTo>
                  <a:pt x="5884736" y="59029"/>
                  <a:pt x="5885416" y="66847"/>
                  <a:pt x="5886321" y="74551"/>
                </a:cubicBezTo>
                <a:lnTo>
                  <a:pt x="5886321" y="95851"/>
                </a:lnTo>
                <a:lnTo>
                  <a:pt x="5882753" y="95851"/>
                </a:lnTo>
                <a:cubicBezTo>
                  <a:pt x="5879467" y="80499"/>
                  <a:pt x="5879581" y="64637"/>
                  <a:pt x="5878108" y="49115"/>
                </a:cubicBezTo>
                <a:cubicBezTo>
                  <a:pt x="5877031" y="38069"/>
                  <a:pt x="5871026" y="23283"/>
                  <a:pt x="5879240" y="12860"/>
                </a:cubicBezTo>
                <a:close/>
                <a:moveTo>
                  <a:pt x="5039866" y="12860"/>
                </a:moveTo>
                <a:cubicBezTo>
                  <a:pt x="5040319" y="12237"/>
                  <a:pt x="5041906" y="12463"/>
                  <a:pt x="5041792" y="13200"/>
                </a:cubicBezTo>
                <a:cubicBezTo>
                  <a:pt x="5039526" y="26229"/>
                  <a:pt x="5042586" y="38465"/>
                  <a:pt x="5044342" y="51325"/>
                </a:cubicBezTo>
                <a:cubicBezTo>
                  <a:pt x="5045361" y="59029"/>
                  <a:pt x="5046041" y="66847"/>
                  <a:pt x="5046947" y="74551"/>
                </a:cubicBezTo>
                <a:lnTo>
                  <a:pt x="5046947" y="95851"/>
                </a:lnTo>
                <a:lnTo>
                  <a:pt x="5043379" y="95851"/>
                </a:lnTo>
                <a:cubicBezTo>
                  <a:pt x="5040093" y="80499"/>
                  <a:pt x="5040206" y="64637"/>
                  <a:pt x="5038733" y="49115"/>
                </a:cubicBezTo>
                <a:cubicBezTo>
                  <a:pt x="5037657" y="38069"/>
                  <a:pt x="5031652" y="23283"/>
                  <a:pt x="5039866" y="12860"/>
                </a:cubicBezTo>
                <a:close/>
                <a:moveTo>
                  <a:pt x="3836745" y="12860"/>
                </a:moveTo>
                <a:cubicBezTo>
                  <a:pt x="3837198" y="12237"/>
                  <a:pt x="3838785" y="12463"/>
                  <a:pt x="3838671" y="13200"/>
                </a:cubicBezTo>
                <a:cubicBezTo>
                  <a:pt x="3836405" y="26229"/>
                  <a:pt x="3839465" y="38465"/>
                  <a:pt x="3841221" y="51325"/>
                </a:cubicBezTo>
                <a:cubicBezTo>
                  <a:pt x="3842240" y="59029"/>
                  <a:pt x="3842920" y="66847"/>
                  <a:pt x="3843827" y="74551"/>
                </a:cubicBezTo>
                <a:lnTo>
                  <a:pt x="3843827" y="95851"/>
                </a:lnTo>
                <a:lnTo>
                  <a:pt x="3840258" y="95851"/>
                </a:lnTo>
                <a:cubicBezTo>
                  <a:pt x="3836972" y="80499"/>
                  <a:pt x="3837085" y="64637"/>
                  <a:pt x="3835612" y="49115"/>
                </a:cubicBezTo>
                <a:cubicBezTo>
                  <a:pt x="3834536" y="38069"/>
                  <a:pt x="3828531" y="23283"/>
                  <a:pt x="3836745" y="12860"/>
                </a:cubicBezTo>
                <a:close/>
                <a:moveTo>
                  <a:pt x="2997372" y="12860"/>
                </a:moveTo>
                <a:cubicBezTo>
                  <a:pt x="2997826" y="12237"/>
                  <a:pt x="2999413" y="12463"/>
                  <a:pt x="2999299" y="13200"/>
                </a:cubicBezTo>
                <a:cubicBezTo>
                  <a:pt x="2997033" y="26229"/>
                  <a:pt x="3000092" y="38465"/>
                  <a:pt x="3001848" y="51325"/>
                </a:cubicBezTo>
                <a:cubicBezTo>
                  <a:pt x="3002869" y="59029"/>
                  <a:pt x="3003547" y="66847"/>
                  <a:pt x="3004454" y="74551"/>
                </a:cubicBezTo>
                <a:lnTo>
                  <a:pt x="3004454" y="95851"/>
                </a:lnTo>
                <a:lnTo>
                  <a:pt x="3000885" y="95851"/>
                </a:lnTo>
                <a:cubicBezTo>
                  <a:pt x="2997599" y="80499"/>
                  <a:pt x="2997712" y="64637"/>
                  <a:pt x="2996239" y="49115"/>
                </a:cubicBezTo>
                <a:cubicBezTo>
                  <a:pt x="2995163" y="38069"/>
                  <a:pt x="2989158" y="23283"/>
                  <a:pt x="2997372" y="12860"/>
                </a:cubicBezTo>
                <a:close/>
                <a:moveTo>
                  <a:pt x="2157999" y="12860"/>
                </a:moveTo>
                <a:cubicBezTo>
                  <a:pt x="2158453" y="12237"/>
                  <a:pt x="2160038" y="12463"/>
                  <a:pt x="2159924" y="13200"/>
                </a:cubicBezTo>
                <a:cubicBezTo>
                  <a:pt x="2157658" y="26229"/>
                  <a:pt x="2160718" y="38465"/>
                  <a:pt x="2162474" y="51325"/>
                </a:cubicBezTo>
                <a:cubicBezTo>
                  <a:pt x="2163492" y="59029"/>
                  <a:pt x="2164173" y="66847"/>
                  <a:pt x="2165080" y="74551"/>
                </a:cubicBezTo>
                <a:lnTo>
                  <a:pt x="2165080" y="95851"/>
                </a:lnTo>
                <a:lnTo>
                  <a:pt x="2161511" y="95851"/>
                </a:lnTo>
                <a:cubicBezTo>
                  <a:pt x="2158225" y="80499"/>
                  <a:pt x="2158338" y="64637"/>
                  <a:pt x="2156865" y="49115"/>
                </a:cubicBezTo>
                <a:cubicBezTo>
                  <a:pt x="2155789" y="38069"/>
                  <a:pt x="2149784" y="23283"/>
                  <a:pt x="2157999" y="12860"/>
                </a:cubicBezTo>
                <a:close/>
                <a:moveTo>
                  <a:pt x="1318632" y="12860"/>
                </a:moveTo>
                <a:cubicBezTo>
                  <a:pt x="1319085" y="12237"/>
                  <a:pt x="1320672" y="12463"/>
                  <a:pt x="1320557" y="13200"/>
                </a:cubicBezTo>
                <a:cubicBezTo>
                  <a:pt x="1318293" y="26229"/>
                  <a:pt x="1321352" y="38465"/>
                  <a:pt x="1323107" y="51325"/>
                </a:cubicBezTo>
                <a:cubicBezTo>
                  <a:pt x="1324127" y="59029"/>
                  <a:pt x="1324807" y="66847"/>
                  <a:pt x="1325714" y="74551"/>
                </a:cubicBezTo>
                <a:lnTo>
                  <a:pt x="1325714" y="95851"/>
                </a:lnTo>
                <a:lnTo>
                  <a:pt x="1322145" y="95851"/>
                </a:lnTo>
                <a:cubicBezTo>
                  <a:pt x="1318859" y="80499"/>
                  <a:pt x="1318973" y="64637"/>
                  <a:pt x="1317500" y="49115"/>
                </a:cubicBezTo>
                <a:cubicBezTo>
                  <a:pt x="1316424" y="38069"/>
                  <a:pt x="1310418" y="23283"/>
                  <a:pt x="1318632" y="12860"/>
                </a:cubicBezTo>
                <a:close/>
                <a:moveTo>
                  <a:pt x="227452" y="12860"/>
                </a:moveTo>
                <a:cubicBezTo>
                  <a:pt x="227905" y="12237"/>
                  <a:pt x="229491" y="12463"/>
                  <a:pt x="229377" y="13200"/>
                </a:cubicBezTo>
                <a:cubicBezTo>
                  <a:pt x="227111" y="26229"/>
                  <a:pt x="230171" y="38465"/>
                  <a:pt x="231927" y="51325"/>
                </a:cubicBezTo>
                <a:cubicBezTo>
                  <a:pt x="232946" y="59029"/>
                  <a:pt x="233626" y="66847"/>
                  <a:pt x="234533" y="74551"/>
                </a:cubicBezTo>
                <a:lnTo>
                  <a:pt x="234533" y="95851"/>
                </a:lnTo>
                <a:lnTo>
                  <a:pt x="230964" y="95851"/>
                </a:lnTo>
                <a:cubicBezTo>
                  <a:pt x="227678" y="80499"/>
                  <a:pt x="227791" y="64637"/>
                  <a:pt x="226318" y="49115"/>
                </a:cubicBezTo>
                <a:cubicBezTo>
                  <a:pt x="225243" y="38069"/>
                  <a:pt x="219237" y="23283"/>
                  <a:pt x="227452" y="12860"/>
                </a:cubicBezTo>
                <a:close/>
                <a:moveTo>
                  <a:pt x="5767925" y="12463"/>
                </a:moveTo>
                <a:cubicBezTo>
                  <a:pt x="5768378" y="11897"/>
                  <a:pt x="5769964" y="12067"/>
                  <a:pt x="5769851" y="12803"/>
                </a:cubicBezTo>
                <a:cubicBezTo>
                  <a:pt x="5767755" y="25946"/>
                  <a:pt x="5770700" y="38295"/>
                  <a:pt x="5772173" y="51381"/>
                </a:cubicBezTo>
                <a:cubicBezTo>
                  <a:pt x="5773080" y="59199"/>
                  <a:pt x="5773476" y="67130"/>
                  <a:pt x="5774043" y="75004"/>
                </a:cubicBezTo>
                <a:cubicBezTo>
                  <a:pt x="5774609" y="82199"/>
                  <a:pt x="5775346" y="89450"/>
                  <a:pt x="5772966" y="96588"/>
                </a:cubicBezTo>
                <a:lnTo>
                  <a:pt x="5772910" y="96644"/>
                </a:lnTo>
                <a:cubicBezTo>
                  <a:pt x="5772400" y="98174"/>
                  <a:pt x="5769567" y="97721"/>
                  <a:pt x="5769341" y="96361"/>
                </a:cubicBezTo>
                <a:cubicBezTo>
                  <a:pt x="5766962" y="80726"/>
                  <a:pt x="5767811" y="64751"/>
                  <a:pt x="5766622" y="49059"/>
                </a:cubicBezTo>
                <a:cubicBezTo>
                  <a:pt x="5765829" y="37786"/>
                  <a:pt x="5759824" y="23057"/>
                  <a:pt x="5767925" y="12463"/>
                </a:cubicBezTo>
                <a:close/>
                <a:moveTo>
                  <a:pt x="4928550" y="12463"/>
                </a:moveTo>
                <a:cubicBezTo>
                  <a:pt x="4929003" y="11897"/>
                  <a:pt x="4930589" y="12067"/>
                  <a:pt x="4930475" y="12803"/>
                </a:cubicBezTo>
                <a:cubicBezTo>
                  <a:pt x="4928379" y="25946"/>
                  <a:pt x="4931325" y="38295"/>
                  <a:pt x="4932798" y="51381"/>
                </a:cubicBezTo>
                <a:cubicBezTo>
                  <a:pt x="4933705" y="59199"/>
                  <a:pt x="4934101" y="67130"/>
                  <a:pt x="4934668" y="75004"/>
                </a:cubicBezTo>
                <a:cubicBezTo>
                  <a:pt x="4935234" y="82199"/>
                  <a:pt x="4935971" y="89450"/>
                  <a:pt x="4933591" y="96588"/>
                </a:cubicBezTo>
                <a:lnTo>
                  <a:pt x="4933535" y="96644"/>
                </a:lnTo>
                <a:cubicBezTo>
                  <a:pt x="4933025" y="98174"/>
                  <a:pt x="4930192" y="97721"/>
                  <a:pt x="4929966" y="96361"/>
                </a:cubicBezTo>
                <a:cubicBezTo>
                  <a:pt x="4927587" y="80726"/>
                  <a:pt x="4928436" y="64751"/>
                  <a:pt x="4927247" y="49059"/>
                </a:cubicBezTo>
                <a:cubicBezTo>
                  <a:pt x="4926454" y="37786"/>
                  <a:pt x="4920449" y="23057"/>
                  <a:pt x="4928550" y="12463"/>
                </a:cubicBezTo>
                <a:close/>
                <a:moveTo>
                  <a:pt x="4564861" y="12463"/>
                </a:moveTo>
                <a:cubicBezTo>
                  <a:pt x="4565314" y="11897"/>
                  <a:pt x="4566900" y="12067"/>
                  <a:pt x="4566787" y="12803"/>
                </a:cubicBezTo>
                <a:cubicBezTo>
                  <a:pt x="4564691" y="25946"/>
                  <a:pt x="4567636" y="38295"/>
                  <a:pt x="4569109" y="51381"/>
                </a:cubicBezTo>
                <a:cubicBezTo>
                  <a:pt x="4570016" y="59199"/>
                  <a:pt x="4570412" y="67130"/>
                  <a:pt x="4570979" y="75004"/>
                </a:cubicBezTo>
                <a:cubicBezTo>
                  <a:pt x="4571545" y="82199"/>
                  <a:pt x="4572282" y="89450"/>
                  <a:pt x="4569902" y="96588"/>
                </a:cubicBezTo>
                <a:lnTo>
                  <a:pt x="4569846" y="96644"/>
                </a:lnTo>
                <a:cubicBezTo>
                  <a:pt x="4569336" y="98174"/>
                  <a:pt x="4566503" y="97721"/>
                  <a:pt x="4566277" y="96361"/>
                </a:cubicBezTo>
                <a:cubicBezTo>
                  <a:pt x="4563898" y="80726"/>
                  <a:pt x="4564747" y="64751"/>
                  <a:pt x="4563558" y="49059"/>
                </a:cubicBezTo>
                <a:cubicBezTo>
                  <a:pt x="4562765" y="37786"/>
                  <a:pt x="4556760" y="23057"/>
                  <a:pt x="4564861" y="12463"/>
                </a:cubicBezTo>
                <a:close/>
                <a:moveTo>
                  <a:pt x="3725487" y="12463"/>
                </a:moveTo>
                <a:cubicBezTo>
                  <a:pt x="3725940" y="11897"/>
                  <a:pt x="3727526" y="12067"/>
                  <a:pt x="3727413" y="12803"/>
                </a:cubicBezTo>
                <a:cubicBezTo>
                  <a:pt x="3725317" y="25946"/>
                  <a:pt x="3728262" y="38295"/>
                  <a:pt x="3729735" y="51381"/>
                </a:cubicBezTo>
                <a:cubicBezTo>
                  <a:pt x="3730642" y="59199"/>
                  <a:pt x="3731038" y="67130"/>
                  <a:pt x="3731605" y="75004"/>
                </a:cubicBezTo>
                <a:cubicBezTo>
                  <a:pt x="3732171" y="82199"/>
                  <a:pt x="3732908" y="89450"/>
                  <a:pt x="3730528" y="96588"/>
                </a:cubicBezTo>
                <a:lnTo>
                  <a:pt x="3730472" y="96644"/>
                </a:lnTo>
                <a:cubicBezTo>
                  <a:pt x="3729962" y="98174"/>
                  <a:pt x="3727129" y="97721"/>
                  <a:pt x="3726903" y="96361"/>
                </a:cubicBezTo>
                <a:cubicBezTo>
                  <a:pt x="3724523" y="80726"/>
                  <a:pt x="3725373" y="64751"/>
                  <a:pt x="3724183" y="49059"/>
                </a:cubicBezTo>
                <a:cubicBezTo>
                  <a:pt x="3723391" y="37786"/>
                  <a:pt x="3717386" y="23057"/>
                  <a:pt x="3725487" y="12463"/>
                </a:cubicBezTo>
                <a:close/>
                <a:moveTo>
                  <a:pt x="2886113" y="12463"/>
                </a:moveTo>
                <a:cubicBezTo>
                  <a:pt x="2886566" y="11897"/>
                  <a:pt x="2888152" y="12067"/>
                  <a:pt x="2888039" y="12803"/>
                </a:cubicBezTo>
                <a:cubicBezTo>
                  <a:pt x="2885943" y="25946"/>
                  <a:pt x="2888887" y="38295"/>
                  <a:pt x="2890361" y="51381"/>
                </a:cubicBezTo>
                <a:cubicBezTo>
                  <a:pt x="2891268" y="59199"/>
                  <a:pt x="2891664" y="67130"/>
                  <a:pt x="2892230" y="75004"/>
                </a:cubicBezTo>
                <a:cubicBezTo>
                  <a:pt x="2892796" y="82199"/>
                  <a:pt x="2893534" y="89450"/>
                  <a:pt x="2891154" y="96588"/>
                </a:cubicBezTo>
                <a:lnTo>
                  <a:pt x="2891098" y="96644"/>
                </a:lnTo>
                <a:cubicBezTo>
                  <a:pt x="2890588" y="98174"/>
                  <a:pt x="2887755" y="97721"/>
                  <a:pt x="2887529" y="96361"/>
                </a:cubicBezTo>
                <a:cubicBezTo>
                  <a:pt x="2885149" y="80726"/>
                  <a:pt x="2885999" y="64751"/>
                  <a:pt x="2884810" y="49059"/>
                </a:cubicBezTo>
                <a:cubicBezTo>
                  <a:pt x="2884017" y="37786"/>
                  <a:pt x="2878012" y="23057"/>
                  <a:pt x="2886113" y="12463"/>
                </a:cubicBezTo>
                <a:close/>
                <a:moveTo>
                  <a:pt x="2046738" y="12463"/>
                </a:moveTo>
                <a:cubicBezTo>
                  <a:pt x="2047191" y="11897"/>
                  <a:pt x="2048778" y="12067"/>
                  <a:pt x="2048666" y="12803"/>
                </a:cubicBezTo>
                <a:cubicBezTo>
                  <a:pt x="2046569" y="25946"/>
                  <a:pt x="2049516" y="38295"/>
                  <a:pt x="2050986" y="51381"/>
                </a:cubicBezTo>
                <a:cubicBezTo>
                  <a:pt x="2051894" y="59199"/>
                  <a:pt x="2052290" y="67130"/>
                  <a:pt x="2052857" y="75004"/>
                </a:cubicBezTo>
                <a:cubicBezTo>
                  <a:pt x="2053422" y="82199"/>
                  <a:pt x="2054159" y="89450"/>
                  <a:pt x="2051780" y="96588"/>
                </a:cubicBezTo>
                <a:lnTo>
                  <a:pt x="2051724" y="96644"/>
                </a:lnTo>
                <a:cubicBezTo>
                  <a:pt x="2051214" y="98174"/>
                  <a:pt x="2048381" y="97721"/>
                  <a:pt x="2048156" y="96361"/>
                </a:cubicBezTo>
                <a:cubicBezTo>
                  <a:pt x="2045776" y="80726"/>
                  <a:pt x="2046625" y="64751"/>
                  <a:pt x="2045436" y="49059"/>
                </a:cubicBezTo>
                <a:cubicBezTo>
                  <a:pt x="2044643" y="37786"/>
                  <a:pt x="2038637" y="23057"/>
                  <a:pt x="2046738" y="12463"/>
                </a:cubicBezTo>
                <a:close/>
                <a:moveTo>
                  <a:pt x="1207373" y="12463"/>
                </a:moveTo>
                <a:cubicBezTo>
                  <a:pt x="1207827" y="11897"/>
                  <a:pt x="1209412" y="12067"/>
                  <a:pt x="1209300" y="12803"/>
                </a:cubicBezTo>
                <a:cubicBezTo>
                  <a:pt x="1207204" y="25946"/>
                  <a:pt x="1210147" y="38295"/>
                  <a:pt x="1211620" y="51381"/>
                </a:cubicBezTo>
                <a:cubicBezTo>
                  <a:pt x="1212528" y="59199"/>
                  <a:pt x="1212925" y="67130"/>
                  <a:pt x="1213491" y="75004"/>
                </a:cubicBezTo>
                <a:cubicBezTo>
                  <a:pt x="1214057" y="82199"/>
                  <a:pt x="1214794" y="89450"/>
                  <a:pt x="1212414" y="96588"/>
                </a:cubicBezTo>
                <a:lnTo>
                  <a:pt x="1212359" y="96644"/>
                </a:lnTo>
                <a:cubicBezTo>
                  <a:pt x="1211848" y="98174"/>
                  <a:pt x="1209015" y="97721"/>
                  <a:pt x="1208790" y="96361"/>
                </a:cubicBezTo>
                <a:cubicBezTo>
                  <a:pt x="1206410" y="80726"/>
                  <a:pt x="1207260" y="64751"/>
                  <a:pt x="1206070" y="49059"/>
                </a:cubicBezTo>
                <a:cubicBezTo>
                  <a:pt x="1205277" y="37786"/>
                  <a:pt x="1199273" y="23057"/>
                  <a:pt x="1207373" y="12463"/>
                </a:cubicBezTo>
                <a:close/>
                <a:moveTo>
                  <a:pt x="116135" y="12463"/>
                </a:moveTo>
                <a:cubicBezTo>
                  <a:pt x="116588" y="11897"/>
                  <a:pt x="118174" y="12067"/>
                  <a:pt x="118061" y="12803"/>
                </a:cubicBezTo>
                <a:cubicBezTo>
                  <a:pt x="115965" y="25946"/>
                  <a:pt x="118910" y="38295"/>
                  <a:pt x="120383" y="51381"/>
                </a:cubicBezTo>
                <a:cubicBezTo>
                  <a:pt x="121290" y="59199"/>
                  <a:pt x="121686" y="67130"/>
                  <a:pt x="122254" y="75004"/>
                </a:cubicBezTo>
                <a:cubicBezTo>
                  <a:pt x="122820" y="82199"/>
                  <a:pt x="123557" y="89450"/>
                  <a:pt x="121176" y="96588"/>
                </a:cubicBezTo>
                <a:lnTo>
                  <a:pt x="121120" y="96644"/>
                </a:lnTo>
                <a:cubicBezTo>
                  <a:pt x="120610" y="98174"/>
                  <a:pt x="117777" y="97721"/>
                  <a:pt x="117551" y="96361"/>
                </a:cubicBezTo>
                <a:cubicBezTo>
                  <a:pt x="115172" y="80726"/>
                  <a:pt x="116022" y="64751"/>
                  <a:pt x="114832" y="49059"/>
                </a:cubicBezTo>
                <a:cubicBezTo>
                  <a:pt x="114039" y="37786"/>
                  <a:pt x="108034" y="23057"/>
                  <a:pt x="116135" y="12463"/>
                </a:cubicBezTo>
                <a:close/>
                <a:moveTo>
                  <a:pt x="5989197" y="12350"/>
                </a:moveTo>
                <a:cubicBezTo>
                  <a:pt x="5989650" y="10820"/>
                  <a:pt x="5992539" y="11217"/>
                  <a:pt x="5992766" y="12633"/>
                </a:cubicBezTo>
                <a:cubicBezTo>
                  <a:pt x="5995146" y="28551"/>
                  <a:pt x="5994353" y="44753"/>
                  <a:pt x="5995542" y="60728"/>
                </a:cubicBezTo>
                <a:cubicBezTo>
                  <a:pt x="5996392" y="72171"/>
                  <a:pt x="6002396" y="87184"/>
                  <a:pt x="5994296" y="97947"/>
                </a:cubicBezTo>
                <a:cubicBezTo>
                  <a:pt x="5993843" y="98570"/>
                  <a:pt x="5992257" y="98343"/>
                  <a:pt x="5992370" y="97607"/>
                </a:cubicBezTo>
                <a:cubicBezTo>
                  <a:pt x="5994466" y="84181"/>
                  <a:pt x="5991520" y="71662"/>
                  <a:pt x="5989991" y="58349"/>
                </a:cubicBezTo>
                <a:cubicBezTo>
                  <a:pt x="5989141" y="50361"/>
                  <a:pt x="5988688" y="42317"/>
                  <a:pt x="5988121" y="34330"/>
                </a:cubicBezTo>
                <a:cubicBezTo>
                  <a:pt x="5987611" y="26965"/>
                  <a:pt x="5986818" y="19601"/>
                  <a:pt x="5989197" y="12350"/>
                </a:cubicBezTo>
                <a:close/>
                <a:moveTo>
                  <a:pt x="5149822" y="12350"/>
                </a:moveTo>
                <a:cubicBezTo>
                  <a:pt x="5150276" y="10820"/>
                  <a:pt x="5153164" y="11217"/>
                  <a:pt x="5153391" y="12633"/>
                </a:cubicBezTo>
                <a:cubicBezTo>
                  <a:pt x="5155770" y="28551"/>
                  <a:pt x="5154977" y="44753"/>
                  <a:pt x="5156167" y="60728"/>
                </a:cubicBezTo>
                <a:cubicBezTo>
                  <a:pt x="5157017" y="72171"/>
                  <a:pt x="5163022" y="87184"/>
                  <a:pt x="5154921" y="97947"/>
                </a:cubicBezTo>
                <a:cubicBezTo>
                  <a:pt x="5154468" y="98570"/>
                  <a:pt x="5152881" y="98343"/>
                  <a:pt x="5152995" y="97607"/>
                </a:cubicBezTo>
                <a:cubicBezTo>
                  <a:pt x="5155091" y="84181"/>
                  <a:pt x="5152145" y="71662"/>
                  <a:pt x="5150615" y="58349"/>
                </a:cubicBezTo>
                <a:cubicBezTo>
                  <a:pt x="5149766" y="50361"/>
                  <a:pt x="5149312" y="42317"/>
                  <a:pt x="5148746" y="34330"/>
                </a:cubicBezTo>
                <a:cubicBezTo>
                  <a:pt x="5148236" y="26965"/>
                  <a:pt x="5147443" y="19601"/>
                  <a:pt x="5149822" y="12350"/>
                </a:cubicBezTo>
                <a:close/>
                <a:moveTo>
                  <a:pt x="3946702" y="12350"/>
                </a:moveTo>
                <a:cubicBezTo>
                  <a:pt x="3947156" y="10820"/>
                  <a:pt x="3950045" y="11217"/>
                  <a:pt x="3950271" y="12633"/>
                </a:cubicBezTo>
                <a:cubicBezTo>
                  <a:pt x="3952650" y="28551"/>
                  <a:pt x="3951857" y="44753"/>
                  <a:pt x="3953047" y="60728"/>
                </a:cubicBezTo>
                <a:cubicBezTo>
                  <a:pt x="3953897" y="72171"/>
                  <a:pt x="3959902" y="87184"/>
                  <a:pt x="3951801" y="97947"/>
                </a:cubicBezTo>
                <a:cubicBezTo>
                  <a:pt x="3951348" y="98570"/>
                  <a:pt x="3949761" y="98343"/>
                  <a:pt x="3949875" y="97607"/>
                </a:cubicBezTo>
                <a:cubicBezTo>
                  <a:pt x="3951971" y="84181"/>
                  <a:pt x="3949025" y="71662"/>
                  <a:pt x="3947495" y="58349"/>
                </a:cubicBezTo>
                <a:cubicBezTo>
                  <a:pt x="3946646" y="50361"/>
                  <a:pt x="3946192" y="42317"/>
                  <a:pt x="3945626" y="34330"/>
                </a:cubicBezTo>
                <a:cubicBezTo>
                  <a:pt x="3945116" y="26965"/>
                  <a:pt x="3944323" y="19601"/>
                  <a:pt x="3946702" y="12350"/>
                </a:cubicBezTo>
                <a:close/>
                <a:moveTo>
                  <a:pt x="3107328" y="12350"/>
                </a:moveTo>
                <a:cubicBezTo>
                  <a:pt x="3107781" y="10820"/>
                  <a:pt x="3110672" y="11217"/>
                  <a:pt x="3110897" y="12633"/>
                </a:cubicBezTo>
                <a:cubicBezTo>
                  <a:pt x="3113277" y="28551"/>
                  <a:pt x="3112483" y="44753"/>
                  <a:pt x="3113673" y="60728"/>
                </a:cubicBezTo>
                <a:cubicBezTo>
                  <a:pt x="3114523" y="72171"/>
                  <a:pt x="3120528" y="87184"/>
                  <a:pt x="3112428" y="97947"/>
                </a:cubicBezTo>
                <a:cubicBezTo>
                  <a:pt x="3111975" y="98570"/>
                  <a:pt x="3110387" y="98343"/>
                  <a:pt x="3110501" y="97607"/>
                </a:cubicBezTo>
                <a:cubicBezTo>
                  <a:pt x="3112597" y="84181"/>
                  <a:pt x="3109650" y="71662"/>
                  <a:pt x="3108121" y="58349"/>
                </a:cubicBezTo>
                <a:cubicBezTo>
                  <a:pt x="3107272" y="50361"/>
                  <a:pt x="3106818" y="42317"/>
                  <a:pt x="3106252" y="34330"/>
                </a:cubicBezTo>
                <a:cubicBezTo>
                  <a:pt x="3105741" y="26965"/>
                  <a:pt x="3104948" y="19601"/>
                  <a:pt x="3107328" y="12350"/>
                </a:cubicBezTo>
                <a:close/>
                <a:moveTo>
                  <a:pt x="2267955" y="12350"/>
                </a:moveTo>
                <a:cubicBezTo>
                  <a:pt x="2268408" y="10820"/>
                  <a:pt x="2271297" y="11217"/>
                  <a:pt x="2271523" y="12633"/>
                </a:cubicBezTo>
                <a:cubicBezTo>
                  <a:pt x="2273903" y="28551"/>
                  <a:pt x="2273109" y="44753"/>
                  <a:pt x="2274300" y="60728"/>
                </a:cubicBezTo>
                <a:cubicBezTo>
                  <a:pt x="2275149" y="72171"/>
                  <a:pt x="2281154" y="87184"/>
                  <a:pt x="2273055" y="97947"/>
                </a:cubicBezTo>
                <a:cubicBezTo>
                  <a:pt x="2272601" y="98570"/>
                  <a:pt x="2271015" y="98343"/>
                  <a:pt x="2271129" y="97607"/>
                </a:cubicBezTo>
                <a:cubicBezTo>
                  <a:pt x="2273224" y="84181"/>
                  <a:pt x="2270279" y="71662"/>
                  <a:pt x="2268748" y="58349"/>
                </a:cubicBezTo>
                <a:cubicBezTo>
                  <a:pt x="2267899" y="50361"/>
                  <a:pt x="2267444" y="42317"/>
                  <a:pt x="2266878" y="34330"/>
                </a:cubicBezTo>
                <a:cubicBezTo>
                  <a:pt x="2266368" y="26965"/>
                  <a:pt x="2265575" y="19601"/>
                  <a:pt x="2267955" y="12350"/>
                </a:cubicBezTo>
                <a:close/>
                <a:moveTo>
                  <a:pt x="1428580" y="12350"/>
                </a:moveTo>
                <a:cubicBezTo>
                  <a:pt x="1429033" y="10820"/>
                  <a:pt x="1431923" y="11217"/>
                  <a:pt x="1432149" y="12633"/>
                </a:cubicBezTo>
                <a:cubicBezTo>
                  <a:pt x="1434529" y="28551"/>
                  <a:pt x="1433735" y="44753"/>
                  <a:pt x="1434925" y="60728"/>
                </a:cubicBezTo>
                <a:cubicBezTo>
                  <a:pt x="1435775" y="72171"/>
                  <a:pt x="1441780" y="87184"/>
                  <a:pt x="1433678" y="97947"/>
                </a:cubicBezTo>
                <a:cubicBezTo>
                  <a:pt x="1433226" y="98570"/>
                  <a:pt x="1431639" y="98343"/>
                  <a:pt x="1431753" y="97607"/>
                </a:cubicBezTo>
                <a:cubicBezTo>
                  <a:pt x="1433849" y="84181"/>
                  <a:pt x="1430902" y="71662"/>
                  <a:pt x="1429373" y="58349"/>
                </a:cubicBezTo>
                <a:cubicBezTo>
                  <a:pt x="1428523" y="50361"/>
                  <a:pt x="1428070" y="42317"/>
                  <a:pt x="1427504" y="34330"/>
                </a:cubicBezTo>
                <a:cubicBezTo>
                  <a:pt x="1426994" y="26965"/>
                  <a:pt x="1426202" y="19601"/>
                  <a:pt x="1428580" y="12350"/>
                </a:cubicBezTo>
                <a:close/>
                <a:moveTo>
                  <a:pt x="337408" y="12350"/>
                </a:moveTo>
                <a:cubicBezTo>
                  <a:pt x="337860" y="10820"/>
                  <a:pt x="340750" y="11217"/>
                  <a:pt x="340976" y="12633"/>
                </a:cubicBezTo>
                <a:cubicBezTo>
                  <a:pt x="343355" y="28551"/>
                  <a:pt x="342562" y="44753"/>
                  <a:pt x="343752" y="60728"/>
                </a:cubicBezTo>
                <a:cubicBezTo>
                  <a:pt x="344602" y="72171"/>
                  <a:pt x="350608" y="87184"/>
                  <a:pt x="342507" y="97947"/>
                </a:cubicBezTo>
                <a:cubicBezTo>
                  <a:pt x="342053" y="98570"/>
                  <a:pt x="340467" y="98343"/>
                  <a:pt x="340580" y="97607"/>
                </a:cubicBezTo>
                <a:cubicBezTo>
                  <a:pt x="342676" y="84181"/>
                  <a:pt x="339730" y="71662"/>
                  <a:pt x="338200" y="58349"/>
                </a:cubicBezTo>
                <a:cubicBezTo>
                  <a:pt x="337351" y="50361"/>
                  <a:pt x="336897" y="42317"/>
                  <a:pt x="336331" y="34330"/>
                </a:cubicBezTo>
                <a:cubicBezTo>
                  <a:pt x="335821" y="26965"/>
                  <a:pt x="335028" y="19601"/>
                  <a:pt x="337408" y="12350"/>
                </a:cubicBezTo>
                <a:close/>
                <a:moveTo>
                  <a:pt x="5931867" y="12123"/>
                </a:moveTo>
                <a:cubicBezTo>
                  <a:pt x="5932377" y="10594"/>
                  <a:pt x="5935266" y="11047"/>
                  <a:pt x="5935436" y="12463"/>
                </a:cubicBezTo>
                <a:cubicBezTo>
                  <a:pt x="5937702" y="28438"/>
                  <a:pt x="5937306" y="44754"/>
                  <a:pt x="5939345" y="60729"/>
                </a:cubicBezTo>
                <a:cubicBezTo>
                  <a:pt x="5940818" y="72229"/>
                  <a:pt x="5947956" y="86617"/>
                  <a:pt x="5941045" y="98174"/>
                </a:cubicBezTo>
                <a:cubicBezTo>
                  <a:pt x="5940648" y="98797"/>
                  <a:pt x="5939119" y="98797"/>
                  <a:pt x="5939119" y="98004"/>
                </a:cubicBezTo>
                <a:cubicBezTo>
                  <a:pt x="5939855" y="84352"/>
                  <a:pt x="5935946" y="72002"/>
                  <a:pt x="5933737" y="58633"/>
                </a:cubicBezTo>
                <a:cubicBezTo>
                  <a:pt x="5932434" y="50645"/>
                  <a:pt x="5931697" y="42488"/>
                  <a:pt x="5930961" y="34387"/>
                </a:cubicBezTo>
                <a:cubicBezTo>
                  <a:pt x="5930224" y="26966"/>
                  <a:pt x="5929431" y="19431"/>
                  <a:pt x="5931867" y="12123"/>
                </a:cubicBezTo>
                <a:close/>
                <a:moveTo>
                  <a:pt x="5092436" y="12123"/>
                </a:moveTo>
                <a:cubicBezTo>
                  <a:pt x="5092946" y="10594"/>
                  <a:pt x="5095835" y="11047"/>
                  <a:pt x="5096005" y="12463"/>
                </a:cubicBezTo>
                <a:cubicBezTo>
                  <a:pt x="5098271" y="28438"/>
                  <a:pt x="5097875" y="44754"/>
                  <a:pt x="5099914" y="60729"/>
                </a:cubicBezTo>
                <a:cubicBezTo>
                  <a:pt x="5101387" y="72229"/>
                  <a:pt x="5108525" y="86617"/>
                  <a:pt x="5101613" y="98174"/>
                </a:cubicBezTo>
                <a:cubicBezTo>
                  <a:pt x="5101217" y="98797"/>
                  <a:pt x="5099687" y="98797"/>
                  <a:pt x="5099687" y="98004"/>
                </a:cubicBezTo>
                <a:cubicBezTo>
                  <a:pt x="5100424" y="84352"/>
                  <a:pt x="5096515" y="72002"/>
                  <a:pt x="5094306" y="58633"/>
                </a:cubicBezTo>
                <a:cubicBezTo>
                  <a:pt x="5093002" y="50645"/>
                  <a:pt x="5092266" y="42488"/>
                  <a:pt x="5091530" y="34387"/>
                </a:cubicBezTo>
                <a:cubicBezTo>
                  <a:pt x="5090793" y="26966"/>
                  <a:pt x="5090000" y="19431"/>
                  <a:pt x="5092436" y="12123"/>
                </a:cubicBezTo>
                <a:close/>
                <a:moveTo>
                  <a:pt x="3889373" y="12123"/>
                </a:moveTo>
                <a:cubicBezTo>
                  <a:pt x="3889883" y="10594"/>
                  <a:pt x="3892772" y="11047"/>
                  <a:pt x="3892942" y="12463"/>
                </a:cubicBezTo>
                <a:cubicBezTo>
                  <a:pt x="3895208" y="28438"/>
                  <a:pt x="3894812" y="44754"/>
                  <a:pt x="3896851" y="60729"/>
                </a:cubicBezTo>
                <a:cubicBezTo>
                  <a:pt x="3898324" y="72229"/>
                  <a:pt x="3905461" y="86617"/>
                  <a:pt x="3898550" y="98174"/>
                </a:cubicBezTo>
                <a:cubicBezTo>
                  <a:pt x="3898154" y="98797"/>
                  <a:pt x="3896624" y="98797"/>
                  <a:pt x="3896624" y="98004"/>
                </a:cubicBezTo>
                <a:cubicBezTo>
                  <a:pt x="3897361" y="84352"/>
                  <a:pt x="3893452" y="72002"/>
                  <a:pt x="3891243" y="58633"/>
                </a:cubicBezTo>
                <a:cubicBezTo>
                  <a:pt x="3889940" y="50645"/>
                  <a:pt x="3889203" y="42488"/>
                  <a:pt x="3888467" y="34387"/>
                </a:cubicBezTo>
                <a:cubicBezTo>
                  <a:pt x="3887730" y="26966"/>
                  <a:pt x="3886937" y="19431"/>
                  <a:pt x="3889373" y="12123"/>
                </a:cubicBezTo>
                <a:close/>
                <a:moveTo>
                  <a:pt x="3049999" y="12123"/>
                </a:moveTo>
                <a:cubicBezTo>
                  <a:pt x="3050509" y="10594"/>
                  <a:pt x="3053398" y="11047"/>
                  <a:pt x="3053568" y="12463"/>
                </a:cubicBezTo>
                <a:cubicBezTo>
                  <a:pt x="3055834" y="28438"/>
                  <a:pt x="3055438" y="44754"/>
                  <a:pt x="3057477" y="60729"/>
                </a:cubicBezTo>
                <a:cubicBezTo>
                  <a:pt x="3058949" y="72229"/>
                  <a:pt x="3066088" y="86617"/>
                  <a:pt x="3059177" y="98174"/>
                </a:cubicBezTo>
                <a:cubicBezTo>
                  <a:pt x="3058780" y="98797"/>
                  <a:pt x="3057250" y="98797"/>
                  <a:pt x="3057250" y="98004"/>
                </a:cubicBezTo>
                <a:cubicBezTo>
                  <a:pt x="3057987" y="84352"/>
                  <a:pt x="3054078" y="72002"/>
                  <a:pt x="3051869" y="58633"/>
                </a:cubicBezTo>
                <a:cubicBezTo>
                  <a:pt x="3050566" y="50645"/>
                  <a:pt x="3049830" y="42488"/>
                  <a:pt x="3049093" y="34387"/>
                </a:cubicBezTo>
                <a:cubicBezTo>
                  <a:pt x="3048356" y="26966"/>
                  <a:pt x="3047564" y="19431"/>
                  <a:pt x="3049999" y="12123"/>
                </a:cubicBezTo>
                <a:close/>
                <a:moveTo>
                  <a:pt x="2210626" y="12123"/>
                </a:moveTo>
                <a:cubicBezTo>
                  <a:pt x="2211135" y="10594"/>
                  <a:pt x="2214025" y="11047"/>
                  <a:pt x="2214195" y="12463"/>
                </a:cubicBezTo>
                <a:cubicBezTo>
                  <a:pt x="2216460" y="28438"/>
                  <a:pt x="2216066" y="44754"/>
                  <a:pt x="2218104" y="60729"/>
                </a:cubicBezTo>
                <a:cubicBezTo>
                  <a:pt x="2219577" y="72229"/>
                  <a:pt x="2226716" y="86617"/>
                  <a:pt x="2219804" y="98174"/>
                </a:cubicBezTo>
                <a:cubicBezTo>
                  <a:pt x="2219406" y="98797"/>
                  <a:pt x="2217877" y="98797"/>
                  <a:pt x="2217877" y="98004"/>
                </a:cubicBezTo>
                <a:cubicBezTo>
                  <a:pt x="2218615" y="84352"/>
                  <a:pt x="2214706" y="72002"/>
                  <a:pt x="2212496" y="58633"/>
                </a:cubicBezTo>
                <a:cubicBezTo>
                  <a:pt x="2211192" y="50645"/>
                  <a:pt x="2210456" y="42488"/>
                  <a:pt x="2209722" y="34387"/>
                </a:cubicBezTo>
                <a:cubicBezTo>
                  <a:pt x="2208983" y="26966"/>
                  <a:pt x="2208190" y="19431"/>
                  <a:pt x="2210626" y="12123"/>
                </a:cubicBezTo>
                <a:close/>
                <a:moveTo>
                  <a:pt x="1371259" y="12123"/>
                </a:moveTo>
                <a:cubicBezTo>
                  <a:pt x="1371769" y="10594"/>
                  <a:pt x="1374658" y="11047"/>
                  <a:pt x="1374829" y="12463"/>
                </a:cubicBezTo>
                <a:cubicBezTo>
                  <a:pt x="1377093" y="28438"/>
                  <a:pt x="1376698" y="44754"/>
                  <a:pt x="1378737" y="60729"/>
                </a:cubicBezTo>
                <a:cubicBezTo>
                  <a:pt x="1380211" y="72229"/>
                  <a:pt x="1387348" y="86617"/>
                  <a:pt x="1380436" y="98174"/>
                </a:cubicBezTo>
                <a:cubicBezTo>
                  <a:pt x="1380039" y="98797"/>
                  <a:pt x="1378510" y="98797"/>
                  <a:pt x="1378510" y="98004"/>
                </a:cubicBezTo>
                <a:cubicBezTo>
                  <a:pt x="1379247" y="84352"/>
                  <a:pt x="1375337" y="72002"/>
                  <a:pt x="1373129" y="58633"/>
                </a:cubicBezTo>
                <a:cubicBezTo>
                  <a:pt x="1371826" y="50645"/>
                  <a:pt x="1371088" y="42488"/>
                  <a:pt x="1370354" y="34387"/>
                </a:cubicBezTo>
                <a:cubicBezTo>
                  <a:pt x="1369616" y="26966"/>
                  <a:pt x="1368822" y="19431"/>
                  <a:pt x="1371259" y="12123"/>
                </a:cubicBezTo>
                <a:close/>
                <a:moveTo>
                  <a:pt x="280078" y="12123"/>
                </a:moveTo>
                <a:cubicBezTo>
                  <a:pt x="280588" y="10594"/>
                  <a:pt x="283478" y="11047"/>
                  <a:pt x="283647" y="12463"/>
                </a:cubicBezTo>
                <a:cubicBezTo>
                  <a:pt x="285914" y="28438"/>
                  <a:pt x="285517" y="44754"/>
                  <a:pt x="287556" y="60729"/>
                </a:cubicBezTo>
                <a:cubicBezTo>
                  <a:pt x="289030" y="72229"/>
                  <a:pt x="296167" y="86617"/>
                  <a:pt x="289256" y="98174"/>
                </a:cubicBezTo>
                <a:cubicBezTo>
                  <a:pt x="288859" y="98797"/>
                  <a:pt x="287330" y="98797"/>
                  <a:pt x="287330" y="98004"/>
                </a:cubicBezTo>
                <a:cubicBezTo>
                  <a:pt x="288066" y="84352"/>
                  <a:pt x="284157" y="72002"/>
                  <a:pt x="281948" y="58633"/>
                </a:cubicBezTo>
                <a:cubicBezTo>
                  <a:pt x="280645" y="50645"/>
                  <a:pt x="279909" y="42488"/>
                  <a:pt x="279172" y="34387"/>
                </a:cubicBezTo>
                <a:cubicBezTo>
                  <a:pt x="278436" y="26966"/>
                  <a:pt x="277642" y="19431"/>
                  <a:pt x="280078" y="12123"/>
                </a:cubicBezTo>
                <a:close/>
                <a:moveTo>
                  <a:pt x="5851878" y="11670"/>
                </a:moveTo>
                <a:cubicBezTo>
                  <a:pt x="5852331" y="11047"/>
                  <a:pt x="5853918" y="11273"/>
                  <a:pt x="5853804" y="12010"/>
                </a:cubicBezTo>
                <a:cubicBezTo>
                  <a:pt x="5851708" y="25435"/>
                  <a:pt x="5854654" y="37955"/>
                  <a:pt x="5856184" y="51268"/>
                </a:cubicBezTo>
                <a:cubicBezTo>
                  <a:pt x="5857034" y="59255"/>
                  <a:pt x="5857487" y="67299"/>
                  <a:pt x="5858053" y="75287"/>
                </a:cubicBezTo>
                <a:cubicBezTo>
                  <a:pt x="5858563" y="82651"/>
                  <a:pt x="5859356" y="90016"/>
                  <a:pt x="5856977" y="97267"/>
                </a:cubicBezTo>
                <a:cubicBezTo>
                  <a:pt x="5856523" y="98797"/>
                  <a:pt x="5853635" y="98400"/>
                  <a:pt x="5853408" y="96984"/>
                </a:cubicBezTo>
                <a:cubicBezTo>
                  <a:pt x="5851028" y="81065"/>
                  <a:pt x="5851822" y="64864"/>
                  <a:pt x="5850632" y="48888"/>
                </a:cubicBezTo>
                <a:cubicBezTo>
                  <a:pt x="5849782" y="37445"/>
                  <a:pt x="5843777" y="22433"/>
                  <a:pt x="5851878" y="11670"/>
                </a:cubicBezTo>
                <a:close/>
                <a:moveTo>
                  <a:pt x="5012504" y="11670"/>
                </a:moveTo>
                <a:cubicBezTo>
                  <a:pt x="5012957" y="11047"/>
                  <a:pt x="5014543" y="11273"/>
                  <a:pt x="5014430" y="12010"/>
                </a:cubicBezTo>
                <a:cubicBezTo>
                  <a:pt x="5012334" y="25435"/>
                  <a:pt x="5015280" y="37955"/>
                  <a:pt x="5016810" y="51268"/>
                </a:cubicBezTo>
                <a:cubicBezTo>
                  <a:pt x="5017659" y="59255"/>
                  <a:pt x="5018112" y="67299"/>
                  <a:pt x="5018679" y="75287"/>
                </a:cubicBezTo>
                <a:cubicBezTo>
                  <a:pt x="5019189" y="82651"/>
                  <a:pt x="5019982" y="90016"/>
                  <a:pt x="5017602" y="97267"/>
                </a:cubicBezTo>
                <a:cubicBezTo>
                  <a:pt x="5017149" y="98797"/>
                  <a:pt x="5014260" y="98400"/>
                  <a:pt x="5014033" y="96984"/>
                </a:cubicBezTo>
                <a:cubicBezTo>
                  <a:pt x="5011654" y="81065"/>
                  <a:pt x="5012447" y="64864"/>
                  <a:pt x="5011258" y="48888"/>
                </a:cubicBezTo>
                <a:cubicBezTo>
                  <a:pt x="5010408" y="37445"/>
                  <a:pt x="5004403" y="22433"/>
                  <a:pt x="5012504" y="11670"/>
                </a:cubicBezTo>
                <a:close/>
                <a:moveTo>
                  <a:pt x="4648815" y="11670"/>
                </a:moveTo>
                <a:cubicBezTo>
                  <a:pt x="4649268" y="11047"/>
                  <a:pt x="4650854" y="11273"/>
                  <a:pt x="4650741" y="12010"/>
                </a:cubicBezTo>
                <a:cubicBezTo>
                  <a:pt x="4648645" y="25435"/>
                  <a:pt x="4651591" y="37955"/>
                  <a:pt x="4653121" y="51268"/>
                </a:cubicBezTo>
                <a:cubicBezTo>
                  <a:pt x="4653970" y="59255"/>
                  <a:pt x="4654423" y="67299"/>
                  <a:pt x="4654990" y="75287"/>
                </a:cubicBezTo>
                <a:cubicBezTo>
                  <a:pt x="4655500" y="82651"/>
                  <a:pt x="4656293" y="90016"/>
                  <a:pt x="4653914" y="97267"/>
                </a:cubicBezTo>
                <a:cubicBezTo>
                  <a:pt x="4653460" y="98797"/>
                  <a:pt x="4650571" y="98400"/>
                  <a:pt x="4650345" y="96984"/>
                </a:cubicBezTo>
                <a:cubicBezTo>
                  <a:pt x="4647965" y="81065"/>
                  <a:pt x="4648758" y="64864"/>
                  <a:pt x="4647569" y="48888"/>
                </a:cubicBezTo>
                <a:cubicBezTo>
                  <a:pt x="4646719" y="37445"/>
                  <a:pt x="4640714" y="22433"/>
                  <a:pt x="4648815" y="11670"/>
                </a:cubicBezTo>
                <a:close/>
                <a:moveTo>
                  <a:pt x="3809440" y="11670"/>
                </a:moveTo>
                <a:cubicBezTo>
                  <a:pt x="3809893" y="11047"/>
                  <a:pt x="3811479" y="11273"/>
                  <a:pt x="3811366" y="12010"/>
                </a:cubicBezTo>
                <a:cubicBezTo>
                  <a:pt x="3809270" y="25435"/>
                  <a:pt x="3812216" y="37955"/>
                  <a:pt x="3813745" y="51268"/>
                </a:cubicBezTo>
                <a:cubicBezTo>
                  <a:pt x="3814595" y="59255"/>
                  <a:pt x="3815048" y="67299"/>
                  <a:pt x="3815615" y="75287"/>
                </a:cubicBezTo>
                <a:cubicBezTo>
                  <a:pt x="3816125" y="82651"/>
                  <a:pt x="3816918" y="90016"/>
                  <a:pt x="3814538" y="97267"/>
                </a:cubicBezTo>
                <a:cubicBezTo>
                  <a:pt x="3814085" y="98797"/>
                  <a:pt x="3811196" y="98400"/>
                  <a:pt x="3810969" y="96984"/>
                </a:cubicBezTo>
                <a:cubicBezTo>
                  <a:pt x="3808590" y="81065"/>
                  <a:pt x="3809383" y="64864"/>
                  <a:pt x="3808194" y="48888"/>
                </a:cubicBezTo>
                <a:cubicBezTo>
                  <a:pt x="3807344" y="37445"/>
                  <a:pt x="3801339" y="22433"/>
                  <a:pt x="3809440" y="11670"/>
                </a:cubicBezTo>
                <a:close/>
                <a:moveTo>
                  <a:pt x="2970067" y="11670"/>
                </a:moveTo>
                <a:cubicBezTo>
                  <a:pt x="2970520" y="11047"/>
                  <a:pt x="2972107" y="11273"/>
                  <a:pt x="2971993" y="12010"/>
                </a:cubicBezTo>
                <a:cubicBezTo>
                  <a:pt x="2969897" y="25435"/>
                  <a:pt x="2972843" y="37955"/>
                  <a:pt x="2974373" y="51268"/>
                </a:cubicBezTo>
                <a:cubicBezTo>
                  <a:pt x="2975222" y="59255"/>
                  <a:pt x="2975676" y="67299"/>
                  <a:pt x="2976243" y="75287"/>
                </a:cubicBezTo>
                <a:cubicBezTo>
                  <a:pt x="2976752" y="82651"/>
                  <a:pt x="2977546" y="90016"/>
                  <a:pt x="2975166" y="97267"/>
                </a:cubicBezTo>
                <a:cubicBezTo>
                  <a:pt x="2974712" y="98797"/>
                  <a:pt x="2971822" y="98400"/>
                  <a:pt x="2971597" y="96984"/>
                </a:cubicBezTo>
                <a:cubicBezTo>
                  <a:pt x="2969219" y="81065"/>
                  <a:pt x="2970010" y="64864"/>
                  <a:pt x="2968821" y="48888"/>
                </a:cubicBezTo>
                <a:cubicBezTo>
                  <a:pt x="2967971" y="37445"/>
                  <a:pt x="2961966" y="22433"/>
                  <a:pt x="2970067" y="11670"/>
                </a:cubicBezTo>
                <a:close/>
                <a:moveTo>
                  <a:pt x="2130693" y="11670"/>
                </a:moveTo>
                <a:cubicBezTo>
                  <a:pt x="2131145" y="11047"/>
                  <a:pt x="2132734" y="11273"/>
                  <a:pt x="2132620" y="12010"/>
                </a:cubicBezTo>
                <a:cubicBezTo>
                  <a:pt x="2130523" y="25435"/>
                  <a:pt x="2133468" y="37955"/>
                  <a:pt x="2134999" y="51268"/>
                </a:cubicBezTo>
                <a:cubicBezTo>
                  <a:pt x="2135848" y="59255"/>
                  <a:pt x="2136301" y="67299"/>
                  <a:pt x="2136868" y="75287"/>
                </a:cubicBezTo>
                <a:cubicBezTo>
                  <a:pt x="2137379" y="82651"/>
                  <a:pt x="2138171" y="90016"/>
                  <a:pt x="2135792" y="97267"/>
                </a:cubicBezTo>
                <a:cubicBezTo>
                  <a:pt x="2135338" y="98797"/>
                  <a:pt x="2132449" y="98400"/>
                  <a:pt x="2132224" y="96984"/>
                </a:cubicBezTo>
                <a:cubicBezTo>
                  <a:pt x="2129842" y="81065"/>
                  <a:pt x="2130636" y="64864"/>
                  <a:pt x="2129447" y="48888"/>
                </a:cubicBezTo>
                <a:cubicBezTo>
                  <a:pt x="2128597" y="37445"/>
                  <a:pt x="2122592" y="22433"/>
                  <a:pt x="2130693" y="11670"/>
                </a:cubicBezTo>
                <a:close/>
                <a:moveTo>
                  <a:pt x="1291327" y="11670"/>
                </a:moveTo>
                <a:cubicBezTo>
                  <a:pt x="1291780" y="11047"/>
                  <a:pt x="1293368" y="11273"/>
                  <a:pt x="1293252" y="12010"/>
                </a:cubicBezTo>
                <a:cubicBezTo>
                  <a:pt x="1291158" y="25435"/>
                  <a:pt x="1294104" y="37955"/>
                  <a:pt x="1295634" y="51268"/>
                </a:cubicBezTo>
                <a:cubicBezTo>
                  <a:pt x="1296483" y="59255"/>
                  <a:pt x="1296936" y="67299"/>
                  <a:pt x="1297502" y="75287"/>
                </a:cubicBezTo>
                <a:cubicBezTo>
                  <a:pt x="1298013" y="82651"/>
                  <a:pt x="1298806" y="90016"/>
                  <a:pt x="1296427" y="97267"/>
                </a:cubicBezTo>
                <a:cubicBezTo>
                  <a:pt x="1295971" y="98797"/>
                  <a:pt x="1293083" y="98400"/>
                  <a:pt x="1292858" y="96984"/>
                </a:cubicBezTo>
                <a:cubicBezTo>
                  <a:pt x="1290477" y="81065"/>
                  <a:pt x="1291271" y="64864"/>
                  <a:pt x="1290081" y="48888"/>
                </a:cubicBezTo>
                <a:cubicBezTo>
                  <a:pt x="1289231" y="37445"/>
                  <a:pt x="1283227" y="22433"/>
                  <a:pt x="1291327" y="11670"/>
                </a:cubicBezTo>
                <a:close/>
                <a:moveTo>
                  <a:pt x="200089" y="11670"/>
                </a:moveTo>
                <a:cubicBezTo>
                  <a:pt x="200542" y="11047"/>
                  <a:pt x="202129" y="11273"/>
                  <a:pt x="202015" y="12010"/>
                </a:cubicBezTo>
                <a:cubicBezTo>
                  <a:pt x="199920" y="25435"/>
                  <a:pt x="202865" y="37955"/>
                  <a:pt x="204396" y="51268"/>
                </a:cubicBezTo>
                <a:cubicBezTo>
                  <a:pt x="205244" y="59255"/>
                  <a:pt x="205699" y="67299"/>
                  <a:pt x="206265" y="75287"/>
                </a:cubicBezTo>
                <a:cubicBezTo>
                  <a:pt x="206774" y="82651"/>
                  <a:pt x="207567" y="90016"/>
                  <a:pt x="205188" y="97267"/>
                </a:cubicBezTo>
                <a:cubicBezTo>
                  <a:pt x="204734" y="98797"/>
                  <a:pt x="201846" y="98400"/>
                  <a:pt x="201619" y="96984"/>
                </a:cubicBezTo>
                <a:cubicBezTo>
                  <a:pt x="199240" y="81065"/>
                  <a:pt x="200034" y="64864"/>
                  <a:pt x="198844" y="48888"/>
                </a:cubicBezTo>
                <a:cubicBezTo>
                  <a:pt x="197994" y="37445"/>
                  <a:pt x="191989" y="22433"/>
                  <a:pt x="200089" y="11670"/>
                </a:cubicBezTo>
                <a:close/>
                <a:moveTo>
                  <a:pt x="5905186" y="11500"/>
                </a:moveTo>
                <a:cubicBezTo>
                  <a:pt x="5905582" y="10877"/>
                  <a:pt x="5907111" y="10877"/>
                  <a:pt x="5907111" y="11670"/>
                </a:cubicBezTo>
                <a:cubicBezTo>
                  <a:pt x="5906375" y="25323"/>
                  <a:pt x="5910284" y="37672"/>
                  <a:pt x="5912493" y="51041"/>
                </a:cubicBezTo>
                <a:cubicBezTo>
                  <a:pt x="5913796" y="59029"/>
                  <a:pt x="5914533" y="67186"/>
                  <a:pt x="5915269" y="75287"/>
                </a:cubicBezTo>
                <a:cubicBezTo>
                  <a:pt x="5916005" y="82708"/>
                  <a:pt x="5916798" y="90243"/>
                  <a:pt x="5914363" y="97551"/>
                </a:cubicBezTo>
                <a:cubicBezTo>
                  <a:pt x="5913852" y="99080"/>
                  <a:pt x="5910964" y="98627"/>
                  <a:pt x="5910794" y="97211"/>
                </a:cubicBezTo>
                <a:cubicBezTo>
                  <a:pt x="5908528" y="81236"/>
                  <a:pt x="5908924" y="64920"/>
                  <a:pt x="5906885" y="48945"/>
                </a:cubicBezTo>
                <a:cubicBezTo>
                  <a:pt x="5905412" y="37445"/>
                  <a:pt x="5898274" y="23057"/>
                  <a:pt x="5905186" y="11500"/>
                </a:cubicBezTo>
                <a:close/>
                <a:moveTo>
                  <a:pt x="5065811" y="11500"/>
                </a:moveTo>
                <a:cubicBezTo>
                  <a:pt x="5066208" y="10877"/>
                  <a:pt x="5067737" y="10877"/>
                  <a:pt x="5067737" y="11670"/>
                </a:cubicBezTo>
                <a:cubicBezTo>
                  <a:pt x="5067001" y="25323"/>
                  <a:pt x="5070910" y="37672"/>
                  <a:pt x="5073119" y="51041"/>
                </a:cubicBezTo>
                <a:cubicBezTo>
                  <a:pt x="5074422" y="59029"/>
                  <a:pt x="5075158" y="67186"/>
                  <a:pt x="5075895" y="75287"/>
                </a:cubicBezTo>
                <a:cubicBezTo>
                  <a:pt x="5076631" y="82708"/>
                  <a:pt x="5077424" y="90243"/>
                  <a:pt x="5074988" y="97551"/>
                </a:cubicBezTo>
                <a:cubicBezTo>
                  <a:pt x="5074479" y="99080"/>
                  <a:pt x="5071589" y="98627"/>
                  <a:pt x="5071419" y="97211"/>
                </a:cubicBezTo>
                <a:cubicBezTo>
                  <a:pt x="5069154" y="81236"/>
                  <a:pt x="5069550" y="64920"/>
                  <a:pt x="5067511" y="48945"/>
                </a:cubicBezTo>
                <a:cubicBezTo>
                  <a:pt x="5066038" y="37445"/>
                  <a:pt x="5058900" y="23057"/>
                  <a:pt x="5065811" y="11500"/>
                </a:cubicBezTo>
                <a:close/>
                <a:moveTo>
                  <a:pt x="3862691" y="11500"/>
                </a:moveTo>
                <a:cubicBezTo>
                  <a:pt x="3863088" y="10877"/>
                  <a:pt x="3864617" y="10877"/>
                  <a:pt x="3864617" y="11670"/>
                </a:cubicBezTo>
                <a:cubicBezTo>
                  <a:pt x="3863881" y="25323"/>
                  <a:pt x="3867790" y="37672"/>
                  <a:pt x="3869999" y="51041"/>
                </a:cubicBezTo>
                <a:cubicBezTo>
                  <a:pt x="3871359" y="59029"/>
                  <a:pt x="3872038" y="67186"/>
                  <a:pt x="3872775" y="75287"/>
                </a:cubicBezTo>
                <a:cubicBezTo>
                  <a:pt x="3873511" y="82708"/>
                  <a:pt x="3874304" y="90243"/>
                  <a:pt x="3871868" y="97551"/>
                </a:cubicBezTo>
                <a:cubicBezTo>
                  <a:pt x="3871359" y="99080"/>
                  <a:pt x="3868469" y="98627"/>
                  <a:pt x="3868299" y="97211"/>
                </a:cubicBezTo>
                <a:cubicBezTo>
                  <a:pt x="3866034" y="81236"/>
                  <a:pt x="3866430" y="64920"/>
                  <a:pt x="3864391" y="48945"/>
                </a:cubicBezTo>
                <a:cubicBezTo>
                  <a:pt x="3862918" y="37445"/>
                  <a:pt x="3855780" y="23057"/>
                  <a:pt x="3862691" y="11500"/>
                </a:cubicBezTo>
                <a:close/>
                <a:moveTo>
                  <a:pt x="3023317" y="11500"/>
                </a:moveTo>
                <a:cubicBezTo>
                  <a:pt x="3023714" y="10877"/>
                  <a:pt x="3025245" y="10877"/>
                  <a:pt x="3025245" y="11670"/>
                </a:cubicBezTo>
                <a:cubicBezTo>
                  <a:pt x="3024507" y="25323"/>
                  <a:pt x="3028416" y="37672"/>
                  <a:pt x="3030625" y="51041"/>
                </a:cubicBezTo>
                <a:cubicBezTo>
                  <a:pt x="3031928" y="59029"/>
                  <a:pt x="3032665" y="67186"/>
                  <a:pt x="3033401" y="75287"/>
                </a:cubicBezTo>
                <a:cubicBezTo>
                  <a:pt x="3034137" y="82708"/>
                  <a:pt x="3034930" y="90243"/>
                  <a:pt x="3032495" y="97551"/>
                </a:cubicBezTo>
                <a:cubicBezTo>
                  <a:pt x="3031985" y="99080"/>
                  <a:pt x="3029097" y="98627"/>
                  <a:pt x="3028926" y="97211"/>
                </a:cubicBezTo>
                <a:cubicBezTo>
                  <a:pt x="3026660" y="81236"/>
                  <a:pt x="3027057" y="64920"/>
                  <a:pt x="3025017" y="48945"/>
                </a:cubicBezTo>
                <a:cubicBezTo>
                  <a:pt x="3023544" y="37445"/>
                  <a:pt x="3016407" y="23057"/>
                  <a:pt x="3023317" y="11500"/>
                </a:cubicBezTo>
                <a:close/>
                <a:moveTo>
                  <a:pt x="2183945" y="11500"/>
                </a:moveTo>
                <a:cubicBezTo>
                  <a:pt x="2184341" y="10877"/>
                  <a:pt x="2185870" y="10877"/>
                  <a:pt x="2185870" y="11670"/>
                </a:cubicBezTo>
                <a:cubicBezTo>
                  <a:pt x="2185133" y="25323"/>
                  <a:pt x="2189044" y="37672"/>
                  <a:pt x="2191251" y="51041"/>
                </a:cubicBezTo>
                <a:cubicBezTo>
                  <a:pt x="2192555" y="59029"/>
                  <a:pt x="2193292" y="67186"/>
                  <a:pt x="2194028" y="75287"/>
                </a:cubicBezTo>
                <a:cubicBezTo>
                  <a:pt x="2194764" y="82708"/>
                  <a:pt x="2195557" y="90243"/>
                  <a:pt x="2193122" y="97551"/>
                </a:cubicBezTo>
                <a:cubicBezTo>
                  <a:pt x="2192612" y="99080"/>
                  <a:pt x="2189723" y="98627"/>
                  <a:pt x="2189553" y="97211"/>
                </a:cubicBezTo>
                <a:cubicBezTo>
                  <a:pt x="2187287" y="81236"/>
                  <a:pt x="2187684" y="64920"/>
                  <a:pt x="2185644" y="48945"/>
                </a:cubicBezTo>
                <a:cubicBezTo>
                  <a:pt x="2184170" y="37445"/>
                  <a:pt x="2177034" y="23057"/>
                  <a:pt x="2183945" y="11500"/>
                </a:cubicBezTo>
                <a:close/>
                <a:moveTo>
                  <a:pt x="1344577" y="11500"/>
                </a:moveTo>
                <a:cubicBezTo>
                  <a:pt x="1344973" y="10877"/>
                  <a:pt x="1346503" y="10877"/>
                  <a:pt x="1346503" y="11670"/>
                </a:cubicBezTo>
                <a:cubicBezTo>
                  <a:pt x="1345767" y="25323"/>
                  <a:pt x="1349676" y="37672"/>
                  <a:pt x="1351886" y="51041"/>
                </a:cubicBezTo>
                <a:cubicBezTo>
                  <a:pt x="1353189" y="59029"/>
                  <a:pt x="1353924" y="67186"/>
                  <a:pt x="1354660" y="75287"/>
                </a:cubicBezTo>
                <a:cubicBezTo>
                  <a:pt x="1355397" y="82708"/>
                  <a:pt x="1356190" y="90243"/>
                  <a:pt x="1353754" y="97551"/>
                </a:cubicBezTo>
                <a:cubicBezTo>
                  <a:pt x="1353245" y="99080"/>
                  <a:pt x="1350355" y="98627"/>
                  <a:pt x="1350186" y="97211"/>
                </a:cubicBezTo>
                <a:cubicBezTo>
                  <a:pt x="1347920" y="81236"/>
                  <a:pt x="1348316" y="64920"/>
                  <a:pt x="1346277" y="48945"/>
                </a:cubicBezTo>
                <a:cubicBezTo>
                  <a:pt x="1344804" y="37445"/>
                  <a:pt x="1337666" y="23057"/>
                  <a:pt x="1344577" y="11500"/>
                </a:cubicBezTo>
                <a:close/>
                <a:moveTo>
                  <a:pt x="253396" y="11500"/>
                </a:moveTo>
                <a:cubicBezTo>
                  <a:pt x="253793" y="10877"/>
                  <a:pt x="255323" y="10877"/>
                  <a:pt x="255323" y="11670"/>
                </a:cubicBezTo>
                <a:cubicBezTo>
                  <a:pt x="254586" y="25323"/>
                  <a:pt x="258495" y="37672"/>
                  <a:pt x="260704" y="51041"/>
                </a:cubicBezTo>
                <a:cubicBezTo>
                  <a:pt x="262008" y="59029"/>
                  <a:pt x="262744" y="67186"/>
                  <a:pt x="263480" y="75287"/>
                </a:cubicBezTo>
                <a:cubicBezTo>
                  <a:pt x="264216" y="82708"/>
                  <a:pt x="265009" y="90243"/>
                  <a:pt x="262573" y="97551"/>
                </a:cubicBezTo>
                <a:cubicBezTo>
                  <a:pt x="262064" y="99080"/>
                  <a:pt x="259175" y="98627"/>
                  <a:pt x="259005" y="97211"/>
                </a:cubicBezTo>
                <a:cubicBezTo>
                  <a:pt x="256740" y="81236"/>
                  <a:pt x="257135" y="64920"/>
                  <a:pt x="255096" y="48945"/>
                </a:cubicBezTo>
                <a:cubicBezTo>
                  <a:pt x="253624" y="37445"/>
                  <a:pt x="246485" y="23057"/>
                  <a:pt x="253396" y="11500"/>
                </a:cubicBezTo>
                <a:close/>
                <a:moveTo>
                  <a:pt x="6102156" y="11103"/>
                </a:moveTo>
                <a:lnTo>
                  <a:pt x="6102212" y="11103"/>
                </a:lnTo>
                <a:cubicBezTo>
                  <a:pt x="6102722" y="9574"/>
                  <a:pt x="6105612" y="10083"/>
                  <a:pt x="6105781" y="11500"/>
                </a:cubicBezTo>
                <a:cubicBezTo>
                  <a:pt x="6107708" y="27871"/>
                  <a:pt x="6106518" y="44526"/>
                  <a:pt x="6107311" y="60955"/>
                </a:cubicBezTo>
                <a:cubicBezTo>
                  <a:pt x="6107877" y="72681"/>
                  <a:pt x="6113486" y="88316"/>
                  <a:pt x="6105158" y="99136"/>
                </a:cubicBezTo>
                <a:cubicBezTo>
                  <a:pt x="6104648" y="99759"/>
                  <a:pt x="6103119" y="99533"/>
                  <a:pt x="6103232" y="98740"/>
                </a:cubicBezTo>
                <a:cubicBezTo>
                  <a:pt x="6105612" y="85087"/>
                  <a:pt x="6103005" y="72115"/>
                  <a:pt x="6101816" y="58405"/>
                </a:cubicBezTo>
                <a:cubicBezTo>
                  <a:pt x="6101079" y="50135"/>
                  <a:pt x="6100909" y="41864"/>
                  <a:pt x="6100513" y="33650"/>
                </a:cubicBezTo>
                <a:cubicBezTo>
                  <a:pt x="6100173" y="26115"/>
                  <a:pt x="6099606" y="18467"/>
                  <a:pt x="6102156" y="11103"/>
                </a:cubicBezTo>
                <a:close/>
                <a:moveTo>
                  <a:pt x="5262782" y="11103"/>
                </a:moveTo>
                <a:lnTo>
                  <a:pt x="5262839" y="11103"/>
                </a:lnTo>
                <a:cubicBezTo>
                  <a:pt x="5263348" y="9574"/>
                  <a:pt x="5266237" y="10083"/>
                  <a:pt x="5266407" y="11500"/>
                </a:cubicBezTo>
                <a:cubicBezTo>
                  <a:pt x="5268333" y="27871"/>
                  <a:pt x="5267144" y="44526"/>
                  <a:pt x="5267937" y="60955"/>
                </a:cubicBezTo>
                <a:cubicBezTo>
                  <a:pt x="5268503" y="72681"/>
                  <a:pt x="5274112" y="88316"/>
                  <a:pt x="5265784" y="99136"/>
                </a:cubicBezTo>
                <a:cubicBezTo>
                  <a:pt x="5265274" y="99759"/>
                  <a:pt x="5263745" y="99533"/>
                  <a:pt x="5263858" y="98740"/>
                </a:cubicBezTo>
                <a:cubicBezTo>
                  <a:pt x="5266237" y="85087"/>
                  <a:pt x="5263631" y="72115"/>
                  <a:pt x="5262442" y="58405"/>
                </a:cubicBezTo>
                <a:cubicBezTo>
                  <a:pt x="5261705" y="50135"/>
                  <a:pt x="5261535" y="41864"/>
                  <a:pt x="5261139" y="33650"/>
                </a:cubicBezTo>
                <a:cubicBezTo>
                  <a:pt x="5260799" y="26115"/>
                  <a:pt x="5260233" y="18467"/>
                  <a:pt x="5262782" y="11103"/>
                </a:cubicBezTo>
                <a:close/>
                <a:moveTo>
                  <a:pt x="4059718" y="11103"/>
                </a:moveTo>
                <a:lnTo>
                  <a:pt x="4059775" y="11103"/>
                </a:lnTo>
                <a:cubicBezTo>
                  <a:pt x="4060284" y="9574"/>
                  <a:pt x="4063173" y="10083"/>
                  <a:pt x="4063343" y="11500"/>
                </a:cubicBezTo>
                <a:cubicBezTo>
                  <a:pt x="4065269" y="27871"/>
                  <a:pt x="4064080" y="44526"/>
                  <a:pt x="4064873" y="60955"/>
                </a:cubicBezTo>
                <a:cubicBezTo>
                  <a:pt x="4065439" y="72681"/>
                  <a:pt x="4071048" y="88316"/>
                  <a:pt x="4062720" y="99136"/>
                </a:cubicBezTo>
                <a:cubicBezTo>
                  <a:pt x="4062210" y="99759"/>
                  <a:pt x="4060681" y="99533"/>
                  <a:pt x="4060794" y="98740"/>
                </a:cubicBezTo>
                <a:cubicBezTo>
                  <a:pt x="4063173" y="85087"/>
                  <a:pt x="4060567" y="72115"/>
                  <a:pt x="4059378" y="58405"/>
                </a:cubicBezTo>
                <a:cubicBezTo>
                  <a:pt x="4058641" y="50135"/>
                  <a:pt x="4058471" y="41864"/>
                  <a:pt x="4058075" y="33650"/>
                </a:cubicBezTo>
                <a:cubicBezTo>
                  <a:pt x="4057735" y="26115"/>
                  <a:pt x="4057169" y="18467"/>
                  <a:pt x="4059718" y="11103"/>
                </a:cubicBezTo>
                <a:close/>
                <a:moveTo>
                  <a:pt x="3220343" y="11103"/>
                </a:moveTo>
                <a:lnTo>
                  <a:pt x="3220400" y="11103"/>
                </a:lnTo>
                <a:cubicBezTo>
                  <a:pt x="3220909" y="9574"/>
                  <a:pt x="3223798" y="10083"/>
                  <a:pt x="3223968" y="11500"/>
                </a:cubicBezTo>
                <a:cubicBezTo>
                  <a:pt x="3225894" y="27871"/>
                  <a:pt x="3224706" y="44526"/>
                  <a:pt x="3225499" y="60955"/>
                </a:cubicBezTo>
                <a:cubicBezTo>
                  <a:pt x="3226064" y="72681"/>
                  <a:pt x="3231672" y="88316"/>
                  <a:pt x="3223345" y="99136"/>
                </a:cubicBezTo>
                <a:cubicBezTo>
                  <a:pt x="3222835" y="99759"/>
                  <a:pt x="3221306" y="99533"/>
                  <a:pt x="3221419" y="98740"/>
                </a:cubicBezTo>
                <a:cubicBezTo>
                  <a:pt x="3223798" y="85087"/>
                  <a:pt x="3221193" y="72115"/>
                  <a:pt x="3220003" y="58405"/>
                </a:cubicBezTo>
                <a:cubicBezTo>
                  <a:pt x="3219267" y="50135"/>
                  <a:pt x="3219096" y="41864"/>
                  <a:pt x="3218700" y="33650"/>
                </a:cubicBezTo>
                <a:cubicBezTo>
                  <a:pt x="3218361" y="26115"/>
                  <a:pt x="3217794" y="18467"/>
                  <a:pt x="3220343" y="11103"/>
                </a:cubicBezTo>
                <a:close/>
                <a:moveTo>
                  <a:pt x="2380971" y="11103"/>
                </a:moveTo>
                <a:lnTo>
                  <a:pt x="2381027" y="11103"/>
                </a:lnTo>
                <a:cubicBezTo>
                  <a:pt x="2381537" y="9574"/>
                  <a:pt x="2384426" y="10083"/>
                  <a:pt x="2384596" y="11500"/>
                </a:cubicBezTo>
                <a:cubicBezTo>
                  <a:pt x="2386522" y="27871"/>
                  <a:pt x="2385333" y="44526"/>
                  <a:pt x="2386126" y="60955"/>
                </a:cubicBezTo>
                <a:cubicBezTo>
                  <a:pt x="2386692" y="72681"/>
                  <a:pt x="2392299" y="88316"/>
                  <a:pt x="2383973" y="99136"/>
                </a:cubicBezTo>
                <a:cubicBezTo>
                  <a:pt x="2383462" y="99759"/>
                  <a:pt x="2381934" y="99533"/>
                  <a:pt x="2382047" y="98740"/>
                </a:cubicBezTo>
                <a:cubicBezTo>
                  <a:pt x="2384426" y="85087"/>
                  <a:pt x="2381820" y="72115"/>
                  <a:pt x="2380630" y="58405"/>
                </a:cubicBezTo>
                <a:cubicBezTo>
                  <a:pt x="2379893" y="50135"/>
                  <a:pt x="2379725" y="41864"/>
                  <a:pt x="2379328" y="33650"/>
                </a:cubicBezTo>
                <a:cubicBezTo>
                  <a:pt x="2378988" y="26115"/>
                  <a:pt x="2378421" y="18467"/>
                  <a:pt x="2380971" y="11103"/>
                </a:cubicBezTo>
                <a:close/>
                <a:moveTo>
                  <a:pt x="1541596" y="11103"/>
                </a:moveTo>
                <a:lnTo>
                  <a:pt x="1541652" y="11103"/>
                </a:lnTo>
                <a:cubicBezTo>
                  <a:pt x="1542162" y="9574"/>
                  <a:pt x="1545050" y="10083"/>
                  <a:pt x="1545220" y="11500"/>
                </a:cubicBezTo>
                <a:cubicBezTo>
                  <a:pt x="1547147" y="27871"/>
                  <a:pt x="1545957" y="44526"/>
                  <a:pt x="1546751" y="60955"/>
                </a:cubicBezTo>
                <a:cubicBezTo>
                  <a:pt x="1547316" y="72681"/>
                  <a:pt x="1552925" y="88316"/>
                  <a:pt x="1544597" y="99136"/>
                </a:cubicBezTo>
                <a:cubicBezTo>
                  <a:pt x="1544088" y="99759"/>
                  <a:pt x="1542558" y="99533"/>
                  <a:pt x="1542672" y="98740"/>
                </a:cubicBezTo>
                <a:cubicBezTo>
                  <a:pt x="1545050" y="85087"/>
                  <a:pt x="1542444" y="72115"/>
                  <a:pt x="1541256" y="58405"/>
                </a:cubicBezTo>
                <a:cubicBezTo>
                  <a:pt x="1540518" y="50135"/>
                  <a:pt x="1540349" y="41864"/>
                  <a:pt x="1539953" y="33650"/>
                </a:cubicBezTo>
                <a:cubicBezTo>
                  <a:pt x="1539613" y="26115"/>
                  <a:pt x="1539046" y="18467"/>
                  <a:pt x="1541596" y="11103"/>
                </a:cubicBezTo>
                <a:close/>
                <a:moveTo>
                  <a:pt x="450365" y="11103"/>
                </a:moveTo>
                <a:lnTo>
                  <a:pt x="450423" y="11103"/>
                </a:lnTo>
                <a:cubicBezTo>
                  <a:pt x="450932" y="9574"/>
                  <a:pt x="453823" y="10083"/>
                  <a:pt x="453991" y="11500"/>
                </a:cubicBezTo>
                <a:cubicBezTo>
                  <a:pt x="455919" y="27871"/>
                  <a:pt x="454729" y="44526"/>
                  <a:pt x="455522" y="60955"/>
                </a:cubicBezTo>
                <a:cubicBezTo>
                  <a:pt x="456088" y="72681"/>
                  <a:pt x="461697" y="88316"/>
                  <a:pt x="453369" y="99136"/>
                </a:cubicBezTo>
                <a:cubicBezTo>
                  <a:pt x="452858" y="99759"/>
                  <a:pt x="451331" y="99533"/>
                  <a:pt x="451443" y="98740"/>
                </a:cubicBezTo>
                <a:cubicBezTo>
                  <a:pt x="453823" y="85087"/>
                  <a:pt x="451216" y="72115"/>
                  <a:pt x="450026" y="58405"/>
                </a:cubicBezTo>
                <a:cubicBezTo>
                  <a:pt x="449290" y="50135"/>
                  <a:pt x="449120" y="41864"/>
                  <a:pt x="448724" y="33650"/>
                </a:cubicBezTo>
                <a:cubicBezTo>
                  <a:pt x="448384" y="26115"/>
                  <a:pt x="447817" y="18467"/>
                  <a:pt x="450365" y="11103"/>
                </a:cubicBezTo>
                <a:close/>
                <a:moveTo>
                  <a:pt x="6043637" y="10823"/>
                </a:moveTo>
                <a:lnTo>
                  <a:pt x="6047206" y="10990"/>
                </a:lnTo>
                <a:cubicBezTo>
                  <a:pt x="6050152" y="27475"/>
                  <a:pt x="6049981" y="44356"/>
                  <a:pt x="6051738" y="60898"/>
                </a:cubicBezTo>
                <a:cubicBezTo>
                  <a:pt x="6052984" y="72794"/>
                  <a:pt x="6059556" y="88203"/>
                  <a:pt x="6051851" y="99646"/>
                </a:cubicBezTo>
                <a:cubicBezTo>
                  <a:pt x="6051398" y="100269"/>
                  <a:pt x="6049811" y="100156"/>
                  <a:pt x="6049925" y="99363"/>
                </a:cubicBezTo>
                <a:cubicBezTo>
                  <a:pt x="6051568" y="85371"/>
                  <a:pt x="6048112" y="72398"/>
                  <a:pt x="6046130" y="58632"/>
                </a:cubicBezTo>
                <a:cubicBezTo>
                  <a:pt x="6044940" y="50361"/>
                  <a:pt x="6044260" y="42034"/>
                  <a:pt x="6043354" y="33706"/>
                </a:cubicBezTo>
                <a:close/>
                <a:moveTo>
                  <a:pt x="5204263" y="10823"/>
                </a:moveTo>
                <a:lnTo>
                  <a:pt x="5207832" y="10990"/>
                </a:lnTo>
                <a:cubicBezTo>
                  <a:pt x="5210778" y="27475"/>
                  <a:pt x="5210608" y="44356"/>
                  <a:pt x="5212364" y="60898"/>
                </a:cubicBezTo>
                <a:cubicBezTo>
                  <a:pt x="5213610" y="72794"/>
                  <a:pt x="5220181" y="88203"/>
                  <a:pt x="5212477" y="99646"/>
                </a:cubicBezTo>
                <a:cubicBezTo>
                  <a:pt x="5212024" y="100269"/>
                  <a:pt x="5210438" y="100156"/>
                  <a:pt x="5210551" y="99363"/>
                </a:cubicBezTo>
                <a:cubicBezTo>
                  <a:pt x="5212194" y="85371"/>
                  <a:pt x="5208738" y="72398"/>
                  <a:pt x="5206755" y="58632"/>
                </a:cubicBezTo>
                <a:cubicBezTo>
                  <a:pt x="5205566" y="50361"/>
                  <a:pt x="5204886" y="42034"/>
                  <a:pt x="5203980" y="33706"/>
                </a:cubicBezTo>
                <a:close/>
                <a:moveTo>
                  <a:pt x="4001199" y="10823"/>
                </a:moveTo>
                <a:lnTo>
                  <a:pt x="4004768" y="10990"/>
                </a:lnTo>
                <a:cubicBezTo>
                  <a:pt x="4007714" y="27475"/>
                  <a:pt x="4007544" y="44356"/>
                  <a:pt x="4009300" y="60898"/>
                </a:cubicBezTo>
                <a:cubicBezTo>
                  <a:pt x="4010546" y="72794"/>
                  <a:pt x="4017117" y="88203"/>
                  <a:pt x="4009413" y="99646"/>
                </a:cubicBezTo>
                <a:cubicBezTo>
                  <a:pt x="4008960" y="100269"/>
                  <a:pt x="4007374" y="100156"/>
                  <a:pt x="4007487" y="99363"/>
                </a:cubicBezTo>
                <a:cubicBezTo>
                  <a:pt x="4009130" y="85371"/>
                  <a:pt x="4005674" y="72398"/>
                  <a:pt x="4003691" y="58632"/>
                </a:cubicBezTo>
                <a:cubicBezTo>
                  <a:pt x="4002502" y="50361"/>
                  <a:pt x="4001822" y="42034"/>
                  <a:pt x="4000916" y="33706"/>
                </a:cubicBezTo>
                <a:close/>
                <a:moveTo>
                  <a:pt x="3161827" y="10823"/>
                </a:moveTo>
                <a:lnTo>
                  <a:pt x="3165395" y="10990"/>
                </a:lnTo>
                <a:cubicBezTo>
                  <a:pt x="3168340" y="27475"/>
                  <a:pt x="3168170" y="44356"/>
                  <a:pt x="3169927" y="60898"/>
                </a:cubicBezTo>
                <a:cubicBezTo>
                  <a:pt x="3171172" y="72794"/>
                  <a:pt x="3177743" y="88203"/>
                  <a:pt x="3170039" y="99646"/>
                </a:cubicBezTo>
                <a:cubicBezTo>
                  <a:pt x="3169586" y="100269"/>
                  <a:pt x="3168000" y="100156"/>
                  <a:pt x="3168114" y="99363"/>
                </a:cubicBezTo>
                <a:cubicBezTo>
                  <a:pt x="3169757" y="85371"/>
                  <a:pt x="3166301" y="72398"/>
                  <a:pt x="3164319" y="58632"/>
                </a:cubicBezTo>
                <a:cubicBezTo>
                  <a:pt x="3163130" y="50361"/>
                  <a:pt x="3162449" y="42034"/>
                  <a:pt x="3161544" y="33706"/>
                </a:cubicBezTo>
                <a:close/>
                <a:moveTo>
                  <a:pt x="2322452" y="10823"/>
                </a:moveTo>
                <a:lnTo>
                  <a:pt x="2326021" y="10990"/>
                </a:lnTo>
                <a:cubicBezTo>
                  <a:pt x="2328965" y="27475"/>
                  <a:pt x="2328797" y="44356"/>
                  <a:pt x="2330553" y="60898"/>
                </a:cubicBezTo>
                <a:cubicBezTo>
                  <a:pt x="2331799" y="72794"/>
                  <a:pt x="2338370" y="88203"/>
                  <a:pt x="2330665" y="99646"/>
                </a:cubicBezTo>
                <a:cubicBezTo>
                  <a:pt x="2330212" y="100269"/>
                  <a:pt x="2328627" y="100156"/>
                  <a:pt x="2328740" y="99363"/>
                </a:cubicBezTo>
                <a:cubicBezTo>
                  <a:pt x="2330382" y="85371"/>
                  <a:pt x="2326926" y="72398"/>
                  <a:pt x="2324944" y="58632"/>
                </a:cubicBezTo>
                <a:cubicBezTo>
                  <a:pt x="2323755" y="50361"/>
                  <a:pt x="2323074" y="42034"/>
                  <a:pt x="2322169" y="33706"/>
                </a:cubicBezTo>
                <a:close/>
                <a:moveTo>
                  <a:pt x="1483076" y="10823"/>
                </a:moveTo>
                <a:lnTo>
                  <a:pt x="1486646" y="10990"/>
                </a:lnTo>
                <a:cubicBezTo>
                  <a:pt x="1489592" y="27475"/>
                  <a:pt x="1489421" y="44356"/>
                  <a:pt x="1491178" y="60898"/>
                </a:cubicBezTo>
                <a:cubicBezTo>
                  <a:pt x="1492424" y="72794"/>
                  <a:pt x="1498995" y="88203"/>
                  <a:pt x="1491291" y="99646"/>
                </a:cubicBezTo>
                <a:cubicBezTo>
                  <a:pt x="1490838" y="100269"/>
                  <a:pt x="1489253" y="100156"/>
                  <a:pt x="1489364" y="99363"/>
                </a:cubicBezTo>
                <a:cubicBezTo>
                  <a:pt x="1491008" y="85371"/>
                  <a:pt x="1487552" y="72398"/>
                  <a:pt x="1485569" y="58632"/>
                </a:cubicBezTo>
                <a:cubicBezTo>
                  <a:pt x="1484380" y="50361"/>
                  <a:pt x="1483700" y="42034"/>
                  <a:pt x="1482794" y="33706"/>
                </a:cubicBezTo>
                <a:close/>
                <a:moveTo>
                  <a:pt x="391848" y="10823"/>
                </a:moveTo>
                <a:lnTo>
                  <a:pt x="395416" y="10990"/>
                </a:lnTo>
                <a:cubicBezTo>
                  <a:pt x="398363" y="27475"/>
                  <a:pt x="398193" y="44356"/>
                  <a:pt x="399949" y="60898"/>
                </a:cubicBezTo>
                <a:cubicBezTo>
                  <a:pt x="401194" y="72794"/>
                  <a:pt x="407766" y="88203"/>
                  <a:pt x="400061" y="99646"/>
                </a:cubicBezTo>
                <a:cubicBezTo>
                  <a:pt x="399609" y="100269"/>
                  <a:pt x="398023" y="100156"/>
                  <a:pt x="398135" y="99363"/>
                </a:cubicBezTo>
                <a:cubicBezTo>
                  <a:pt x="399779" y="85371"/>
                  <a:pt x="396323" y="72398"/>
                  <a:pt x="394340" y="58632"/>
                </a:cubicBezTo>
                <a:cubicBezTo>
                  <a:pt x="393151" y="50361"/>
                  <a:pt x="392471" y="42034"/>
                  <a:pt x="391565" y="33706"/>
                </a:cubicBezTo>
                <a:close/>
                <a:moveTo>
                  <a:pt x="6043580" y="10820"/>
                </a:moveTo>
                <a:lnTo>
                  <a:pt x="6043637" y="10820"/>
                </a:lnTo>
                <a:lnTo>
                  <a:pt x="6043637" y="10823"/>
                </a:lnTo>
                <a:close/>
                <a:moveTo>
                  <a:pt x="5204206" y="10820"/>
                </a:moveTo>
                <a:lnTo>
                  <a:pt x="5204263" y="10820"/>
                </a:lnTo>
                <a:lnTo>
                  <a:pt x="5204263" y="10823"/>
                </a:lnTo>
                <a:close/>
                <a:moveTo>
                  <a:pt x="4001142" y="10820"/>
                </a:moveTo>
                <a:lnTo>
                  <a:pt x="4001199" y="10820"/>
                </a:lnTo>
                <a:lnTo>
                  <a:pt x="4001199" y="10823"/>
                </a:lnTo>
                <a:close/>
                <a:moveTo>
                  <a:pt x="3161769" y="10820"/>
                </a:moveTo>
                <a:lnTo>
                  <a:pt x="3161827" y="10820"/>
                </a:lnTo>
                <a:lnTo>
                  <a:pt x="3161827" y="10823"/>
                </a:lnTo>
                <a:close/>
                <a:moveTo>
                  <a:pt x="2322395" y="10820"/>
                </a:moveTo>
                <a:lnTo>
                  <a:pt x="2322452" y="10820"/>
                </a:lnTo>
                <a:lnTo>
                  <a:pt x="2322452" y="10823"/>
                </a:lnTo>
                <a:close/>
                <a:moveTo>
                  <a:pt x="1483020" y="10820"/>
                </a:moveTo>
                <a:lnTo>
                  <a:pt x="1483076" y="10820"/>
                </a:lnTo>
                <a:lnTo>
                  <a:pt x="1483076" y="10823"/>
                </a:lnTo>
                <a:close/>
                <a:moveTo>
                  <a:pt x="391791" y="10820"/>
                </a:moveTo>
                <a:lnTo>
                  <a:pt x="391848" y="10820"/>
                </a:lnTo>
                <a:lnTo>
                  <a:pt x="391848" y="10823"/>
                </a:lnTo>
                <a:close/>
                <a:moveTo>
                  <a:pt x="5741016" y="10480"/>
                </a:moveTo>
                <a:cubicBezTo>
                  <a:pt x="5741526" y="9857"/>
                  <a:pt x="5743055" y="10084"/>
                  <a:pt x="5742942" y="10877"/>
                </a:cubicBezTo>
                <a:cubicBezTo>
                  <a:pt x="5740563" y="24529"/>
                  <a:pt x="5743169" y="37502"/>
                  <a:pt x="5744358" y="51211"/>
                </a:cubicBezTo>
                <a:cubicBezTo>
                  <a:pt x="5745095" y="59482"/>
                  <a:pt x="5745265" y="67753"/>
                  <a:pt x="5745661" y="75967"/>
                </a:cubicBezTo>
                <a:cubicBezTo>
                  <a:pt x="5746001" y="83501"/>
                  <a:pt x="5746567" y="91149"/>
                  <a:pt x="5744018" y="98513"/>
                </a:cubicBezTo>
                <a:lnTo>
                  <a:pt x="5743962" y="98513"/>
                </a:lnTo>
                <a:cubicBezTo>
                  <a:pt x="5743452" y="100043"/>
                  <a:pt x="5740563" y="99533"/>
                  <a:pt x="5740393" y="98117"/>
                </a:cubicBezTo>
                <a:cubicBezTo>
                  <a:pt x="5738467" y="81745"/>
                  <a:pt x="5739656" y="65090"/>
                  <a:pt x="5738863" y="48662"/>
                </a:cubicBezTo>
                <a:cubicBezTo>
                  <a:pt x="5738297" y="36935"/>
                  <a:pt x="5732689" y="21300"/>
                  <a:pt x="5741016" y="10480"/>
                </a:cubicBezTo>
                <a:close/>
                <a:moveTo>
                  <a:pt x="4901641" y="10480"/>
                </a:moveTo>
                <a:cubicBezTo>
                  <a:pt x="4902151" y="9857"/>
                  <a:pt x="4903680" y="10084"/>
                  <a:pt x="4903567" y="10877"/>
                </a:cubicBezTo>
                <a:cubicBezTo>
                  <a:pt x="4901188" y="24529"/>
                  <a:pt x="4903794" y="37502"/>
                  <a:pt x="4904983" y="51211"/>
                </a:cubicBezTo>
                <a:cubicBezTo>
                  <a:pt x="4905720" y="59482"/>
                  <a:pt x="4905890" y="67753"/>
                  <a:pt x="4906286" y="75967"/>
                </a:cubicBezTo>
                <a:cubicBezTo>
                  <a:pt x="4906626" y="83501"/>
                  <a:pt x="4907193" y="91149"/>
                  <a:pt x="4904643" y="98513"/>
                </a:cubicBezTo>
                <a:lnTo>
                  <a:pt x="4904587" y="98513"/>
                </a:lnTo>
                <a:cubicBezTo>
                  <a:pt x="4904077" y="100043"/>
                  <a:pt x="4901188" y="99533"/>
                  <a:pt x="4901018" y="98117"/>
                </a:cubicBezTo>
                <a:cubicBezTo>
                  <a:pt x="4899092" y="81745"/>
                  <a:pt x="4900281" y="65090"/>
                  <a:pt x="4899488" y="48662"/>
                </a:cubicBezTo>
                <a:cubicBezTo>
                  <a:pt x="4898922" y="36935"/>
                  <a:pt x="4893313" y="21300"/>
                  <a:pt x="4901641" y="10480"/>
                </a:cubicBezTo>
                <a:close/>
                <a:moveTo>
                  <a:pt x="4537896" y="10480"/>
                </a:moveTo>
                <a:cubicBezTo>
                  <a:pt x="4538406" y="9857"/>
                  <a:pt x="4539935" y="10084"/>
                  <a:pt x="4539822" y="10877"/>
                </a:cubicBezTo>
                <a:cubicBezTo>
                  <a:pt x="4537443" y="24529"/>
                  <a:pt x="4540049" y="37502"/>
                  <a:pt x="4541238" y="51211"/>
                </a:cubicBezTo>
                <a:cubicBezTo>
                  <a:pt x="4541975" y="59482"/>
                  <a:pt x="4542145" y="67753"/>
                  <a:pt x="4542541" y="75967"/>
                </a:cubicBezTo>
                <a:cubicBezTo>
                  <a:pt x="4542881" y="83501"/>
                  <a:pt x="4543448" y="91149"/>
                  <a:pt x="4540898" y="98513"/>
                </a:cubicBezTo>
                <a:lnTo>
                  <a:pt x="4540842" y="98513"/>
                </a:lnTo>
                <a:cubicBezTo>
                  <a:pt x="4540332" y="100043"/>
                  <a:pt x="4537443" y="99533"/>
                  <a:pt x="4537273" y="98117"/>
                </a:cubicBezTo>
                <a:cubicBezTo>
                  <a:pt x="4535347" y="81745"/>
                  <a:pt x="4536536" y="65090"/>
                  <a:pt x="4535743" y="48662"/>
                </a:cubicBezTo>
                <a:cubicBezTo>
                  <a:pt x="4535177" y="36935"/>
                  <a:pt x="4529569" y="21300"/>
                  <a:pt x="4537896" y="10480"/>
                </a:cubicBezTo>
                <a:close/>
                <a:moveTo>
                  <a:pt x="3698521" y="10480"/>
                </a:moveTo>
                <a:cubicBezTo>
                  <a:pt x="3699031" y="9857"/>
                  <a:pt x="3700560" y="10084"/>
                  <a:pt x="3700447" y="10877"/>
                </a:cubicBezTo>
                <a:cubicBezTo>
                  <a:pt x="3698068" y="24529"/>
                  <a:pt x="3700674" y="37502"/>
                  <a:pt x="3701863" y="51211"/>
                </a:cubicBezTo>
                <a:cubicBezTo>
                  <a:pt x="3702600" y="59482"/>
                  <a:pt x="3702770" y="67753"/>
                  <a:pt x="3703166" y="75967"/>
                </a:cubicBezTo>
                <a:cubicBezTo>
                  <a:pt x="3703506" y="83501"/>
                  <a:pt x="3704073" y="91149"/>
                  <a:pt x="3701523" y="98513"/>
                </a:cubicBezTo>
                <a:lnTo>
                  <a:pt x="3701467" y="98513"/>
                </a:lnTo>
                <a:cubicBezTo>
                  <a:pt x="3700957" y="100043"/>
                  <a:pt x="3698068" y="99533"/>
                  <a:pt x="3697898" y="98117"/>
                </a:cubicBezTo>
                <a:cubicBezTo>
                  <a:pt x="3695972" y="81745"/>
                  <a:pt x="3697161" y="65090"/>
                  <a:pt x="3696368" y="48662"/>
                </a:cubicBezTo>
                <a:cubicBezTo>
                  <a:pt x="3695802" y="36935"/>
                  <a:pt x="3690193" y="21300"/>
                  <a:pt x="3698521" y="10480"/>
                </a:cubicBezTo>
                <a:close/>
                <a:moveTo>
                  <a:pt x="2859147" y="10480"/>
                </a:moveTo>
                <a:cubicBezTo>
                  <a:pt x="2859657" y="9857"/>
                  <a:pt x="2861186" y="10084"/>
                  <a:pt x="2861073" y="10877"/>
                </a:cubicBezTo>
                <a:cubicBezTo>
                  <a:pt x="2858695" y="24529"/>
                  <a:pt x="2861300" y="37502"/>
                  <a:pt x="2862489" y="51211"/>
                </a:cubicBezTo>
                <a:cubicBezTo>
                  <a:pt x="2863226" y="59482"/>
                  <a:pt x="2863396" y="67753"/>
                  <a:pt x="2863792" y="75967"/>
                </a:cubicBezTo>
                <a:cubicBezTo>
                  <a:pt x="2864132" y="83501"/>
                  <a:pt x="2864699" y="91149"/>
                  <a:pt x="2862149" y="98513"/>
                </a:cubicBezTo>
                <a:lnTo>
                  <a:pt x="2862093" y="98513"/>
                </a:lnTo>
                <a:cubicBezTo>
                  <a:pt x="2861583" y="100043"/>
                  <a:pt x="2858695" y="99533"/>
                  <a:pt x="2858523" y="98117"/>
                </a:cubicBezTo>
                <a:cubicBezTo>
                  <a:pt x="2856598" y="81745"/>
                  <a:pt x="2857787" y="65090"/>
                  <a:pt x="2856994" y="48662"/>
                </a:cubicBezTo>
                <a:cubicBezTo>
                  <a:pt x="2856427" y="36935"/>
                  <a:pt x="2850818" y="21300"/>
                  <a:pt x="2859147" y="10480"/>
                </a:cubicBezTo>
                <a:close/>
                <a:moveTo>
                  <a:pt x="2019773" y="10480"/>
                </a:moveTo>
                <a:cubicBezTo>
                  <a:pt x="2020284" y="9857"/>
                  <a:pt x="2021815" y="10084"/>
                  <a:pt x="2021701" y="10877"/>
                </a:cubicBezTo>
                <a:cubicBezTo>
                  <a:pt x="2019322" y="24529"/>
                  <a:pt x="2021928" y="37502"/>
                  <a:pt x="2023117" y="51211"/>
                </a:cubicBezTo>
                <a:cubicBezTo>
                  <a:pt x="2023854" y="59482"/>
                  <a:pt x="2024022" y="67753"/>
                  <a:pt x="2024420" y="75967"/>
                </a:cubicBezTo>
                <a:cubicBezTo>
                  <a:pt x="2024759" y="83501"/>
                  <a:pt x="2025325" y="91149"/>
                  <a:pt x="2022775" y="98513"/>
                </a:cubicBezTo>
                <a:lnTo>
                  <a:pt x="2022719" y="98513"/>
                </a:lnTo>
                <a:cubicBezTo>
                  <a:pt x="2022210" y="100043"/>
                  <a:pt x="2019322" y="99533"/>
                  <a:pt x="2019151" y="98117"/>
                </a:cubicBezTo>
                <a:cubicBezTo>
                  <a:pt x="2017224" y="81745"/>
                  <a:pt x="2018413" y="65090"/>
                  <a:pt x="2017620" y="48662"/>
                </a:cubicBezTo>
                <a:cubicBezTo>
                  <a:pt x="2017054" y="36935"/>
                  <a:pt x="2011446" y="21300"/>
                  <a:pt x="2019773" y="10480"/>
                </a:cubicBezTo>
                <a:close/>
                <a:moveTo>
                  <a:pt x="1180408" y="10480"/>
                </a:moveTo>
                <a:cubicBezTo>
                  <a:pt x="1180917" y="9857"/>
                  <a:pt x="1182447" y="10084"/>
                  <a:pt x="1182334" y="10877"/>
                </a:cubicBezTo>
                <a:cubicBezTo>
                  <a:pt x="1179955" y="24529"/>
                  <a:pt x="1182561" y="37502"/>
                  <a:pt x="1183750" y="51211"/>
                </a:cubicBezTo>
                <a:cubicBezTo>
                  <a:pt x="1184486" y="59482"/>
                  <a:pt x="1184657" y="67753"/>
                  <a:pt x="1185053" y="75967"/>
                </a:cubicBezTo>
                <a:cubicBezTo>
                  <a:pt x="1185393" y="83501"/>
                  <a:pt x="1185960" y="91149"/>
                  <a:pt x="1183409" y="98513"/>
                </a:cubicBezTo>
                <a:lnTo>
                  <a:pt x="1183355" y="98513"/>
                </a:lnTo>
                <a:cubicBezTo>
                  <a:pt x="1182843" y="100043"/>
                  <a:pt x="1179955" y="99533"/>
                  <a:pt x="1179785" y="98117"/>
                </a:cubicBezTo>
                <a:cubicBezTo>
                  <a:pt x="1177859" y="81745"/>
                  <a:pt x="1179048" y="65090"/>
                  <a:pt x="1178255" y="48662"/>
                </a:cubicBezTo>
                <a:cubicBezTo>
                  <a:pt x="1177688" y="36935"/>
                  <a:pt x="1172080" y="21300"/>
                  <a:pt x="1180408" y="10480"/>
                </a:cubicBezTo>
                <a:close/>
                <a:moveTo>
                  <a:pt x="928601" y="10480"/>
                </a:moveTo>
                <a:cubicBezTo>
                  <a:pt x="929111" y="9857"/>
                  <a:pt x="930639" y="10084"/>
                  <a:pt x="930526" y="10877"/>
                </a:cubicBezTo>
                <a:cubicBezTo>
                  <a:pt x="928147" y="24529"/>
                  <a:pt x="930754" y="37502"/>
                  <a:pt x="931944" y="51211"/>
                </a:cubicBezTo>
                <a:cubicBezTo>
                  <a:pt x="932680" y="59482"/>
                  <a:pt x="932850" y="67753"/>
                  <a:pt x="933246" y="75967"/>
                </a:cubicBezTo>
                <a:cubicBezTo>
                  <a:pt x="933586" y="83501"/>
                  <a:pt x="934152" y="91149"/>
                  <a:pt x="931602" y="98513"/>
                </a:cubicBezTo>
                <a:lnTo>
                  <a:pt x="931546" y="98513"/>
                </a:lnTo>
                <a:cubicBezTo>
                  <a:pt x="931037" y="100043"/>
                  <a:pt x="928147" y="99533"/>
                  <a:pt x="927977" y="98117"/>
                </a:cubicBezTo>
                <a:cubicBezTo>
                  <a:pt x="926052" y="81745"/>
                  <a:pt x="927240" y="65090"/>
                  <a:pt x="926449" y="48662"/>
                </a:cubicBezTo>
                <a:cubicBezTo>
                  <a:pt x="925881" y="36935"/>
                  <a:pt x="920273" y="21300"/>
                  <a:pt x="928601" y="10480"/>
                </a:cubicBezTo>
                <a:close/>
                <a:moveTo>
                  <a:pt x="89227" y="10480"/>
                </a:moveTo>
                <a:cubicBezTo>
                  <a:pt x="89736" y="9857"/>
                  <a:pt x="91265" y="10084"/>
                  <a:pt x="91152" y="10877"/>
                </a:cubicBezTo>
                <a:cubicBezTo>
                  <a:pt x="88773" y="24529"/>
                  <a:pt x="91379" y="37502"/>
                  <a:pt x="92568" y="51211"/>
                </a:cubicBezTo>
                <a:cubicBezTo>
                  <a:pt x="93305" y="59482"/>
                  <a:pt x="93475" y="67753"/>
                  <a:pt x="93872" y="75967"/>
                </a:cubicBezTo>
                <a:cubicBezTo>
                  <a:pt x="94211" y="83501"/>
                  <a:pt x="94778" y="91149"/>
                  <a:pt x="92228" y="98513"/>
                </a:cubicBezTo>
                <a:lnTo>
                  <a:pt x="92173" y="98513"/>
                </a:lnTo>
                <a:cubicBezTo>
                  <a:pt x="91662" y="100043"/>
                  <a:pt x="88773" y="99533"/>
                  <a:pt x="88604" y="98117"/>
                </a:cubicBezTo>
                <a:cubicBezTo>
                  <a:pt x="86677" y="81745"/>
                  <a:pt x="87866" y="65090"/>
                  <a:pt x="87074" y="48662"/>
                </a:cubicBezTo>
                <a:cubicBezTo>
                  <a:pt x="86507" y="36935"/>
                  <a:pt x="80898" y="21300"/>
                  <a:pt x="89227" y="10480"/>
                </a:cubicBezTo>
                <a:close/>
                <a:moveTo>
                  <a:pt x="5794323" y="10027"/>
                </a:moveTo>
                <a:cubicBezTo>
                  <a:pt x="5794776" y="9404"/>
                  <a:pt x="5796362" y="9517"/>
                  <a:pt x="5796249" y="10310"/>
                </a:cubicBezTo>
                <a:cubicBezTo>
                  <a:pt x="5794606" y="24303"/>
                  <a:pt x="5798062" y="37275"/>
                  <a:pt x="5800044" y="51041"/>
                </a:cubicBezTo>
                <a:cubicBezTo>
                  <a:pt x="5801234" y="59312"/>
                  <a:pt x="5801914" y="67639"/>
                  <a:pt x="5802820" y="75967"/>
                </a:cubicBezTo>
                <a:lnTo>
                  <a:pt x="5802537" y="98850"/>
                </a:lnTo>
                <a:lnTo>
                  <a:pt x="5798968" y="98683"/>
                </a:lnTo>
                <a:cubicBezTo>
                  <a:pt x="5796022" y="82198"/>
                  <a:pt x="5796192" y="65317"/>
                  <a:pt x="5794436" y="48775"/>
                </a:cubicBezTo>
                <a:cubicBezTo>
                  <a:pt x="5793190" y="36879"/>
                  <a:pt x="5786618" y="21470"/>
                  <a:pt x="5794323" y="10027"/>
                </a:cubicBezTo>
                <a:close/>
                <a:moveTo>
                  <a:pt x="4954948" y="10027"/>
                </a:moveTo>
                <a:cubicBezTo>
                  <a:pt x="4955401" y="9404"/>
                  <a:pt x="4956988" y="9517"/>
                  <a:pt x="4956874" y="10310"/>
                </a:cubicBezTo>
                <a:cubicBezTo>
                  <a:pt x="4955231" y="24303"/>
                  <a:pt x="4958687" y="37275"/>
                  <a:pt x="4960670" y="51041"/>
                </a:cubicBezTo>
                <a:cubicBezTo>
                  <a:pt x="4961859" y="59312"/>
                  <a:pt x="4962539" y="67639"/>
                  <a:pt x="4963445" y="75967"/>
                </a:cubicBezTo>
                <a:lnTo>
                  <a:pt x="4963162" y="98850"/>
                </a:lnTo>
                <a:lnTo>
                  <a:pt x="4959593" y="98683"/>
                </a:lnTo>
                <a:cubicBezTo>
                  <a:pt x="4956647" y="82198"/>
                  <a:pt x="4956817" y="65317"/>
                  <a:pt x="4955061" y="48775"/>
                </a:cubicBezTo>
                <a:cubicBezTo>
                  <a:pt x="4953815" y="36879"/>
                  <a:pt x="4947244" y="21470"/>
                  <a:pt x="4954948" y="10027"/>
                </a:cubicBezTo>
                <a:close/>
                <a:moveTo>
                  <a:pt x="4591203" y="10027"/>
                </a:moveTo>
                <a:cubicBezTo>
                  <a:pt x="4591656" y="9404"/>
                  <a:pt x="4593242" y="9517"/>
                  <a:pt x="4593129" y="10310"/>
                </a:cubicBezTo>
                <a:cubicBezTo>
                  <a:pt x="4591486" y="24303"/>
                  <a:pt x="4594942" y="37275"/>
                  <a:pt x="4596924" y="51041"/>
                </a:cubicBezTo>
                <a:cubicBezTo>
                  <a:pt x="4598114" y="59312"/>
                  <a:pt x="4598794" y="67639"/>
                  <a:pt x="4599700" y="75967"/>
                </a:cubicBezTo>
                <a:lnTo>
                  <a:pt x="4599417" y="98850"/>
                </a:lnTo>
                <a:lnTo>
                  <a:pt x="4595848" y="98683"/>
                </a:lnTo>
                <a:cubicBezTo>
                  <a:pt x="4592902" y="82198"/>
                  <a:pt x="4593072" y="65317"/>
                  <a:pt x="4591316" y="48775"/>
                </a:cubicBezTo>
                <a:cubicBezTo>
                  <a:pt x="4590070" y="36879"/>
                  <a:pt x="4583498" y="21470"/>
                  <a:pt x="4591203" y="10027"/>
                </a:cubicBezTo>
                <a:close/>
                <a:moveTo>
                  <a:pt x="3751828" y="10027"/>
                </a:moveTo>
                <a:cubicBezTo>
                  <a:pt x="3752281" y="9404"/>
                  <a:pt x="3753867" y="9517"/>
                  <a:pt x="3753754" y="10310"/>
                </a:cubicBezTo>
                <a:cubicBezTo>
                  <a:pt x="3752111" y="24303"/>
                  <a:pt x="3755567" y="37275"/>
                  <a:pt x="3757549" y="51041"/>
                </a:cubicBezTo>
                <a:cubicBezTo>
                  <a:pt x="3758739" y="59312"/>
                  <a:pt x="3759419" y="67639"/>
                  <a:pt x="3760325" y="75967"/>
                </a:cubicBezTo>
                <a:lnTo>
                  <a:pt x="3760042" y="98850"/>
                </a:lnTo>
                <a:lnTo>
                  <a:pt x="3756473" y="98683"/>
                </a:lnTo>
                <a:cubicBezTo>
                  <a:pt x="3753528" y="82198"/>
                  <a:pt x="3753697" y="65317"/>
                  <a:pt x="3751941" y="48775"/>
                </a:cubicBezTo>
                <a:cubicBezTo>
                  <a:pt x="3750695" y="36879"/>
                  <a:pt x="3744124" y="21470"/>
                  <a:pt x="3751828" y="10027"/>
                </a:cubicBezTo>
                <a:close/>
                <a:moveTo>
                  <a:pt x="2912454" y="10027"/>
                </a:moveTo>
                <a:cubicBezTo>
                  <a:pt x="2912908" y="9404"/>
                  <a:pt x="2914494" y="9517"/>
                  <a:pt x="2914381" y="10310"/>
                </a:cubicBezTo>
                <a:cubicBezTo>
                  <a:pt x="2912738" y="24303"/>
                  <a:pt x="2916194" y="37275"/>
                  <a:pt x="2918178" y="51041"/>
                </a:cubicBezTo>
                <a:cubicBezTo>
                  <a:pt x="2919366" y="59312"/>
                  <a:pt x="2920046" y="67639"/>
                  <a:pt x="2920953" y="75967"/>
                </a:cubicBezTo>
                <a:lnTo>
                  <a:pt x="2920669" y="98850"/>
                </a:lnTo>
                <a:lnTo>
                  <a:pt x="2917100" y="98683"/>
                </a:lnTo>
                <a:cubicBezTo>
                  <a:pt x="2914155" y="82198"/>
                  <a:pt x="2914323" y="65317"/>
                  <a:pt x="2912567" y="48775"/>
                </a:cubicBezTo>
                <a:cubicBezTo>
                  <a:pt x="2911323" y="36879"/>
                  <a:pt x="2904752" y="21470"/>
                  <a:pt x="2912454" y="10027"/>
                </a:cubicBezTo>
                <a:close/>
                <a:moveTo>
                  <a:pt x="2073082" y="10027"/>
                </a:moveTo>
                <a:cubicBezTo>
                  <a:pt x="2073534" y="9404"/>
                  <a:pt x="2075121" y="9517"/>
                  <a:pt x="2075007" y="10310"/>
                </a:cubicBezTo>
                <a:cubicBezTo>
                  <a:pt x="2073363" y="24303"/>
                  <a:pt x="2076821" y="37275"/>
                  <a:pt x="2078802" y="51041"/>
                </a:cubicBezTo>
                <a:cubicBezTo>
                  <a:pt x="2079993" y="59312"/>
                  <a:pt x="2080673" y="67639"/>
                  <a:pt x="2081578" y="75967"/>
                </a:cubicBezTo>
                <a:lnTo>
                  <a:pt x="2081295" y="98850"/>
                </a:lnTo>
                <a:lnTo>
                  <a:pt x="2077726" y="98683"/>
                </a:lnTo>
                <a:cubicBezTo>
                  <a:pt x="2074780" y="82198"/>
                  <a:pt x="2074950" y="65317"/>
                  <a:pt x="2073194" y="48775"/>
                </a:cubicBezTo>
                <a:cubicBezTo>
                  <a:pt x="2071948" y="36879"/>
                  <a:pt x="2065378" y="21470"/>
                  <a:pt x="2073082" y="10027"/>
                </a:cubicBezTo>
                <a:close/>
                <a:moveTo>
                  <a:pt x="1233715" y="10027"/>
                </a:moveTo>
                <a:cubicBezTo>
                  <a:pt x="1234167" y="9404"/>
                  <a:pt x="1235755" y="9517"/>
                  <a:pt x="1235641" y="10310"/>
                </a:cubicBezTo>
                <a:cubicBezTo>
                  <a:pt x="1233998" y="24303"/>
                  <a:pt x="1237454" y="37275"/>
                  <a:pt x="1239436" y="51041"/>
                </a:cubicBezTo>
                <a:cubicBezTo>
                  <a:pt x="1240626" y="59312"/>
                  <a:pt x="1241305" y="67639"/>
                  <a:pt x="1242212" y="75967"/>
                </a:cubicBezTo>
                <a:lnTo>
                  <a:pt x="1241929" y="98850"/>
                </a:lnTo>
                <a:lnTo>
                  <a:pt x="1238361" y="98683"/>
                </a:lnTo>
                <a:cubicBezTo>
                  <a:pt x="1235413" y="82198"/>
                  <a:pt x="1235584" y="65317"/>
                  <a:pt x="1233828" y="48775"/>
                </a:cubicBezTo>
                <a:cubicBezTo>
                  <a:pt x="1232582" y="36879"/>
                  <a:pt x="1226011" y="21470"/>
                  <a:pt x="1233715" y="10027"/>
                </a:cubicBezTo>
                <a:close/>
                <a:moveTo>
                  <a:pt x="142534" y="10027"/>
                </a:moveTo>
                <a:cubicBezTo>
                  <a:pt x="142988" y="9404"/>
                  <a:pt x="144573" y="9517"/>
                  <a:pt x="144461" y="10310"/>
                </a:cubicBezTo>
                <a:cubicBezTo>
                  <a:pt x="142817" y="24303"/>
                  <a:pt x="146273" y="37275"/>
                  <a:pt x="148255" y="51041"/>
                </a:cubicBezTo>
                <a:cubicBezTo>
                  <a:pt x="149445" y="59312"/>
                  <a:pt x="150125" y="67639"/>
                  <a:pt x="151032" y="75967"/>
                </a:cubicBezTo>
                <a:lnTo>
                  <a:pt x="150748" y="98850"/>
                </a:lnTo>
                <a:lnTo>
                  <a:pt x="147179" y="98683"/>
                </a:lnTo>
                <a:cubicBezTo>
                  <a:pt x="144233" y="82198"/>
                  <a:pt x="144403" y="65317"/>
                  <a:pt x="142648" y="48775"/>
                </a:cubicBezTo>
                <a:cubicBezTo>
                  <a:pt x="141401" y="36879"/>
                  <a:pt x="134830" y="21470"/>
                  <a:pt x="142534" y="10027"/>
                </a:cubicBezTo>
                <a:close/>
                <a:moveTo>
                  <a:pt x="6185034" y="8554"/>
                </a:moveTo>
                <a:lnTo>
                  <a:pt x="6185090" y="8554"/>
                </a:lnTo>
                <a:cubicBezTo>
                  <a:pt x="6185544" y="6911"/>
                  <a:pt x="6188433" y="7364"/>
                  <a:pt x="6188659" y="8894"/>
                </a:cubicBezTo>
                <a:cubicBezTo>
                  <a:pt x="6191039" y="26172"/>
                  <a:pt x="6190302" y="43847"/>
                  <a:pt x="6191492" y="61238"/>
                </a:cubicBezTo>
                <a:cubicBezTo>
                  <a:pt x="6192342" y="73701"/>
                  <a:pt x="6198347" y="90016"/>
                  <a:pt x="6190302" y="101742"/>
                </a:cubicBezTo>
                <a:cubicBezTo>
                  <a:pt x="6189849" y="102366"/>
                  <a:pt x="6188263" y="102196"/>
                  <a:pt x="6188376" y="101346"/>
                </a:cubicBezTo>
                <a:cubicBezTo>
                  <a:pt x="6190472" y="86787"/>
                  <a:pt x="6187470" y="73134"/>
                  <a:pt x="6185940" y="58632"/>
                </a:cubicBezTo>
                <a:cubicBezTo>
                  <a:pt x="6185034" y="49965"/>
                  <a:pt x="6184637" y="41184"/>
                  <a:pt x="6184014" y="32460"/>
                </a:cubicBezTo>
                <a:cubicBezTo>
                  <a:pt x="6183448" y="24473"/>
                  <a:pt x="6182655" y="16428"/>
                  <a:pt x="6185034" y="8554"/>
                </a:cubicBezTo>
                <a:close/>
                <a:moveTo>
                  <a:pt x="5345603" y="8554"/>
                </a:moveTo>
                <a:lnTo>
                  <a:pt x="5345660" y="8554"/>
                </a:lnTo>
                <a:cubicBezTo>
                  <a:pt x="5346113" y="6911"/>
                  <a:pt x="5349002" y="7364"/>
                  <a:pt x="5349229" y="8894"/>
                </a:cubicBezTo>
                <a:cubicBezTo>
                  <a:pt x="5351608" y="26172"/>
                  <a:pt x="5350872" y="43847"/>
                  <a:pt x="5352061" y="61238"/>
                </a:cubicBezTo>
                <a:cubicBezTo>
                  <a:pt x="5352911" y="73701"/>
                  <a:pt x="5358916" y="90016"/>
                  <a:pt x="5350872" y="101742"/>
                </a:cubicBezTo>
                <a:cubicBezTo>
                  <a:pt x="5350418" y="102366"/>
                  <a:pt x="5348832" y="102196"/>
                  <a:pt x="5348945" y="101346"/>
                </a:cubicBezTo>
                <a:cubicBezTo>
                  <a:pt x="5351042" y="86787"/>
                  <a:pt x="5348039" y="73134"/>
                  <a:pt x="5346509" y="58632"/>
                </a:cubicBezTo>
                <a:cubicBezTo>
                  <a:pt x="5345603" y="49965"/>
                  <a:pt x="5345207" y="41184"/>
                  <a:pt x="5344584" y="32460"/>
                </a:cubicBezTo>
                <a:cubicBezTo>
                  <a:pt x="5344017" y="24473"/>
                  <a:pt x="5343224" y="16428"/>
                  <a:pt x="5345603" y="8554"/>
                </a:cubicBezTo>
                <a:close/>
                <a:moveTo>
                  <a:pt x="4142539" y="8554"/>
                </a:moveTo>
                <a:lnTo>
                  <a:pt x="4142596" y="8554"/>
                </a:lnTo>
                <a:cubicBezTo>
                  <a:pt x="4143049" y="6911"/>
                  <a:pt x="4145938" y="7364"/>
                  <a:pt x="4146165" y="8894"/>
                </a:cubicBezTo>
                <a:cubicBezTo>
                  <a:pt x="4148544" y="26172"/>
                  <a:pt x="4147808" y="43847"/>
                  <a:pt x="4148997" y="61238"/>
                </a:cubicBezTo>
                <a:cubicBezTo>
                  <a:pt x="4149847" y="73701"/>
                  <a:pt x="4155852" y="90016"/>
                  <a:pt x="4147808" y="101742"/>
                </a:cubicBezTo>
                <a:cubicBezTo>
                  <a:pt x="4147354" y="102366"/>
                  <a:pt x="4145768" y="102196"/>
                  <a:pt x="4145881" y="101346"/>
                </a:cubicBezTo>
                <a:cubicBezTo>
                  <a:pt x="4147977" y="86787"/>
                  <a:pt x="4144975" y="73134"/>
                  <a:pt x="4143445" y="58632"/>
                </a:cubicBezTo>
                <a:cubicBezTo>
                  <a:pt x="4142539" y="49965"/>
                  <a:pt x="4142143" y="41184"/>
                  <a:pt x="4141520" y="32460"/>
                </a:cubicBezTo>
                <a:cubicBezTo>
                  <a:pt x="4140953" y="24473"/>
                  <a:pt x="4140160" y="16428"/>
                  <a:pt x="4142539" y="8554"/>
                </a:cubicBezTo>
                <a:close/>
                <a:moveTo>
                  <a:pt x="3303164" y="8554"/>
                </a:moveTo>
                <a:lnTo>
                  <a:pt x="3303221" y="8554"/>
                </a:lnTo>
                <a:cubicBezTo>
                  <a:pt x="3303674" y="6911"/>
                  <a:pt x="3306563" y="7364"/>
                  <a:pt x="3306790" y="8894"/>
                </a:cubicBezTo>
                <a:cubicBezTo>
                  <a:pt x="3309169" y="26172"/>
                  <a:pt x="3308433" y="43847"/>
                  <a:pt x="3309622" y="61238"/>
                </a:cubicBezTo>
                <a:cubicBezTo>
                  <a:pt x="3310472" y="73701"/>
                  <a:pt x="3316477" y="90016"/>
                  <a:pt x="3308433" y="101742"/>
                </a:cubicBezTo>
                <a:cubicBezTo>
                  <a:pt x="3307979" y="102366"/>
                  <a:pt x="3306393" y="102196"/>
                  <a:pt x="3306506" y="101346"/>
                </a:cubicBezTo>
                <a:cubicBezTo>
                  <a:pt x="3308602" y="86787"/>
                  <a:pt x="3305600" y="73134"/>
                  <a:pt x="3304071" y="58632"/>
                </a:cubicBezTo>
                <a:cubicBezTo>
                  <a:pt x="3303164" y="49965"/>
                  <a:pt x="3302768" y="41184"/>
                  <a:pt x="3302144" y="32460"/>
                </a:cubicBezTo>
                <a:cubicBezTo>
                  <a:pt x="3301578" y="24473"/>
                  <a:pt x="3300785" y="16428"/>
                  <a:pt x="3303164" y="8554"/>
                </a:cubicBezTo>
                <a:close/>
                <a:moveTo>
                  <a:pt x="2463793" y="8554"/>
                </a:moveTo>
                <a:lnTo>
                  <a:pt x="2463849" y="8554"/>
                </a:lnTo>
                <a:cubicBezTo>
                  <a:pt x="2464302" y="6911"/>
                  <a:pt x="2467191" y="7364"/>
                  <a:pt x="2467418" y="8894"/>
                </a:cubicBezTo>
                <a:cubicBezTo>
                  <a:pt x="2469797" y="26172"/>
                  <a:pt x="2469061" y="43847"/>
                  <a:pt x="2470250" y="61238"/>
                </a:cubicBezTo>
                <a:cubicBezTo>
                  <a:pt x="2471100" y="73701"/>
                  <a:pt x="2477105" y="90016"/>
                  <a:pt x="2469061" y="101742"/>
                </a:cubicBezTo>
                <a:cubicBezTo>
                  <a:pt x="2468607" y="102366"/>
                  <a:pt x="2467021" y="102196"/>
                  <a:pt x="2467135" y="101346"/>
                </a:cubicBezTo>
                <a:cubicBezTo>
                  <a:pt x="2469231" y="86787"/>
                  <a:pt x="2466228" y="73134"/>
                  <a:pt x="2464697" y="58632"/>
                </a:cubicBezTo>
                <a:cubicBezTo>
                  <a:pt x="2463793" y="49965"/>
                  <a:pt x="2463396" y="41184"/>
                  <a:pt x="2462771" y="32460"/>
                </a:cubicBezTo>
                <a:cubicBezTo>
                  <a:pt x="2462206" y="24473"/>
                  <a:pt x="2461413" y="16428"/>
                  <a:pt x="2463793" y="8554"/>
                </a:cubicBezTo>
                <a:close/>
                <a:moveTo>
                  <a:pt x="1624419" y="8554"/>
                </a:moveTo>
                <a:lnTo>
                  <a:pt x="1624473" y="8554"/>
                </a:lnTo>
                <a:cubicBezTo>
                  <a:pt x="1624928" y="6911"/>
                  <a:pt x="1627815" y="7364"/>
                  <a:pt x="1628043" y="8894"/>
                </a:cubicBezTo>
                <a:cubicBezTo>
                  <a:pt x="1630420" y="26172"/>
                  <a:pt x="1629685" y="43847"/>
                  <a:pt x="1630875" y="61238"/>
                </a:cubicBezTo>
                <a:cubicBezTo>
                  <a:pt x="1631724" y="73701"/>
                  <a:pt x="1637730" y="90016"/>
                  <a:pt x="1629685" y="101742"/>
                </a:cubicBezTo>
                <a:cubicBezTo>
                  <a:pt x="1629231" y="102366"/>
                  <a:pt x="1627646" y="102196"/>
                  <a:pt x="1627757" y="101346"/>
                </a:cubicBezTo>
                <a:cubicBezTo>
                  <a:pt x="1629854" y="86787"/>
                  <a:pt x="1626854" y="73134"/>
                  <a:pt x="1625323" y="58632"/>
                </a:cubicBezTo>
                <a:cubicBezTo>
                  <a:pt x="1624419" y="49965"/>
                  <a:pt x="1624020" y="41184"/>
                  <a:pt x="1623397" y="32460"/>
                </a:cubicBezTo>
                <a:cubicBezTo>
                  <a:pt x="1622830" y="24473"/>
                  <a:pt x="1622036" y="16428"/>
                  <a:pt x="1624419" y="8554"/>
                </a:cubicBezTo>
                <a:close/>
                <a:moveTo>
                  <a:pt x="533244" y="8554"/>
                </a:moveTo>
                <a:lnTo>
                  <a:pt x="533301" y="8554"/>
                </a:lnTo>
                <a:cubicBezTo>
                  <a:pt x="533752" y="6911"/>
                  <a:pt x="536642" y="7364"/>
                  <a:pt x="536870" y="8894"/>
                </a:cubicBezTo>
                <a:cubicBezTo>
                  <a:pt x="539248" y="26172"/>
                  <a:pt x="538511" y="43847"/>
                  <a:pt x="539701" y="61238"/>
                </a:cubicBezTo>
                <a:cubicBezTo>
                  <a:pt x="540551" y="73701"/>
                  <a:pt x="546556" y="90016"/>
                  <a:pt x="538511" y="101742"/>
                </a:cubicBezTo>
                <a:cubicBezTo>
                  <a:pt x="538060" y="102366"/>
                  <a:pt x="536472" y="102196"/>
                  <a:pt x="536588" y="101346"/>
                </a:cubicBezTo>
                <a:cubicBezTo>
                  <a:pt x="538682" y="86787"/>
                  <a:pt x="535680" y="73134"/>
                  <a:pt x="534150" y="58632"/>
                </a:cubicBezTo>
                <a:cubicBezTo>
                  <a:pt x="533244" y="49965"/>
                  <a:pt x="532847" y="41184"/>
                  <a:pt x="532224" y="32460"/>
                </a:cubicBezTo>
                <a:cubicBezTo>
                  <a:pt x="531657" y="24473"/>
                  <a:pt x="530864" y="16428"/>
                  <a:pt x="533244" y="8554"/>
                </a:cubicBezTo>
                <a:close/>
                <a:moveTo>
                  <a:pt x="6155010" y="7992"/>
                </a:moveTo>
                <a:lnTo>
                  <a:pt x="6158522" y="8157"/>
                </a:lnTo>
                <a:cubicBezTo>
                  <a:pt x="6161694" y="25662"/>
                  <a:pt x="6161751" y="43620"/>
                  <a:pt x="6163734" y="61238"/>
                </a:cubicBezTo>
                <a:cubicBezTo>
                  <a:pt x="6165207" y="73814"/>
                  <a:pt x="6171948" y="90186"/>
                  <a:pt x="6164414" y="102422"/>
                </a:cubicBezTo>
                <a:cubicBezTo>
                  <a:pt x="6164017" y="103102"/>
                  <a:pt x="6162430" y="102989"/>
                  <a:pt x="6162487" y="102139"/>
                </a:cubicBezTo>
                <a:cubicBezTo>
                  <a:pt x="6163903" y="87240"/>
                  <a:pt x="6160278" y="73531"/>
                  <a:pt x="6158126" y="58859"/>
                </a:cubicBezTo>
                <a:cubicBezTo>
                  <a:pt x="6156822" y="50078"/>
                  <a:pt x="6156029" y="41184"/>
                  <a:pt x="6155010" y="32347"/>
                </a:cubicBezTo>
                <a:close/>
                <a:moveTo>
                  <a:pt x="5315636" y="7992"/>
                </a:moveTo>
                <a:lnTo>
                  <a:pt x="5319148" y="8157"/>
                </a:lnTo>
                <a:cubicBezTo>
                  <a:pt x="5322320" y="25662"/>
                  <a:pt x="5322377" y="43620"/>
                  <a:pt x="5324360" y="61238"/>
                </a:cubicBezTo>
                <a:cubicBezTo>
                  <a:pt x="5325833" y="73814"/>
                  <a:pt x="5332574" y="90186"/>
                  <a:pt x="5325040" y="102422"/>
                </a:cubicBezTo>
                <a:cubicBezTo>
                  <a:pt x="5324643" y="103102"/>
                  <a:pt x="5323057" y="102989"/>
                  <a:pt x="5323113" y="102139"/>
                </a:cubicBezTo>
                <a:cubicBezTo>
                  <a:pt x="5324530" y="87240"/>
                  <a:pt x="5320904" y="73531"/>
                  <a:pt x="5318752" y="58859"/>
                </a:cubicBezTo>
                <a:cubicBezTo>
                  <a:pt x="5317448" y="50078"/>
                  <a:pt x="5316656" y="41184"/>
                  <a:pt x="5315636" y="32347"/>
                </a:cubicBezTo>
                <a:close/>
                <a:moveTo>
                  <a:pt x="4112515" y="7992"/>
                </a:moveTo>
                <a:lnTo>
                  <a:pt x="4116027" y="8157"/>
                </a:lnTo>
                <a:cubicBezTo>
                  <a:pt x="4119199" y="25662"/>
                  <a:pt x="4119256" y="43620"/>
                  <a:pt x="4121239" y="61238"/>
                </a:cubicBezTo>
                <a:cubicBezTo>
                  <a:pt x="4122712" y="73814"/>
                  <a:pt x="4129453" y="90186"/>
                  <a:pt x="4121919" y="102422"/>
                </a:cubicBezTo>
                <a:cubicBezTo>
                  <a:pt x="4121522" y="103102"/>
                  <a:pt x="4119936" y="102989"/>
                  <a:pt x="4119993" y="102139"/>
                </a:cubicBezTo>
                <a:cubicBezTo>
                  <a:pt x="4121409" y="87240"/>
                  <a:pt x="4117783" y="73531"/>
                  <a:pt x="4115631" y="58859"/>
                </a:cubicBezTo>
                <a:cubicBezTo>
                  <a:pt x="4114328" y="50078"/>
                  <a:pt x="4113535" y="41184"/>
                  <a:pt x="4112515" y="32347"/>
                </a:cubicBezTo>
                <a:close/>
                <a:moveTo>
                  <a:pt x="3273141" y="7992"/>
                </a:moveTo>
                <a:lnTo>
                  <a:pt x="3276653" y="8157"/>
                </a:lnTo>
                <a:cubicBezTo>
                  <a:pt x="3279825" y="25662"/>
                  <a:pt x="3279882" y="43620"/>
                  <a:pt x="3281865" y="61238"/>
                </a:cubicBezTo>
                <a:cubicBezTo>
                  <a:pt x="3283338" y="73814"/>
                  <a:pt x="3290079" y="90186"/>
                  <a:pt x="3282545" y="102422"/>
                </a:cubicBezTo>
                <a:cubicBezTo>
                  <a:pt x="3282148" y="103102"/>
                  <a:pt x="3280562" y="102989"/>
                  <a:pt x="3280618" y="102139"/>
                </a:cubicBezTo>
                <a:cubicBezTo>
                  <a:pt x="3282035" y="87240"/>
                  <a:pt x="3278409" y="73531"/>
                  <a:pt x="3276257" y="58859"/>
                </a:cubicBezTo>
                <a:cubicBezTo>
                  <a:pt x="3274953" y="50078"/>
                  <a:pt x="3274160" y="41184"/>
                  <a:pt x="3273141" y="32347"/>
                </a:cubicBezTo>
                <a:close/>
                <a:moveTo>
                  <a:pt x="2433768" y="7992"/>
                </a:moveTo>
                <a:lnTo>
                  <a:pt x="2437281" y="8157"/>
                </a:lnTo>
                <a:cubicBezTo>
                  <a:pt x="2440453" y="25662"/>
                  <a:pt x="2440508" y="43620"/>
                  <a:pt x="2442492" y="61238"/>
                </a:cubicBezTo>
                <a:cubicBezTo>
                  <a:pt x="2443965" y="73814"/>
                  <a:pt x="2450706" y="90186"/>
                  <a:pt x="2443172" y="102422"/>
                </a:cubicBezTo>
                <a:cubicBezTo>
                  <a:pt x="2442775" y="103102"/>
                  <a:pt x="2441188" y="102989"/>
                  <a:pt x="2441246" y="102139"/>
                </a:cubicBezTo>
                <a:cubicBezTo>
                  <a:pt x="2442662" y="87240"/>
                  <a:pt x="2439035" y="73531"/>
                  <a:pt x="2436884" y="58859"/>
                </a:cubicBezTo>
                <a:cubicBezTo>
                  <a:pt x="2435581" y="50078"/>
                  <a:pt x="2434787" y="41184"/>
                  <a:pt x="2433768" y="32347"/>
                </a:cubicBezTo>
                <a:close/>
                <a:moveTo>
                  <a:pt x="1594395" y="7992"/>
                </a:moveTo>
                <a:lnTo>
                  <a:pt x="1597905" y="8157"/>
                </a:lnTo>
                <a:cubicBezTo>
                  <a:pt x="1601078" y="25662"/>
                  <a:pt x="1601134" y="43620"/>
                  <a:pt x="1603117" y="61238"/>
                </a:cubicBezTo>
                <a:cubicBezTo>
                  <a:pt x="1604591" y="73814"/>
                  <a:pt x="1611331" y="90186"/>
                  <a:pt x="1603797" y="102422"/>
                </a:cubicBezTo>
                <a:cubicBezTo>
                  <a:pt x="1603401" y="103102"/>
                  <a:pt x="1601814" y="102989"/>
                  <a:pt x="1601871" y="102139"/>
                </a:cubicBezTo>
                <a:cubicBezTo>
                  <a:pt x="1603288" y="87240"/>
                  <a:pt x="1599660" y="73531"/>
                  <a:pt x="1597509" y="58859"/>
                </a:cubicBezTo>
                <a:cubicBezTo>
                  <a:pt x="1596207" y="50078"/>
                  <a:pt x="1595412" y="41184"/>
                  <a:pt x="1594395" y="32347"/>
                </a:cubicBezTo>
                <a:close/>
                <a:moveTo>
                  <a:pt x="503219" y="7992"/>
                </a:moveTo>
                <a:lnTo>
                  <a:pt x="506733" y="8157"/>
                </a:lnTo>
                <a:cubicBezTo>
                  <a:pt x="509905" y="25662"/>
                  <a:pt x="509961" y="43620"/>
                  <a:pt x="511944" y="61238"/>
                </a:cubicBezTo>
                <a:cubicBezTo>
                  <a:pt x="513418" y="73814"/>
                  <a:pt x="520158" y="90186"/>
                  <a:pt x="512623" y="102422"/>
                </a:cubicBezTo>
                <a:cubicBezTo>
                  <a:pt x="512227" y="103102"/>
                  <a:pt x="510642" y="102989"/>
                  <a:pt x="510697" y="102139"/>
                </a:cubicBezTo>
                <a:cubicBezTo>
                  <a:pt x="512115" y="87240"/>
                  <a:pt x="508488" y="73531"/>
                  <a:pt x="506336" y="58859"/>
                </a:cubicBezTo>
                <a:cubicBezTo>
                  <a:pt x="505033" y="50078"/>
                  <a:pt x="504240" y="41184"/>
                  <a:pt x="503219" y="32347"/>
                </a:cubicBezTo>
                <a:close/>
                <a:moveTo>
                  <a:pt x="6154896" y="7987"/>
                </a:moveTo>
                <a:lnTo>
                  <a:pt x="6155010" y="7987"/>
                </a:lnTo>
                <a:lnTo>
                  <a:pt x="6155010" y="7992"/>
                </a:lnTo>
                <a:close/>
                <a:moveTo>
                  <a:pt x="5315522" y="7987"/>
                </a:moveTo>
                <a:lnTo>
                  <a:pt x="5315636" y="7987"/>
                </a:lnTo>
                <a:lnTo>
                  <a:pt x="5315636" y="7992"/>
                </a:lnTo>
                <a:close/>
                <a:moveTo>
                  <a:pt x="4112401" y="7987"/>
                </a:moveTo>
                <a:lnTo>
                  <a:pt x="4112515" y="7987"/>
                </a:lnTo>
                <a:lnTo>
                  <a:pt x="4112515" y="7992"/>
                </a:lnTo>
                <a:close/>
                <a:moveTo>
                  <a:pt x="3273028" y="7987"/>
                </a:moveTo>
                <a:lnTo>
                  <a:pt x="3273141" y="7987"/>
                </a:lnTo>
                <a:lnTo>
                  <a:pt x="3273141" y="7992"/>
                </a:lnTo>
                <a:close/>
                <a:moveTo>
                  <a:pt x="2433655" y="7987"/>
                </a:moveTo>
                <a:lnTo>
                  <a:pt x="2433768" y="7987"/>
                </a:lnTo>
                <a:lnTo>
                  <a:pt x="2433768" y="7992"/>
                </a:lnTo>
                <a:close/>
                <a:moveTo>
                  <a:pt x="1594280" y="7987"/>
                </a:moveTo>
                <a:lnTo>
                  <a:pt x="1594395" y="7987"/>
                </a:lnTo>
                <a:lnTo>
                  <a:pt x="1594395" y="7992"/>
                </a:lnTo>
                <a:close/>
                <a:moveTo>
                  <a:pt x="503107" y="7987"/>
                </a:moveTo>
                <a:lnTo>
                  <a:pt x="503219" y="7987"/>
                </a:lnTo>
                <a:lnTo>
                  <a:pt x="503219" y="7992"/>
                </a:lnTo>
                <a:close/>
                <a:moveTo>
                  <a:pt x="6495303" y="7874"/>
                </a:moveTo>
                <a:cubicBezTo>
                  <a:pt x="6495757" y="7251"/>
                  <a:pt x="6497342" y="7421"/>
                  <a:pt x="6497230" y="8271"/>
                </a:cubicBezTo>
                <a:cubicBezTo>
                  <a:pt x="6495134" y="22830"/>
                  <a:pt x="6498136" y="36482"/>
                  <a:pt x="6499665" y="50985"/>
                </a:cubicBezTo>
                <a:cubicBezTo>
                  <a:pt x="6500572" y="59652"/>
                  <a:pt x="6500968" y="68433"/>
                  <a:pt x="6501591" y="77157"/>
                </a:cubicBezTo>
                <a:cubicBezTo>
                  <a:pt x="6502158" y="85144"/>
                  <a:pt x="6502951" y="93188"/>
                  <a:pt x="6500572" y="101063"/>
                </a:cubicBezTo>
                <a:lnTo>
                  <a:pt x="6500515" y="101063"/>
                </a:lnTo>
                <a:cubicBezTo>
                  <a:pt x="6500062" y="102706"/>
                  <a:pt x="6497173" y="102252"/>
                  <a:pt x="6496946" y="100723"/>
                </a:cubicBezTo>
                <a:cubicBezTo>
                  <a:pt x="6494567" y="83445"/>
                  <a:pt x="6495303" y="65770"/>
                  <a:pt x="6494114" y="48379"/>
                </a:cubicBezTo>
                <a:cubicBezTo>
                  <a:pt x="6493264" y="35916"/>
                  <a:pt x="6487259" y="19601"/>
                  <a:pt x="6495303" y="7874"/>
                </a:cubicBezTo>
                <a:close/>
                <a:moveTo>
                  <a:pt x="5655928" y="7874"/>
                </a:moveTo>
                <a:cubicBezTo>
                  <a:pt x="5656382" y="7251"/>
                  <a:pt x="5657968" y="7421"/>
                  <a:pt x="5657854" y="8271"/>
                </a:cubicBezTo>
                <a:cubicBezTo>
                  <a:pt x="5655758" y="22830"/>
                  <a:pt x="5658761" y="36482"/>
                  <a:pt x="5660290" y="50985"/>
                </a:cubicBezTo>
                <a:cubicBezTo>
                  <a:pt x="5661197" y="59652"/>
                  <a:pt x="5661593" y="68433"/>
                  <a:pt x="5662217" y="77157"/>
                </a:cubicBezTo>
                <a:cubicBezTo>
                  <a:pt x="5662783" y="85144"/>
                  <a:pt x="5663576" y="93188"/>
                  <a:pt x="5661197" y="101063"/>
                </a:cubicBezTo>
                <a:lnTo>
                  <a:pt x="5661140" y="101063"/>
                </a:lnTo>
                <a:cubicBezTo>
                  <a:pt x="5660687" y="102706"/>
                  <a:pt x="5657798" y="102252"/>
                  <a:pt x="5657571" y="100723"/>
                </a:cubicBezTo>
                <a:cubicBezTo>
                  <a:pt x="5655192" y="83445"/>
                  <a:pt x="5655928" y="65770"/>
                  <a:pt x="5654739" y="48379"/>
                </a:cubicBezTo>
                <a:cubicBezTo>
                  <a:pt x="5653889" y="35916"/>
                  <a:pt x="5647884" y="19601"/>
                  <a:pt x="5655928" y="7874"/>
                </a:cubicBezTo>
                <a:close/>
                <a:moveTo>
                  <a:pt x="4816554" y="7874"/>
                </a:moveTo>
                <a:cubicBezTo>
                  <a:pt x="4817008" y="7251"/>
                  <a:pt x="4818594" y="7421"/>
                  <a:pt x="4818480" y="8271"/>
                </a:cubicBezTo>
                <a:cubicBezTo>
                  <a:pt x="4816384" y="22830"/>
                  <a:pt x="4819387" y="36482"/>
                  <a:pt x="4820916" y="50985"/>
                </a:cubicBezTo>
                <a:cubicBezTo>
                  <a:pt x="4821823" y="59652"/>
                  <a:pt x="4822219" y="68433"/>
                  <a:pt x="4822842" y="77157"/>
                </a:cubicBezTo>
                <a:cubicBezTo>
                  <a:pt x="4823409" y="85144"/>
                  <a:pt x="4824202" y="93188"/>
                  <a:pt x="4821823" y="101063"/>
                </a:cubicBezTo>
                <a:lnTo>
                  <a:pt x="4821766" y="101063"/>
                </a:lnTo>
                <a:cubicBezTo>
                  <a:pt x="4821313" y="102706"/>
                  <a:pt x="4818424" y="102252"/>
                  <a:pt x="4818197" y="100723"/>
                </a:cubicBezTo>
                <a:cubicBezTo>
                  <a:pt x="4815818" y="83445"/>
                  <a:pt x="4816554" y="65770"/>
                  <a:pt x="4815365" y="48379"/>
                </a:cubicBezTo>
                <a:cubicBezTo>
                  <a:pt x="4814515" y="35916"/>
                  <a:pt x="4808510" y="19601"/>
                  <a:pt x="4816554" y="7874"/>
                </a:cubicBezTo>
                <a:close/>
                <a:moveTo>
                  <a:pt x="4452809" y="7874"/>
                </a:moveTo>
                <a:cubicBezTo>
                  <a:pt x="4453261" y="7251"/>
                  <a:pt x="4454848" y="7421"/>
                  <a:pt x="4454734" y="8271"/>
                </a:cubicBezTo>
                <a:cubicBezTo>
                  <a:pt x="4452638" y="22830"/>
                  <a:pt x="4455641" y="36482"/>
                  <a:pt x="4457170" y="50985"/>
                </a:cubicBezTo>
                <a:cubicBezTo>
                  <a:pt x="4458077" y="59652"/>
                  <a:pt x="4458473" y="68433"/>
                  <a:pt x="4459097" y="77157"/>
                </a:cubicBezTo>
                <a:cubicBezTo>
                  <a:pt x="4459663" y="85144"/>
                  <a:pt x="4460456" y="93188"/>
                  <a:pt x="4458077" y="101063"/>
                </a:cubicBezTo>
                <a:lnTo>
                  <a:pt x="4458020" y="101063"/>
                </a:lnTo>
                <a:cubicBezTo>
                  <a:pt x="4457567" y="102706"/>
                  <a:pt x="4454678" y="102252"/>
                  <a:pt x="4454451" y="100723"/>
                </a:cubicBezTo>
                <a:cubicBezTo>
                  <a:pt x="4452072" y="83445"/>
                  <a:pt x="4452809" y="65770"/>
                  <a:pt x="4451619" y="48379"/>
                </a:cubicBezTo>
                <a:cubicBezTo>
                  <a:pt x="4450769" y="35916"/>
                  <a:pt x="4444764" y="19601"/>
                  <a:pt x="4452809" y="7874"/>
                </a:cubicBezTo>
                <a:close/>
                <a:moveTo>
                  <a:pt x="3613433" y="7874"/>
                </a:moveTo>
                <a:cubicBezTo>
                  <a:pt x="3613887" y="7251"/>
                  <a:pt x="3615473" y="7421"/>
                  <a:pt x="3615359" y="8271"/>
                </a:cubicBezTo>
                <a:cubicBezTo>
                  <a:pt x="3613263" y="22830"/>
                  <a:pt x="3616266" y="36482"/>
                  <a:pt x="3617795" y="50985"/>
                </a:cubicBezTo>
                <a:cubicBezTo>
                  <a:pt x="3618702" y="59652"/>
                  <a:pt x="3619098" y="68433"/>
                  <a:pt x="3619721" y="77157"/>
                </a:cubicBezTo>
                <a:cubicBezTo>
                  <a:pt x="3620288" y="85144"/>
                  <a:pt x="3621081" y="93188"/>
                  <a:pt x="3618702" y="101063"/>
                </a:cubicBezTo>
                <a:lnTo>
                  <a:pt x="3618645" y="101063"/>
                </a:lnTo>
                <a:cubicBezTo>
                  <a:pt x="3618192" y="102706"/>
                  <a:pt x="3615303" y="102252"/>
                  <a:pt x="3615076" y="100723"/>
                </a:cubicBezTo>
                <a:cubicBezTo>
                  <a:pt x="3612697" y="83445"/>
                  <a:pt x="3613433" y="65770"/>
                  <a:pt x="3612244" y="48379"/>
                </a:cubicBezTo>
                <a:cubicBezTo>
                  <a:pt x="3611394" y="35916"/>
                  <a:pt x="3605389" y="19601"/>
                  <a:pt x="3613433" y="7874"/>
                </a:cubicBezTo>
                <a:close/>
                <a:moveTo>
                  <a:pt x="2774060" y="7874"/>
                </a:moveTo>
                <a:cubicBezTo>
                  <a:pt x="2774515" y="7251"/>
                  <a:pt x="2776100" y="7421"/>
                  <a:pt x="2775986" y="8271"/>
                </a:cubicBezTo>
                <a:cubicBezTo>
                  <a:pt x="2773890" y="22830"/>
                  <a:pt x="2776893" y="36482"/>
                  <a:pt x="2778422" y="50985"/>
                </a:cubicBezTo>
                <a:cubicBezTo>
                  <a:pt x="2779328" y="59652"/>
                  <a:pt x="2779725" y="68433"/>
                  <a:pt x="2780348" y="77157"/>
                </a:cubicBezTo>
                <a:cubicBezTo>
                  <a:pt x="2780916" y="85144"/>
                  <a:pt x="2781708" y="93188"/>
                  <a:pt x="2779328" y="101063"/>
                </a:cubicBezTo>
                <a:lnTo>
                  <a:pt x="2779272" y="101063"/>
                </a:lnTo>
                <a:cubicBezTo>
                  <a:pt x="2778819" y="102706"/>
                  <a:pt x="2775930" y="102252"/>
                  <a:pt x="2775703" y="100723"/>
                </a:cubicBezTo>
                <a:cubicBezTo>
                  <a:pt x="2773324" y="83445"/>
                  <a:pt x="2774060" y="65770"/>
                  <a:pt x="2772870" y="48379"/>
                </a:cubicBezTo>
                <a:cubicBezTo>
                  <a:pt x="2772021" y="35916"/>
                  <a:pt x="2766016" y="19601"/>
                  <a:pt x="2774060" y="7874"/>
                </a:cubicBezTo>
                <a:close/>
                <a:moveTo>
                  <a:pt x="1934687" y="7874"/>
                </a:moveTo>
                <a:cubicBezTo>
                  <a:pt x="1935139" y="7251"/>
                  <a:pt x="1936727" y="7421"/>
                  <a:pt x="1936613" y="8271"/>
                </a:cubicBezTo>
                <a:cubicBezTo>
                  <a:pt x="1934517" y="22830"/>
                  <a:pt x="1937519" y="36482"/>
                  <a:pt x="1939048" y="50985"/>
                </a:cubicBezTo>
                <a:cubicBezTo>
                  <a:pt x="1939956" y="59652"/>
                  <a:pt x="1940351" y="68433"/>
                  <a:pt x="1940974" y="77157"/>
                </a:cubicBezTo>
                <a:cubicBezTo>
                  <a:pt x="1941541" y="85144"/>
                  <a:pt x="1942334" y="93188"/>
                  <a:pt x="1939956" y="101063"/>
                </a:cubicBezTo>
                <a:lnTo>
                  <a:pt x="1939899" y="101063"/>
                </a:lnTo>
                <a:cubicBezTo>
                  <a:pt x="1939445" y="102706"/>
                  <a:pt x="1936557" y="102252"/>
                  <a:pt x="1936329" y="100723"/>
                </a:cubicBezTo>
                <a:cubicBezTo>
                  <a:pt x="1933950" y="83445"/>
                  <a:pt x="1934687" y="65770"/>
                  <a:pt x="1933499" y="48379"/>
                </a:cubicBezTo>
                <a:cubicBezTo>
                  <a:pt x="1932647" y="35916"/>
                  <a:pt x="1926641" y="19601"/>
                  <a:pt x="1934687" y="7874"/>
                </a:cubicBezTo>
                <a:close/>
                <a:moveTo>
                  <a:pt x="1095320" y="7874"/>
                </a:moveTo>
                <a:cubicBezTo>
                  <a:pt x="1095773" y="7251"/>
                  <a:pt x="1097360" y="7421"/>
                  <a:pt x="1097246" y="8271"/>
                </a:cubicBezTo>
                <a:cubicBezTo>
                  <a:pt x="1095149" y="22830"/>
                  <a:pt x="1098153" y="36482"/>
                  <a:pt x="1099681" y="50985"/>
                </a:cubicBezTo>
                <a:cubicBezTo>
                  <a:pt x="1100590" y="59652"/>
                  <a:pt x="1100984" y="68433"/>
                  <a:pt x="1101608" y="77157"/>
                </a:cubicBezTo>
                <a:cubicBezTo>
                  <a:pt x="1102174" y="85144"/>
                  <a:pt x="1102967" y="93188"/>
                  <a:pt x="1100590" y="101063"/>
                </a:cubicBezTo>
                <a:lnTo>
                  <a:pt x="1100532" y="101063"/>
                </a:lnTo>
                <a:cubicBezTo>
                  <a:pt x="1100079" y="102706"/>
                  <a:pt x="1097189" y="102252"/>
                  <a:pt x="1096962" y="100723"/>
                </a:cubicBezTo>
                <a:cubicBezTo>
                  <a:pt x="1094583" y="83445"/>
                  <a:pt x="1095320" y="65770"/>
                  <a:pt x="1094131" y="48379"/>
                </a:cubicBezTo>
                <a:cubicBezTo>
                  <a:pt x="1093282" y="35916"/>
                  <a:pt x="1087275" y="19601"/>
                  <a:pt x="1095320" y="7874"/>
                </a:cubicBezTo>
                <a:close/>
                <a:moveTo>
                  <a:pt x="843513" y="7874"/>
                </a:moveTo>
                <a:cubicBezTo>
                  <a:pt x="843967" y="7251"/>
                  <a:pt x="845552" y="7421"/>
                  <a:pt x="845438" y="8271"/>
                </a:cubicBezTo>
                <a:cubicBezTo>
                  <a:pt x="843342" y="22830"/>
                  <a:pt x="846346" y="36482"/>
                  <a:pt x="847875" y="50985"/>
                </a:cubicBezTo>
                <a:cubicBezTo>
                  <a:pt x="848783" y="59652"/>
                  <a:pt x="849178" y="68433"/>
                  <a:pt x="849801" y="77157"/>
                </a:cubicBezTo>
                <a:cubicBezTo>
                  <a:pt x="850368" y="85144"/>
                  <a:pt x="851161" y="93188"/>
                  <a:pt x="848783" y="101063"/>
                </a:cubicBezTo>
                <a:lnTo>
                  <a:pt x="848725" y="101063"/>
                </a:lnTo>
                <a:cubicBezTo>
                  <a:pt x="848272" y="102706"/>
                  <a:pt x="845384" y="102252"/>
                  <a:pt x="845156" y="100723"/>
                </a:cubicBezTo>
                <a:cubicBezTo>
                  <a:pt x="842777" y="83445"/>
                  <a:pt x="843513" y="65770"/>
                  <a:pt x="842324" y="48379"/>
                </a:cubicBezTo>
                <a:cubicBezTo>
                  <a:pt x="841473" y="35916"/>
                  <a:pt x="835469" y="19601"/>
                  <a:pt x="843513" y="7874"/>
                </a:cubicBezTo>
                <a:close/>
                <a:moveTo>
                  <a:pt x="4140" y="7874"/>
                </a:moveTo>
                <a:cubicBezTo>
                  <a:pt x="4593" y="7251"/>
                  <a:pt x="6179" y="7421"/>
                  <a:pt x="6066" y="8271"/>
                </a:cubicBezTo>
                <a:cubicBezTo>
                  <a:pt x="3969" y="22830"/>
                  <a:pt x="6972" y="36482"/>
                  <a:pt x="8501" y="50985"/>
                </a:cubicBezTo>
                <a:cubicBezTo>
                  <a:pt x="9409" y="59652"/>
                  <a:pt x="9804" y="68433"/>
                  <a:pt x="10427" y="77157"/>
                </a:cubicBezTo>
                <a:cubicBezTo>
                  <a:pt x="10995" y="85144"/>
                  <a:pt x="11787" y="93188"/>
                  <a:pt x="9409" y="101063"/>
                </a:cubicBezTo>
                <a:lnTo>
                  <a:pt x="9351" y="101063"/>
                </a:lnTo>
                <a:cubicBezTo>
                  <a:pt x="8898" y="102706"/>
                  <a:pt x="6010" y="102252"/>
                  <a:pt x="5782" y="100723"/>
                </a:cubicBezTo>
                <a:cubicBezTo>
                  <a:pt x="3403" y="83445"/>
                  <a:pt x="4140" y="65770"/>
                  <a:pt x="2950" y="48379"/>
                </a:cubicBezTo>
                <a:cubicBezTo>
                  <a:pt x="2100" y="35916"/>
                  <a:pt x="-3904" y="19601"/>
                  <a:pt x="4140" y="7874"/>
                </a:cubicBezTo>
                <a:close/>
                <a:moveTo>
                  <a:pt x="6267459" y="7364"/>
                </a:moveTo>
                <a:lnTo>
                  <a:pt x="6267516" y="7421"/>
                </a:lnTo>
                <a:cubicBezTo>
                  <a:pt x="6267912" y="5665"/>
                  <a:pt x="6270801" y="5948"/>
                  <a:pt x="6271141" y="7478"/>
                </a:cubicBezTo>
                <a:cubicBezTo>
                  <a:pt x="6274767" y="25152"/>
                  <a:pt x="6274767" y="43450"/>
                  <a:pt x="6276240" y="61408"/>
                </a:cubicBezTo>
                <a:cubicBezTo>
                  <a:pt x="6277316" y="74211"/>
                  <a:pt x="6283208" y="91376"/>
                  <a:pt x="6274767" y="103272"/>
                </a:cubicBezTo>
                <a:cubicBezTo>
                  <a:pt x="6274257" y="103952"/>
                  <a:pt x="6272728" y="103669"/>
                  <a:pt x="6272841" y="102819"/>
                </a:cubicBezTo>
                <a:cubicBezTo>
                  <a:pt x="6275333" y="87807"/>
                  <a:pt x="6272387" y="73644"/>
                  <a:pt x="6270632" y="58802"/>
                </a:cubicBezTo>
                <a:cubicBezTo>
                  <a:pt x="6269668" y="49568"/>
                  <a:pt x="6268762" y="40844"/>
                  <a:pt x="6267856" y="31950"/>
                </a:cubicBezTo>
                <a:cubicBezTo>
                  <a:pt x="6266893" y="23793"/>
                  <a:pt x="6265646" y="15579"/>
                  <a:pt x="6267459" y="7364"/>
                </a:cubicBezTo>
                <a:close/>
                <a:moveTo>
                  <a:pt x="5428084" y="7364"/>
                </a:moveTo>
                <a:lnTo>
                  <a:pt x="5428141" y="7421"/>
                </a:lnTo>
                <a:cubicBezTo>
                  <a:pt x="5428537" y="5665"/>
                  <a:pt x="5431427" y="5948"/>
                  <a:pt x="5431766" y="7478"/>
                </a:cubicBezTo>
                <a:cubicBezTo>
                  <a:pt x="5435392" y="25152"/>
                  <a:pt x="5435392" y="43450"/>
                  <a:pt x="5436865" y="61408"/>
                </a:cubicBezTo>
                <a:cubicBezTo>
                  <a:pt x="5437941" y="74211"/>
                  <a:pt x="5443832" y="91376"/>
                  <a:pt x="5435392" y="103272"/>
                </a:cubicBezTo>
                <a:cubicBezTo>
                  <a:pt x="5434882" y="103952"/>
                  <a:pt x="5433352" y="103669"/>
                  <a:pt x="5433466" y="102819"/>
                </a:cubicBezTo>
                <a:cubicBezTo>
                  <a:pt x="5435958" y="87807"/>
                  <a:pt x="5433013" y="73644"/>
                  <a:pt x="5431256" y="58802"/>
                </a:cubicBezTo>
                <a:cubicBezTo>
                  <a:pt x="5430294" y="49568"/>
                  <a:pt x="5429387" y="40844"/>
                  <a:pt x="5428481" y="31950"/>
                </a:cubicBezTo>
                <a:cubicBezTo>
                  <a:pt x="5427518" y="23793"/>
                  <a:pt x="5426271" y="15579"/>
                  <a:pt x="5428084" y="7364"/>
                </a:cubicBezTo>
                <a:close/>
                <a:moveTo>
                  <a:pt x="4224964" y="7364"/>
                </a:moveTo>
                <a:lnTo>
                  <a:pt x="4225021" y="7421"/>
                </a:lnTo>
                <a:cubicBezTo>
                  <a:pt x="4225417" y="5665"/>
                  <a:pt x="4228307" y="5948"/>
                  <a:pt x="4228646" y="7478"/>
                </a:cubicBezTo>
                <a:cubicBezTo>
                  <a:pt x="4232272" y="25152"/>
                  <a:pt x="4232272" y="43450"/>
                  <a:pt x="4233745" y="61408"/>
                </a:cubicBezTo>
                <a:cubicBezTo>
                  <a:pt x="4234821" y="74211"/>
                  <a:pt x="4240713" y="91376"/>
                  <a:pt x="4232272" y="103272"/>
                </a:cubicBezTo>
                <a:cubicBezTo>
                  <a:pt x="4231762" y="103952"/>
                  <a:pt x="4230232" y="103669"/>
                  <a:pt x="4230346" y="102819"/>
                </a:cubicBezTo>
                <a:cubicBezTo>
                  <a:pt x="4232838" y="87807"/>
                  <a:pt x="4229893" y="73644"/>
                  <a:pt x="4228136" y="58802"/>
                </a:cubicBezTo>
                <a:cubicBezTo>
                  <a:pt x="4227174" y="49568"/>
                  <a:pt x="4226267" y="40844"/>
                  <a:pt x="4225361" y="31950"/>
                </a:cubicBezTo>
                <a:cubicBezTo>
                  <a:pt x="4224398" y="23793"/>
                  <a:pt x="4223151" y="15579"/>
                  <a:pt x="4224964" y="7364"/>
                </a:cubicBezTo>
                <a:close/>
                <a:moveTo>
                  <a:pt x="3385589" y="7364"/>
                </a:moveTo>
                <a:lnTo>
                  <a:pt x="3385646" y="7421"/>
                </a:lnTo>
                <a:cubicBezTo>
                  <a:pt x="3386042" y="5665"/>
                  <a:pt x="3388931" y="5948"/>
                  <a:pt x="3389271" y="7478"/>
                </a:cubicBezTo>
                <a:cubicBezTo>
                  <a:pt x="3392897" y="25152"/>
                  <a:pt x="3392897" y="43450"/>
                  <a:pt x="3394370" y="61408"/>
                </a:cubicBezTo>
                <a:cubicBezTo>
                  <a:pt x="3395446" y="74211"/>
                  <a:pt x="3401338" y="91376"/>
                  <a:pt x="3392897" y="103272"/>
                </a:cubicBezTo>
                <a:cubicBezTo>
                  <a:pt x="3392387" y="103952"/>
                  <a:pt x="3390858" y="103669"/>
                  <a:pt x="3390971" y="102819"/>
                </a:cubicBezTo>
                <a:cubicBezTo>
                  <a:pt x="3393464" y="87807"/>
                  <a:pt x="3390518" y="73644"/>
                  <a:pt x="3388762" y="58802"/>
                </a:cubicBezTo>
                <a:cubicBezTo>
                  <a:pt x="3387799" y="49568"/>
                  <a:pt x="3386892" y="40844"/>
                  <a:pt x="3385986" y="31950"/>
                </a:cubicBezTo>
                <a:cubicBezTo>
                  <a:pt x="3385023" y="23793"/>
                  <a:pt x="3383776" y="15579"/>
                  <a:pt x="3385589" y="7364"/>
                </a:cubicBezTo>
                <a:close/>
                <a:moveTo>
                  <a:pt x="2546216" y="7364"/>
                </a:moveTo>
                <a:lnTo>
                  <a:pt x="2546274" y="7421"/>
                </a:lnTo>
                <a:cubicBezTo>
                  <a:pt x="2546670" y="5665"/>
                  <a:pt x="2549558" y="5948"/>
                  <a:pt x="2549899" y="7478"/>
                </a:cubicBezTo>
                <a:cubicBezTo>
                  <a:pt x="2553525" y="25152"/>
                  <a:pt x="2553525" y="43450"/>
                  <a:pt x="2554997" y="61408"/>
                </a:cubicBezTo>
                <a:cubicBezTo>
                  <a:pt x="2556074" y="74211"/>
                  <a:pt x="2561966" y="91376"/>
                  <a:pt x="2553525" y="103272"/>
                </a:cubicBezTo>
                <a:cubicBezTo>
                  <a:pt x="2553014" y="103952"/>
                  <a:pt x="2551486" y="103669"/>
                  <a:pt x="2551598" y="102819"/>
                </a:cubicBezTo>
                <a:cubicBezTo>
                  <a:pt x="2554090" y="87807"/>
                  <a:pt x="2551145" y="73644"/>
                  <a:pt x="2549389" y="58802"/>
                </a:cubicBezTo>
                <a:cubicBezTo>
                  <a:pt x="2548424" y="49568"/>
                  <a:pt x="2547519" y="40844"/>
                  <a:pt x="2546613" y="31950"/>
                </a:cubicBezTo>
                <a:cubicBezTo>
                  <a:pt x="2545651" y="23793"/>
                  <a:pt x="2544403" y="15579"/>
                  <a:pt x="2546216" y="7364"/>
                </a:cubicBezTo>
                <a:close/>
                <a:moveTo>
                  <a:pt x="1706842" y="7364"/>
                </a:moveTo>
                <a:lnTo>
                  <a:pt x="1706899" y="7421"/>
                </a:lnTo>
                <a:cubicBezTo>
                  <a:pt x="1707294" y="5665"/>
                  <a:pt x="1710186" y="5948"/>
                  <a:pt x="1710523" y="7478"/>
                </a:cubicBezTo>
                <a:cubicBezTo>
                  <a:pt x="1714152" y="25152"/>
                  <a:pt x="1714152" y="43450"/>
                  <a:pt x="1715622" y="61408"/>
                </a:cubicBezTo>
                <a:cubicBezTo>
                  <a:pt x="1716701" y="74211"/>
                  <a:pt x="1722589" y="91376"/>
                  <a:pt x="1714152" y="103272"/>
                </a:cubicBezTo>
                <a:cubicBezTo>
                  <a:pt x="1713639" y="103952"/>
                  <a:pt x="1712112" y="103669"/>
                  <a:pt x="1712227" y="102819"/>
                </a:cubicBezTo>
                <a:cubicBezTo>
                  <a:pt x="1714718" y="87807"/>
                  <a:pt x="1711769" y="73644"/>
                  <a:pt x="1710015" y="58802"/>
                </a:cubicBezTo>
                <a:cubicBezTo>
                  <a:pt x="1709050" y="49568"/>
                  <a:pt x="1708146" y="40844"/>
                  <a:pt x="1707238" y="31950"/>
                </a:cubicBezTo>
                <a:cubicBezTo>
                  <a:pt x="1706276" y="23793"/>
                  <a:pt x="1705030" y="15579"/>
                  <a:pt x="1706842" y="7364"/>
                </a:cubicBezTo>
                <a:close/>
                <a:moveTo>
                  <a:pt x="615669" y="7364"/>
                </a:moveTo>
                <a:lnTo>
                  <a:pt x="615726" y="7421"/>
                </a:lnTo>
                <a:cubicBezTo>
                  <a:pt x="616122" y="5665"/>
                  <a:pt x="619011" y="5948"/>
                  <a:pt x="619351" y="7478"/>
                </a:cubicBezTo>
                <a:cubicBezTo>
                  <a:pt x="622976" y="25152"/>
                  <a:pt x="622976" y="43450"/>
                  <a:pt x="624450" y="61408"/>
                </a:cubicBezTo>
                <a:cubicBezTo>
                  <a:pt x="625526" y="74211"/>
                  <a:pt x="631417" y="91376"/>
                  <a:pt x="622976" y="103272"/>
                </a:cubicBezTo>
                <a:cubicBezTo>
                  <a:pt x="622466" y="103952"/>
                  <a:pt x="620938" y="103669"/>
                  <a:pt x="621050" y="102819"/>
                </a:cubicBezTo>
                <a:cubicBezTo>
                  <a:pt x="623542" y="87807"/>
                  <a:pt x="620597" y="73644"/>
                  <a:pt x="618840" y="58802"/>
                </a:cubicBezTo>
                <a:cubicBezTo>
                  <a:pt x="617878" y="49568"/>
                  <a:pt x="616972" y="40844"/>
                  <a:pt x="616066" y="31950"/>
                </a:cubicBezTo>
                <a:cubicBezTo>
                  <a:pt x="615102" y="23793"/>
                  <a:pt x="613855" y="15579"/>
                  <a:pt x="615669" y="7364"/>
                </a:cubicBezTo>
                <a:close/>
                <a:moveTo>
                  <a:pt x="6521191" y="7195"/>
                </a:moveTo>
                <a:cubicBezTo>
                  <a:pt x="6521588" y="6515"/>
                  <a:pt x="6523174" y="6628"/>
                  <a:pt x="6523117" y="7478"/>
                </a:cubicBezTo>
                <a:cubicBezTo>
                  <a:pt x="6521701" y="22377"/>
                  <a:pt x="6525327" y="36086"/>
                  <a:pt x="6527479" y="50758"/>
                </a:cubicBezTo>
                <a:cubicBezTo>
                  <a:pt x="6528782" y="59539"/>
                  <a:pt x="6529575" y="68433"/>
                  <a:pt x="6530595" y="77270"/>
                </a:cubicBezTo>
                <a:lnTo>
                  <a:pt x="6530595" y="101624"/>
                </a:lnTo>
                <a:lnTo>
                  <a:pt x="6527082" y="101459"/>
                </a:lnTo>
                <a:cubicBezTo>
                  <a:pt x="6523910" y="83955"/>
                  <a:pt x="6523854" y="65997"/>
                  <a:pt x="6521871" y="48379"/>
                </a:cubicBezTo>
                <a:cubicBezTo>
                  <a:pt x="6520398" y="35803"/>
                  <a:pt x="6513657" y="19431"/>
                  <a:pt x="6521191" y="7195"/>
                </a:cubicBezTo>
                <a:close/>
                <a:moveTo>
                  <a:pt x="5681817" y="7195"/>
                </a:moveTo>
                <a:cubicBezTo>
                  <a:pt x="5682214" y="6515"/>
                  <a:pt x="5683800" y="6628"/>
                  <a:pt x="5683743" y="7478"/>
                </a:cubicBezTo>
                <a:cubicBezTo>
                  <a:pt x="5682327" y="22377"/>
                  <a:pt x="5685953" y="36086"/>
                  <a:pt x="5688105" y="50758"/>
                </a:cubicBezTo>
                <a:cubicBezTo>
                  <a:pt x="5689408" y="59539"/>
                  <a:pt x="5690201" y="68433"/>
                  <a:pt x="5691221" y="77270"/>
                </a:cubicBezTo>
                <a:lnTo>
                  <a:pt x="5691221" y="101624"/>
                </a:lnTo>
                <a:lnTo>
                  <a:pt x="5687709" y="101459"/>
                </a:lnTo>
                <a:cubicBezTo>
                  <a:pt x="5684536" y="83955"/>
                  <a:pt x="5684480" y="65997"/>
                  <a:pt x="5682497" y="48379"/>
                </a:cubicBezTo>
                <a:cubicBezTo>
                  <a:pt x="5681024" y="35803"/>
                  <a:pt x="5674283" y="19431"/>
                  <a:pt x="5681817" y="7195"/>
                </a:cubicBezTo>
                <a:close/>
                <a:moveTo>
                  <a:pt x="4842442" y="7195"/>
                </a:moveTo>
                <a:cubicBezTo>
                  <a:pt x="4842839" y="6515"/>
                  <a:pt x="4844425" y="6628"/>
                  <a:pt x="4844368" y="7478"/>
                </a:cubicBezTo>
                <a:cubicBezTo>
                  <a:pt x="4842952" y="22377"/>
                  <a:pt x="4846578" y="36086"/>
                  <a:pt x="4848730" y="50758"/>
                </a:cubicBezTo>
                <a:cubicBezTo>
                  <a:pt x="4850033" y="59539"/>
                  <a:pt x="4850826" y="68433"/>
                  <a:pt x="4851846" y="77270"/>
                </a:cubicBezTo>
                <a:lnTo>
                  <a:pt x="4851846" y="101624"/>
                </a:lnTo>
                <a:lnTo>
                  <a:pt x="4848334" y="101459"/>
                </a:lnTo>
                <a:cubicBezTo>
                  <a:pt x="4845161" y="83955"/>
                  <a:pt x="4845105" y="65997"/>
                  <a:pt x="4843122" y="48379"/>
                </a:cubicBezTo>
                <a:cubicBezTo>
                  <a:pt x="4841649" y="35803"/>
                  <a:pt x="4834908" y="19431"/>
                  <a:pt x="4842442" y="7195"/>
                </a:cubicBezTo>
                <a:close/>
                <a:moveTo>
                  <a:pt x="4478697" y="7195"/>
                </a:moveTo>
                <a:cubicBezTo>
                  <a:pt x="4479094" y="6515"/>
                  <a:pt x="4480680" y="6628"/>
                  <a:pt x="4480623" y="7478"/>
                </a:cubicBezTo>
                <a:cubicBezTo>
                  <a:pt x="4479207" y="22377"/>
                  <a:pt x="4482833" y="36086"/>
                  <a:pt x="4484985" y="50758"/>
                </a:cubicBezTo>
                <a:cubicBezTo>
                  <a:pt x="4486288" y="59539"/>
                  <a:pt x="4487081" y="68433"/>
                  <a:pt x="4488101" y="77270"/>
                </a:cubicBezTo>
                <a:lnTo>
                  <a:pt x="4488101" y="101624"/>
                </a:lnTo>
                <a:lnTo>
                  <a:pt x="4484589" y="101459"/>
                </a:lnTo>
                <a:cubicBezTo>
                  <a:pt x="4481416" y="83955"/>
                  <a:pt x="4481360" y="65997"/>
                  <a:pt x="4479377" y="48379"/>
                </a:cubicBezTo>
                <a:cubicBezTo>
                  <a:pt x="4477904" y="35803"/>
                  <a:pt x="4471163" y="19431"/>
                  <a:pt x="4478697" y="7195"/>
                </a:cubicBezTo>
                <a:close/>
                <a:moveTo>
                  <a:pt x="3639322" y="7195"/>
                </a:moveTo>
                <a:cubicBezTo>
                  <a:pt x="3639719" y="6515"/>
                  <a:pt x="3641305" y="6628"/>
                  <a:pt x="3641248" y="7478"/>
                </a:cubicBezTo>
                <a:cubicBezTo>
                  <a:pt x="3639832" y="22377"/>
                  <a:pt x="3643458" y="36086"/>
                  <a:pt x="3645610" y="50758"/>
                </a:cubicBezTo>
                <a:cubicBezTo>
                  <a:pt x="3646913" y="59539"/>
                  <a:pt x="3647706" y="68433"/>
                  <a:pt x="3648726" y="77270"/>
                </a:cubicBezTo>
                <a:lnTo>
                  <a:pt x="3648726" y="101624"/>
                </a:lnTo>
                <a:lnTo>
                  <a:pt x="3645214" y="101459"/>
                </a:lnTo>
                <a:cubicBezTo>
                  <a:pt x="3642041" y="83955"/>
                  <a:pt x="3641985" y="65997"/>
                  <a:pt x="3640002" y="48379"/>
                </a:cubicBezTo>
                <a:cubicBezTo>
                  <a:pt x="3638529" y="35803"/>
                  <a:pt x="3631788" y="19431"/>
                  <a:pt x="3639322" y="7195"/>
                </a:cubicBezTo>
                <a:close/>
                <a:moveTo>
                  <a:pt x="2799949" y="7195"/>
                </a:moveTo>
                <a:cubicBezTo>
                  <a:pt x="2800346" y="6515"/>
                  <a:pt x="2801932" y="6628"/>
                  <a:pt x="2801875" y="7478"/>
                </a:cubicBezTo>
                <a:cubicBezTo>
                  <a:pt x="2800459" y="22377"/>
                  <a:pt x="2804085" y="36086"/>
                  <a:pt x="2806237" y="50758"/>
                </a:cubicBezTo>
                <a:cubicBezTo>
                  <a:pt x="2807540" y="59539"/>
                  <a:pt x="2808333" y="68433"/>
                  <a:pt x="2809353" y="77270"/>
                </a:cubicBezTo>
                <a:lnTo>
                  <a:pt x="2809353" y="101624"/>
                </a:lnTo>
                <a:lnTo>
                  <a:pt x="2805841" y="101459"/>
                </a:lnTo>
                <a:cubicBezTo>
                  <a:pt x="2802668" y="83955"/>
                  <a:pt x="2802612" y="65997"/>
                  <a:pt x="2800629" y="48379"/>
                </a:cubicBezTo>
                <a:cubicBezTo>
                  <a:pt x="2799155" y="35803"/>
                  <a:pt x="2792415" y="19431"/>
                  <a:pt x="2799949" y="7195"/>
                </a:cubicBezTo>
                <a:close/>
                <a:moveTo>
                  <a:pt x="1960574" y="7195"/>
                </a:moveTo>
                <a:cubicBezTo>
                  <a:pt x="1960972" y="6515"/>
                  <a:pt x="1962557" y="6628"/>
                  <a:pt x="1962500" y="7478"/>
                </a:cubicBezTo>
                <a:cubicBezTo>
                  <a:pt x="1961086" y="22377"/>
                  <a:pt x="1964711" y="36086"/>
                  <a:pt x="1966863" y="50758"/>
                </a:cubicBezTo>
                <a:cubicBezTo>
                  <a:pt x="1968167" y="59539"/>
                  <a:pt x="1968959" y="68433"/>
                  <a:pt x="1969979" y="77270"/>
                </a:cubicBezTo>
                <a:lnTo>
                  <a:pt x="1969979" y="101624"/>
                </a:lnTo>
                <a:lnTo>
                  <a:pt x="1966467" y="101459"/>
                </a:lnTo>
                <a:cubicBezTo>
                  <a:pt x="1963294" y="83955"/>
                  <a:pt x="1963237" y="65997"/>
                  <a:pt x="1961255" y="48379"/>
                </a:cubicBezTo>
                <a:cubicBezTo>
                  <a:pt x="1959783" y="35803"/>
                  <a:pt x="1953041" y="19431"/>
                  <a:pt x="1960574" y="7195"/>
                </a:cubicBezTo>
                <a:close/>
                <a:moveTo>
                  <a:pt x="1121208" y="7195"/>
                </a:moveTo>
                <a:cubicBezTo>
                  <a:pt x="1121606" y="6515"/>
                  <a:pt x="1123192" y="6628"/>
                  <a:pt x="1123134" y="7478"/>
                </a:cubicBezTo>
                <a:cubicBezTo>
                  <a:pt x="1121719" y="22377"/>
                  <a:pt x="1125345" y="36086"/>
                  <a:pt x="1127496" y="50758"/>
                </a:cubicBezTo>
                <a:cubicBezTo>
                  <a:pt x="1128799" y="59539"/>
                  <a:pt x="1129593" y="68433"/>
                  <a:pt x="1130613" y="77270"/>
                </a:cubicBezTo>
                <a:lnTo>
                  <a:pt x="1130613" y="101624"/>
                </a:lnTo>
                <a:lnTo>
                  <a:pt x="1127102" y="101459"/>
                </a:lnTo>
                <a:cubicBezTo>
                  <a:pt x="1123928" y="83955"/>
                  <a:pt x="1123873" y="65997"/>
                  <a:pt x="1121888" y="48379"/>
                </a:cubicBezTo>
                <a:cubicBezTo>
                  <a:pt x="1120416" y="35803"/>
                  <a:pt x="1113674" y="19431"/>
                  <a:pt x="1121208" y="7195"/>
                </a:cubicBezTo>
                <a:close/>
                <a:moveTo>
                  <a:pt x="869401" y="7195"/>
                </a:moveTo>
                <a:cubicBezTo>
                  <a:pt x="869798" y="6515"/>
                  <a:pt x="871384" y="6628"/>
                  <a:pt x="871327" y="7478"/>
                </a:cubicBezTo>
                <a:cubicBezTo>
                  <a:pt x="869912" y="22377"/>
                  <a:pt x="873537" y="36086"/>
                  <a:pt x="875689" y="50758"/>
                </a:cubicBezTo>
                <a:cubicBezTo>
                  <a:pt x="876994" y="59539"/>
                  <a:pt x="877785" y="68433"/>
                  <a:pt x="878807" y="77270"/>
                </a:cubicBezTo>
                <a:lnTo>
                  <a:pt x="878807" y="101624"/>
                </a:lnTo>
                <a:lnTo>
                  <a:pt x="875295" y="101459"/>
                </a:lnTo>
                <a:cubicBezTo>
                  <a:pt x="872120" y="83955"/>
                  <a:pt x="872066" y="65997"/>
                  <a:pt x="870082" y="48379"/>
                </a:cubicBezTo>
                <a:cubicBezTo>
                  <a:pt x="868609" y="35803"/>
                  <a:pt x="861868" y="19431"/>
                  <a:pt x="869401" y="7195"/>
                </a:cubicBezTo>
                <a:close/>
                <a:moveTo>
                  <a:pt x="30028" y="7195"/>
                </a:moveTo>
                <a:cubicBezTo>
                  <a:pt x="30425" y="6515"/>
                  <a:pt x="32011" y="6628"/>
                  <a:pt x="31954" y="7478"/>
                </a:cubicBezTo>
                <a:cubicBezTo>
                  <a:pt x="30538" y="22377"/>
                  <a:pt x="34164" y="36086"/>
                  <a:pt x="36317" y="50758"/>
                </a:cubicBezTo>
                <a:cubicBezTo>
                  <a:pt x="37619" y="59539"/>
                  <a:pt x="38412" y="68433"/>
                  <a:pt x="39432" y="77270"/>
                </a:cubicBezTo>
                <a:lnTo>
                  <a:pt x="39432" y="101624"/>
                </a:lnTo>
                <a:lnTo>
                  <a:pt x="35920" y="101459"/>
                </a:lnTo>
                <a:cubicBezTo>
                  <a:pt x="32747" y="83955"/>
                  <a:pt x="32691" y="65997"/>
                  <a:pt x="30708" y="48379"/>
                </a:cubicBezTo>
                <a:cubicBezTo>
                  <a:pt x="29235" y="35803"/>
                  <a:pt x="22495" y="19431"/>
                  <a:pt x="30028" y="7195"/>
                </a:cubicBezTo>
                <a:close/>
                <a:moveTo>
                  <a:pt x="6326713" y="6968"/>
                </a:moveTo>
                <a:cubicBezTo>
                  <a:pt x="6327280" y="5268"/>
                  <a:pt x="6330113" y="5835"/>
                  <a:pt x="6330282" y="7421"/>
                </a:cubicBezTo>
                <a:cubicBezTo>
                  <a:pt x="6331982" y="25379"/>
                  <a:pt x="6330566" y="43507"/>
                  <a:pt x="6331076" y="61464"/>
                </a:cubicBezTo>
                <a:cubicBezTo>
                  <a:pt x="6331416" y="74324"/>
                  <a:pt x="6336797" y="91432"/>
                  <a:pt x="6328300" y="103158"/>
                </a:cubicBezTo>
                <a:cubicBezTo>
                  <a:pt x="6327790" y="103838"/>
                  <a:pt x="6326204" y="103555"/>
                  <a:pt x="6326374" y="102705"/>
                </a:cubicBezTo>
                <a:cubicBezTo>
                  <a:pt x="6328980" y="87806"/>
                  <a:pt x="6326544" y="73587"/>
                  <a:pt x="6325581" y="58632"/>
                </a:cubicBezTo>
                <a:cubicBezTo>
                  <a:pt x="6325014" y="49625"/>
                  <a:pt x="6324958" y="40617"/>
                  <a:pt x="6324674" y="31610"/>
                </a:cubicBezTo>
                <a:cubicBezTo>
                  <a:pt x="6324448" y="23396"/>
                  <a:pt x="6323994" y="15012"/>
                  <a:pt x="6326657" y="7024"/>
                </a:cubicBezTo>
                <a:close/>
                <a:moveTo>
                  <a:pt x="5487340" y="6968"/>
                </a:moveTo>
                <a:cubicBezTo>
                  <a:pt x="5487906" y="5268"/>
                  <a:pt x="5490739" y="5835"/>
                  <a:pt x="5490909" y="7421"/>
                </a:cubicBezTo>
                <a:cubicBezTo>
                  <a:pt x="5492608" y="25379"/>
                  <a:pt x="5491192" y="43507"/>
                  <a:pt x="5491702" y="61464"/>
                </a:cubicBezTo>
                <a:cubicBezTo>
                  <a:pt x="5492042" y="74324"/>
                  <a:pt x="5497423" y="91432"/>
                  <a:pt x="5488926" y="103158"/>
                </a:cubicBezTo>
                <a:cubicBezTo>
                  <a:pt x="5488416" y="103838"/>
                  <a:pt x="5486830" y="103555"/>
                  <a:pt x="5487000" y="102705"/>
                </a:cubicBezTo>
                <a:cubicBezTo>
                  <a:pt x="5489606" y="87806"/>
                  <a:pt x="5487170" y="73587"/>
                  <a:pt x="5486207" y="58632"/>
                </a:cubicBezTo>
                <a:cubicBezTo>
                  <a:pt x="5485640" y="49625"/>
                  <a:pt x="5485584" y="40617"/>
                  <a:pt x="5485300" y="31610"/>
                </a:cubicBezTo>
                <a:cubicBezTo>
                  <a:pt x="5485074" y="23396"/>
                  <a:pt x="5484621" y="15012"/>
                  <a:pt x="5487283" y="7024"/>
                </a:cubicBezTo>
                <a:close/>
                <a:moveTo>
                  <a:pt x="4284276" y="6968"/>
                </a:moveTo>
                <a:cubicBezTo>
                  <a:pt x="4284842" y="5268"/>
                  <a:pt x="4287675" y="5835"/>
                  <a:pt x="4287845" y="7421"/>
                </a:cubicBezTo>
                <a:cubicBezTo>
                  <a:pt x="4289544" y="25379"/>
                  <a:pt x="4288128" y="43507"/>
                  <a:pt x="4288638" y="61464"/>
                </a:cubicBezTo>
                <a:cubicBezTo>
                  <a:pt x="4288978" y="74324"/>
                  <a:pt x="4294359" y="91432"/>
                  <a:pt x="4285862" y="103158"/>
                </a:cubicBezTo>
                <a:cubicBezTo>
                  <a:pt x="4285352" y="103838"/>
                  <a:pt x="4283766" y="103555"/>
                  <a:pt x="4283936" y="102705"/>
                </a:cubicBezTo>
                <a:cubicBezTo>
                  <a:pt x="4286542" y="87806"/>
                  <a:pt x="4284106" y="73587"/>
                  <a:pt x="4283143" y="58632"/>
                </a:cubicBezTo>
                <a:cubicBezTo>
                  <a:pt x="4282576" y="49625"/>
                  <a:pt x="4282519" y="40617"/>
                  <a:pt x="4282236" y="31610"/>
                </a:cubicBezTo>
                <a:cubicBezTo>
                  <a:pt x="4282010" y="23396"/>
                  <a:pt x="4281557" y="15012"/>
                  <a:pt x="4284219" y="7024"/>
                </a:cubicBezTo>
                <a:close/>
                <a:moveTo>
                  <a:pt x="3444902" y="6968"/>
                </a:moveTo>
                <a:cubicBezTo>
                  <a:pt x="3445468" y="5268"/>
                  <a:pt x="3448301" y="5835"/>
                  <a:pt x="3448471" y="7421"/>
                </a:cubicBezTo>
                <a:cubicBezTo>
                  <a:pt x="3450170" y="25379"/>
                  <a:pt x="3448754" y="43507"/>
                  <a:pt x="3449264" y="61464"/>
                </a:cubicBezTo>
                <a:cubicBezTo>
                  <a:pt x="3449604" y="74324"/>
                  <a:pt x="3454985" y="91432"/>
                  <a:pt x="3446488" y="103158"/>
                </a:cubicBezTo>
                <a:cubicBezTo>
                  <a:pt x="3445978" y="103838"/>
                  <a:pt x="3444392" y="103555"/>
                  <a:pt x="3444562" y="102705"/>
                </a:cubicBezTo>
                <a:cubicBezTo>
                  <a:pt x="3447168" y="87806"/>
                  <a:pt x="3444732" y="73587"/>
                  <a:pt x="3443769" y="58632"/>
                </a:cubicBezTo>
                <a:cubicBezTo>
                  <a:pt x="3443202" y="49625"/>
                  <a:pt x="3443145" y="40617"/>
                  <a:pt x="3442862" y="31610"/>
                </a:cubicBezTo>
                <a:cubicBezTo>
                  <a:pt x="3442636" y="23396"/>
                  <a:pt x="3442183" y="15012"/>
                  <a:pt x="3444845" y="7024"/>
                </a:cubicBezTo>
                <a:close/>
                <a:moveTo>
                  <a:pt x="2605528" y="6968"/>
                </a:moveTo>
                <a:cubicBezTo>
                  <a:pt x="2606094" y="5268"/>
                  <a:pt x="2608927" y="5835"/>
                  <a:pt x="2609097" y="7421"/>
                </a:cubicBezTo>
                <a:cubicBezTo>
                  <a:pt x="2610797" y="25379"/>
                  <a:pt x="2609380" y="43507"/>
                  <a:pt x="2609890" y="61464"/>
                </a:cubicBezTo>
                <a:cubicBezTo>
                  <a:pt x="2610231" y="74324"/>
                  <a:pt x="2615611" y="91432"/>
                  <a:pt x="2607114" y="103158"/>
                </a:cubicBezTo>
                <a:cubicBezTo>
                  <a:pt x="2606604" y="103838"/>
                  <a:pt x="2605018" y="103555"/>
                  <a:pt x="2605188" y="102705"/>
                </a:cubicBezTo>
                <a:cubicBezTo>
                  <a:pt x="2607794" y="87806"/>
                  <a:pt x="2605358" y="73587"/>
                  <a:pt x="2604395" y="58632"/>
                </a:cubicBezTo>
                <a:cubicBezTo>
                  <a:pt x="2603828" y="49625"/>
                  <a:pt x="2603772" y="40617"/>
                  <a:pt x="2603488" y="31610"/>
                </a:cubicBezTo>
                <a:cubicBezTo>
                  <a:pt x="2603263" y="23396"/>
                  <a:pt x="2602809" y="15012"/>
                  <a:pt x="2605471" y="7024"/>
                </a:cubicBezTo>
                <a:close/>
                <a:moveTo>
                  <a:pt x="1766100" y="6968"/>
                </a:moveTo>
                <a:cubicBezTo>
                  <a:pt x="1766666" y="5268"/>
                  <a:pt x="1769497" y="5835"/>
                  <a:pt x="1769667" y="7421"/>
                </a:cubicBezTo>
                <a:cubicBezTo>
                  <a:pt x="1771365" y="25379"/>
                  <a:pt x="1769952" y="43507"/>
                  <a:pt x="1770462" y="61464"/>
                </a:cubicBezTo>
                <a:cubicBezTo>
                  <a:pt x="1770800" y="74324"/>
                  <a:pt x="1776183" y="91432"/>
                  <a:pt x="1767684" y="103158"/>
                </a:cubicBezTo>
                <a:cubicBezTo>
                  <a:pt x="1767175" y="103838"/>
                  <a:pt x="1765587" y="103555"/>
                  <a:pt x="1765758" y="102705"/>
                </a:cubicBezTo>
                <a:cubicBezTo>
                  <a:pt x="1768364" y="87806"/>
                  <a:pt x="1765930" y="73587"/>
                  <a:pt x="1764965" y="58632"/>
                </a:cubicBezTo>
                <a:cubicBezTo>
                  <a:pt x="1764398" y="49625"/>
                  <a:pt x="1764341" y="40617"/>
                  <a:pt x="1764061" y="31610"/>
                </a:cubicBezTo>
                <a:cubicBezTo>
                  <a:pt x="1763832" y="23396"/>
                  <a:pt x="1763379" y="15012"/>
                  <a:pt x="1766043" y="7024"/>
                </a:cubicBezTo>
                <a:close/>
                <a:moveTo>
                  <a:pt x="674925" y="6968"/>
                </a:moveTo>
                <a:cubicBezTo>
                  <a:pt x="675491" y="5268"/>
                  <a:pt x="678324" y="5835"/>
                  <a:pt x="678495" y="7421"/>
                </a:cubicBezTo>
                <a:cubicBezTo>
                  <a:pt x="680192" y="25379"/>
                  <a:pt x="678775" y="43507"/>
                  <a:pt x="679286" y="61464"/>
                </a:cubicBezTo>
                <a:cubicBezTo>
                  <a:pt x="679626" y="74324"/>
                  <a:pt x="685008" y="91432"/>
                  <a:pt x="676510" y="103158"/>
                </a:cubicBezTo>
                <a:cubicBezTo>
                  <a:pt x="676001" y="103838"/>
                  <a:pt x="674414" y="103555"/>
                  <a:pt x="674585" y="102705"/>
                </a:cubicBezTo>
                <a:cubicBezTo>
                  <a:pt x="677189" y="87806"/>
                  <a:pt x="674754" y="73587"/>
                  <a:pt x="673791" y="58632"/>
                </a:cubicBezTo>
                <a:cubicBezTo>
                  <a:pt x="673224" y="49625"/>
                  <a:pt x="673168" y="40617"/>
                  <a:pt x="672885" y="31610"/>
                </a:cubicBezTo>
                <a:cubicBezTo>
                  <a:pt x="672658" y="23396"/>
                  <a:pt x="672206" y="15012"/>
                  <a:pt x="674868" y="7024"/>
                </a:cubicBezTo>
                <a:close/>
                <a:moveTo>
                  <a:pt x="6128214" y="6798"/>
                </a:moveTo>
                <a:lnTo>
                  <a:pt x="6128214" y="6855"/>
                </a:lnTo>
                <a:cubicBezTo>
                  <a:pt x="6128667" y="5099"/>
                  <a:pt x="6131556" y="5438"/>
                  <a:pt x="6131840" y="7025"/>
                </a:cubicBezTo>
                <a:cubicBezTo>
                  <a:pt x="6135012" y="24982"/>
                  <a:pt x="6134729" y="43394"/>
                  <a:pt x="6136032" y="61521"/>
                </a:cubicBezTo>
                <a:cubicBezTo>
                  <a:pt x="6136995" y="74437"/>
                  <a:pt x="6142830" y="91716"/>
                  <a:pt x="6134446" y="103725"/>
                </a:cubicBezTo>
                <a:cubicBezTo>
                  <a:pt x="6133936" y="104405"/>
                  <a:pt x="6132406" y="104122"/>
                  <a:pt x="6132520" y="103272"/>
                </a:cubicBezTo>
                <a:cubicBezTo>
                  <a:pt x="6134899" y="88090"/>
                  <a:pt x="6132066" y="73814"/>
                  <a:pt x="6130424" y="58802"/>
                </a:cubicBezTo>
                <a:cubicBezTo>
                  <a:pt x="6129460" y="49795"/>
                  <a:pt x="6128894" y="40674"/>
                  <a:pt x="6128044" y="31667"/>
                </a:cubicBezTo>
                <a:cubicBezTo>
                  <a:pt x="6127308" y="23396"/>
                  <a:pt x="6126232" y="15069"/>
                  <a:pt x="6128214" y="6798"/>
                </a:cubicBezTo>
                <a:close/>
                <a:moveTo>
                  <a:pt x="5288840" y="6798"/>
                </a:moveTo>
                <a:lnTo>
                  <a:pt x="5288840" y="6855"/>
                </a:lnTo>
                <a:cubicBezTo>
                  <a:pt x="5289293" y="5099"/>
                  <a:pt x="5292183" y="5438"/>
                  <a:pt x="5292466" y="7025"/>
                </a:cubicBezTo>
                <a:cubicBezTo>
                  <a:pt x="5295638" y="24982"/>
                  <a:pt x="5295355" y="43394"/>
                  <a:pt x="5296658" y="61521"/>
                </a:cubicBezTo>
                <a:cubicBezTo>
                  <a:pt x="5297621" y="74437"/>
                  <a:pt x="5303456" y="91716"/>
                  <a:pt x="5295072" y="103725"/>
                </a:cubicBezTo>
                <a:cubicBezTo>
                  <a:pt x="5294562" y="104405"/>
                  <a:pt x="5293032" y="104122"/>
                  <a:pt x="5293146" y="103272"/>
                </a:cubicBezTo>
                <a:cubicBezTo>
                  <a:pt x="5295525" y="88090"/>
                  <a:pt x="5292692" y="73814"/>
                  <a:pt x="5291050" y="58802"/>
                </a:cubicBezTo>
                <a:cubicBezTo>
                  <a:pt x="5290087" y="49795"/>
                  <a:pt x="5289520" y="40674"/>
                  <a:pt x="5288670" y="31667"/>
                </a:cubicBezTo>
                <a:cubicBezTo>
                  <a:pt x="5287934" y="23396"/>
                  <a:pt x="5286858" y="15069"/>
                  <a:pt x="5288840" y="6798"/>
                </a:cubicBezTo>
                <a:close/>
                <a:moveTo>
                  <a:pt x="4085719" y="6798"/>
                </a:moveTo>
                <a:lnTo>
                  <a:pt x="4085719" y="6855"/>
                </a:lnTo>
                <a:cubicBezTo>
                  <a:pt x="4086172" y="5099"/>
                  <a:pt x="4089062" y="5438"/>
                  <a:pt x="4089345" y="7025"/>
                </a:cubicBezTo>
                <a:cubicBezTo>
                  <a:pt x="4092517" y="24982"/>
                  <a:pt x="4092234" y="43394"/>
                  <a:pt x="4093537" y="61521"/>
                </a:cubicBezTo>
                <a:cubicBezTo>
                  <a:pt x="4094500" y="74437"/>
                  <a:pt x="4100335" y="91716"/>
                  <a:pt x="4091951" y="103725"/>
                </a:cubicBezTo>
                <a:cubicBezTo>
                  <a:pt x="4091441" y="104405"/>
                  <a:pt x="4089911" y="104122"/>
                  <a:pt x="4090025" y="103272"/>
                </a:cubicBezTo>
                <a:cubicBezTo>
                  <a:pt x="4092404" y="88090"/>
                  <a:pt x="4089571" y="73814"/>
                  <a:pt x="4087929" y="58802"/>
                </a:cubicBezTo>
                <a:cubicBezTo>
                  <a:pt x="4086966" y="49795"/>
                  <a:pt x="4086399" y="40674"/>
                  <a:pt x="4085549" y="31667"/>
                </a:cubicBezTo>
                <a:cubicBezTo>
                  <a:pt x="4084813" y="23396"/>
                  <a:pt x="4083737" y="15069"/>
                  <a:pt x="4085719" y="6798"/>
                </a:cubicBezTo>
                <a:close/>
                <a:moveTo>
                  <a:pt x="3246345" y="6798"/>
                </a:moveTo>
                <a:lnTo>
                  <a:pt x="3246345" y="6855"/>
                </a:lnTo>
                <a:cubicBezTo>
                  <a:pt x="3246798" y="5099"/>
                  <a:pt x="3249688" y="5438"/>
                  <a:pt x="3249972" y="7025"/>
                </a:cubicBezTo>
                <a:cubicBezTo>
                  <a:pt x="3253143" y="24982"/>
                  <a:pt x="3252860" y="43394"/>
                  <a:pt x="3254163" y="61521"/>
                </a:cubicBezTo>
                <a:cubicBezTo>
                  <a:pt x="3255126" y="74437"/>
                  <a:pt x="3260961" y="91716"/>
                  <a:pt x="3252576" y="103725"/>
                </a:cubicBezTo>
                <a:cubicBezTo>
                  <a:pt x="3252067" y="104405"/>
                  <a:pt x="3250537" y="104122"/>
                  <a:pt x="3250651" y="103272"/>
                </a:cubicBezTo>
                <a:cubicBezTo>
                  <a:pt x="3253030" y="88090"/>
                  <a:pt x="3250197" y="73814"/>
                  <a:pt x="3248555" y="58802"/>
                </a:cubicBezTo>
                <a:cubicBezTo>
                  <a:pt x="3247592" y="49795"/>
                  <a:pt x="3247025" y="40674"/>
                  <a:pt x="3246175" y="31667"/>
                </a:cubicBezTo>
                <a:cubicBezTo>
                  <a:pt x="3245439" y="23396"/>
                  <a:pt x="3244363" y="15069"/>
                  <a:pt x="3246345" y="6798"/>
                </a:cubicBezTo>
                <a:close/>
                <a:moveTo>
                  <a:pt x="2406972" y="6798"/>
                </a:moveTo>
                <a:lnTo>
                  <a:pt x="2406972" y="6855"/>
                </a:lnTo>
                <a:cubicBezTo>
                  <a:pt x="2407426" y="5099"/>
                  <a:pt x="2410316" y="5438"/>
                  <a:pt x="2410599" y="7025"/>
                </a:cubicBezTo>
                <a:cubicBezTo>
                  <a:pt x="2413771" y="24982"/>
                  <a:pt x="2413488" y="43394"/>
                  <a:pt x="2414791" y="61521"/>
                </a:cubicBezTo>
                <a:cubicBezTo>
                  <a:pt x="2415754" y="74437"/>
                  <a:pt x="2421589" y="91716"/>
                  <a:pt x="2413204" y="103725"/>
                </a:cubicBezTo>
                <a:cubicBezTo>
                  <a:pt x="2412695" y="104405"/>
                  <a:pt x="2411165" y="104122"/>
                  <a:pt x="2411278" y="103272"/>
                </a:cubicBezTo>
                <a:cubicBezTo>
                  <a:pt x="2413658" y="88090"/>
                  <a:pt x="2410825" y="73814"/>
                  <a:pt x="2409184" y="58802"/>
                </a:cubicBezTo>
                <a:cubicBezTo>
                  <a:pt x="2408219" y="49795"/>
                  <a:pt x="2407653" y="40674"/>
                  <a:pt x="2406803" y="31667"/>
                </a:cubicBezTo>
                <a:cubicBezTo>
                  <a:pt x="2406067" y="23396"/>
                  <a:pt x="2404991" y="15069"/>
                  <a:pt x="2406972" y="6798"/>
                </a:cubicBezTo>
                <a:close/>
                <a:moveTo>
                  <a:pt x="1567597" y="6798"/>
                </a:moveTo>
                <a:lnTo>
                  <a:pt x="1567597" y="6855"/>
                </a:lnTo>
                <a:cubicBezTo>
                  <a:pt x="1568051" y="5099"/>
                  <a:pt x="1570939" y="5438"/>
                  <a:pt x="1571224" y="7025"/>
                </a:cubicBezTo>
                <a:cubicBezTo>
                  <a:pt x="1574396" y="24982"/>
                  <a:pt x="1574112" y="43394"/>
                  <a:pt x="1575415" y="61521"/>
                </a:cubicBezTo>
                <a:cubicBezTo>
                  <a:pt x="1576379" y="74437"/>
                  <a:pt x="1582214" y="91716"/>
                  <a:pt x="1573829" y="103725"/>
                </a:cubicBezTo>
                <a:cubicBezTo>
                  <a:pt x="1573319" y="104405"/>
                  <a:pt x="1571790" y="104122"/>
                  <a:pt x="1571905" y="103272"/>
                </a:cubicBezTo>
                <a:cubicBezTo>
                  <a:pt x="1574282" y="88090"/>
                  <a:pt x="1571449" y="73814"/>
                  <a:pt x="1569808" y="58802"/>
                </a:cubicBezTo>
                <a:cubicBezTo>
                  <a:pt x="1568845" y="49795"/>
                  <a:pt x="1568276" y="40674"/>
                  <a:pt x="1567428" y="31667"/>
                </a:cubicBezTo>
                <a:cubicBezTo>
                  <a:pt x="1566692" y="23396"/>
                  <a:pt x="1565616" y="15069"/>
                  <a:pt x="1567597" y="6798"/>
                </a:cubicBezTo>
                <a:close/>
                <a:moveTo>
                  <a:pt x="476426" y="6798"/>
                </a:moveTo>
                <a:lnTo>
                  <a:pt x="476426" y="6855"/>
                </a:lnTo>
                <a:cubicBezTo>
                  <a:pt x="476878" y="5099"/>
                  <a:pt x="479767" y="5438"/>
                  <a:pt x="480050" y="7025"/>
                </a:cubicBezTo>
                <a:cubicBezTo>
                  <a:pt x="483221" y="24982"/>
                  <a:pt x="482940" y="43394"/>
                  <a:pt x="484242" y="61521"/>
                </a:cubicBezTo>
                <a:cubicBezTo>
                  <a:pt x="485206" y="74437"/>
                  <a:pt x="491041" y="91716"/>
                  <a:pt x="482656" y="103725"/>
                </a:cubicBezTo>
                <a:cubicBezTo>
                  <a:pt x="482146" y="104405"/>
                  <a:pt x="480616" y="104122"/>
                  <a:pt x="480730" y="103272"/>
                </a:cubicBezTo>
                <a:cubicBezTo>
                  <a:pt x="483109" y="88090"/>
                  <a:pt x="480277" y="73814"/>
                  <a:pt x="478634" y="58802"/>
                </a:cubicBezTo>
                <a:cubicBezTo>
                  <a:pt x="477671" y="49795"/>
                  <a:pt x="477105" y="40674"/>
                  <a:pt x="476255" y="31667"/>
                </a:cubicBezTo>
                <a:cubicBezTo>
                  <a:pt x="475518" y="23396"/>
                  <a:pt x="474442" y="15069"/>
                  <a:pt x="476426" y="6798"/>
                </a:cubicBezTo>
                <a:close/>
                <a:moveTo>
                  <a:pt x="6015766" y="6515"/>
                </a:moveTo>
                <a:cubicBezTo>
                  <a:pt x="6016219" y="4759"/>
                  <a:pt x="6019164" y="5155"/>
                  <a:pt x="6019391" y="6741"/>
                </a:cubicBezTo>
                <a:cubicBezTo>
                  <a:pt x="6022280" y="24813"/>
                  <a:pt x="6022054" y="43280"/>
                  <a:pt x="6023809" y="61465"/>
                </a:cubicBezTo>
                <a:cubicBezTo>
                  <a:pt x="6025000" y="74494"/>
                  <a:pt x="6031514" y="91432"/>
                  <a:pt x="6023809" y="103895"/>
                </a:cubicBezTo>
                <a:cubicBezTo>
                  <a:pt x="6023356" y="104575"/>
                  <a:pt x="6021770" y="104405"/>
                  <a:pt x="6021884" y="103555"/>
                </a:cubicBezTo>
                <a:cubicBezTo>
                  <a:pt x="6023470" y="88260"/>
                  <a:pt x="6020127" y="74041"/>
                  <a:pt x="6018144" y="58916"/>
                </a:cubicBezTo>
                <a:cubicBezTo>
                  <a:pt x="6016955" y="49795"/>
                  <a:pt x="6016275" y="40675"/>
                  <a:pt x="6015425" y="31554"/>
                </a:cubicBezTo>
                <a:cubicBezTo>
                  <a:pt x="6014632" y="23226"/>
                  <a:pt x="6013670" y="14842"/>
                  <a:pt x="6015766" y="6515"/>
                </a:cubicBezTo>
                <a:close/>
                <a:moveTo>
                  <a:pt x="5176391" y="6515"/>
                </a:moveTo>
                <a:cubicBezTo>
                  <a:pt x="5176844" y="4759"/>
                  <a:pt x="5179790" y="5155"/>
                  <a:pt x="5180016" y="6741"/>
                </a:cubicBezTo>
                <a:cubicBezTo>
                  <a:pt x="5182905" y="24813"/>
                  <a:pt x="5182679" y="43280"/>
                  <a:pt x="5184435" y="61465"/>
                </a:cubicBezTo>
                <a:cubicBezTo>
                  <a:pt x="5185625" y="74494"/>
                  <a:pt x="5192139" y="91432"/>
                  <a:pt x="5184435" y="103895"/>
                </a:cubicBezTo>
                <a:cubicBezTo>
                  <a:pt x="5183982" y="104575"/>
                  <a:pt x="5182396" y="104405"/>
                  <a:pt x="5182509" y="103555"/>
                </a:cubicBezTo>
                <a:cubicBezTo>
                  <a:pt x="5184095" y="88260"/>
                  <a:pt x="5180696" y="74041"/>
                  <a:pt x="5178770" y="58916"/>
                </a:cubicBezTo>
                <a:cubicBezTo>
                  <a:pt x="5177580" y="49795"/>
                  <a:pt x="5176900" y="40675"/>
                  <a:pt x="5176051" y="31554"/>
                </a:cubicBezTo>
                <a:cubicBezTo>
                  <a:pt x="5175314" y="23226"/>
                  <a:pt x="5174295" y="14842"/>
                  <a:pt x="5176391" y="6515"/>
                </a:cubicBezTo>
                <a:close/>
                <a:moveTo>
                  <a:pt x="3973328" y="6515"/>
                </a:moveTo>
                <a:cubicBezTo>
                  <a:pt x="3973780" y="4759"/>
                  <a:pt x="3976726" y="5155"/>
                  <a:pt x="3976953" y="6741"/>
                </a:cubicBezTo>
                <a:cubicBezTo>
                  <a:pt x="3979842" y="24813"/>
                  <a:pt x="3979616" y="43280"/>
                  <a:pt x="3981372" y="61465"/>
                </a:cubicBezTo>
                <a:cubicBezTo>
                  <a:pt x="3982561" y="74494"/>
                  <a:pt x="3989076" y="91432"/>
                  <a:pt x="3981372" y="103895"/>
                </a:cubicBezTo>
                <a:cubicBezTo>
                  <a:pt x="3980918" y="104575"/>
                  <a:pt x="3979332" y="104405"/>
                  <a:pt x="3979445" y="103555"/>
                </a:cubicBezTo>
                <a:cubicBezTo>
                  <a:pt x="3981032" y="88260"/>
                  <a:pt x="3977633" y="74041"/>
                  <a:pt x="3975707" y="58916"/>
                </a:cubicBezTo>
                <a:cubicBezTo>
                  <a:pt x="3974517" y="49795"/>
                  <a:pt x="3973837" y="40675"/>
                  <a:pt x="3972988" y="31554"/>
                </a:cubicBezTo>
                <a:cubicBezTo>
                  <a:pt x="3972194" y="23226"/>
                  <a:pt x="3971232" y="14842"/>
                  <a:pt x="3973328" y="6515"/>
                </a:cubicBezTo>
                <a:close/>
                <a:moveTo>
                  <a:pt x="3133953" y="6515"/>
                </a:moveTo>
                <a:cubicBezTo>
                  <a:pt x="3134407" y="4759"/>
                  <a:pt x="3137352" y="5155"/>
                  <a:pt x="3137580" y="6741"/>
                </a:cubicBezTo>
                <a:cubicBezTo>
                  <a:pt x="3140468" y="24813"/>
                  <a:pt x="3140242" y="43280"/>
                  <a:pt x="3141998" y="61465"/>
                </a:cubicBezTo>
                <a:cubicBezTo>
                  <a:pt x="3143188" y="74494"/>
                  <a:pt x="3149703" y="91432"/>
                  <a:pt x="3141998" y="103895"/>
                </a:cubicBezTo>
                <a:cubicBezTo>
                  <a:pt x="3141545" y="104575"/>
                  <a:pt x="3139960" y="104405"/>
                  <a:pt x="3140072" y="103555"/>
                </a:cubicBezTo>
                <a:cubicBezTo>
                  <a:pt x="3141658" y="88260"/>
                  <a:pt x="3138317" y="74041"/>
                  <a:pt x="3136334" y="58916"/>
                </a:cubicBezTo>
                <a:cubicBezTo>
                  <a:pt x="3135143" y="49795"/>
                  <a:pt x="3134463" y="40675"/>
                  <a:pt x="3133614" y="31554"/>
                </a:cubicBezTo>
                <a:cubicBezTo>
                  <a:pt x="3132821" y="23226"/>
                  <a:pt x="3131857" y="14842"/>
                  <a:pt x="3133953" y="6515"/>
                </a:cubicBezTo>
                <a:close/>
                <a:moveTo>
                  <a:pt x="2294580" y="6515"/>
                </a:moveTo>
                <a:cubicBezTo>
                  <a:pt x="2295033" y="4759"/>
                  <a:pt x="2297979" y="5155"/>
                  <a:pt x="2298206" y="6741"/>
                </a:cubicBezTo>
                <a:cubicBezTo>
                  <a:pt x="2301095" y="24813"/>
                  <a:pt x="2300869" y="43280"/>
                  <a:pt x="2302626" y="61465"/>
                </a:cubicBezTo>
                <a:cubicBezTo>
                  <a:pt x="2303814" y="74494"/>
                  <a:pt x="2310329" y="91432"/>
                  <a:pt x="2302626" y="103895"/>
                </a:cubicBezTo>
                <a:cubicBezTo>
                  <a:pt x="2302172" y="104575"/>
                  <a:pt x="2300586" y="104405"/>
                  <a:pt x="2300700" y="103555"/>
                </a:cubicBezTo>
                <a:cubicBezTo>
                  <a:pt x="2302285" y="88260"/>
                  <a:pt x="2298943" y="74041"/>
                  <a:pt x="2296960" y="58916"/>
                </a:cubicBezTo>
                <a:cubicBezTo>
                  <a:pt x="2295769" y="49795"/>
                  <a:pt x="2295090" y="40675"/>
                  <a:pt x="2294241" y="31554"/>
                </a:cubicBezTo>
                <a:cubicBezTo>
                  <a:pt x="2293448" y="23226"/>
                  <a:pt x="2292485" y="14842"/>
                  <a:pt x="2294580" y="6515"/>
                </a:cubicBezTo>
                <a:close/>
                <a:moveTo>
                  <a:pt x="1455205" y="6515"/>
                </a:moveTo>
                <a:cubicBezTo>
                  <a:pt x="1455660" y="4759"/>
                  <a:pt x="1458604" y="5155"/>
                  <a:pt x="1458832" y="6741"/>
                </a:cubicBezTo>
                <a:cubicBezTo>
                  <a:pt x="1461720" y="24813"/>
                  <a:pt x="1461494" y="43280"/>
                  <a:pt x="1463250" y="61465"/>
                </a:cubicBezTo>
                <a:cubicBezTo>
                  <a:pt x="1464438" y="74494"/>
                  <a:pt x="1470954" y="91432"/>
                  <a:pt x="1463250" y="103895"/>
                </a:cubicBezTo>
                <a:cubicBezTo>
                  <a:pt x="1462797" y="104575"/>
                  <a:pt x="1461209" y="104405"/>
                  <a:pt x="1461324" y="103555"/>
                </a:cubicBezTo>
                <a:cubicBezTo>
                  <a:pt x="1462910" y="88260"/>
                  <a:pt x="1459511" y="74041"/>
                  <a:pt x="1457585" y="58916"/>
                </a:cubicBezTo>
                <a:cubicBezTo>
                  <a:pt x="1456395" y="49795"/>
                  <a:pt x="1455714" y="40675"/>
                  <a:pt x="1454865" y="31554"/>
                </a:cubicBezTo>
                <a:cubicBezTo>
                  <a:pt x="1454071" y="23226"/>
                  <a:pt x="1453110" y="14842"/>
                  <a:pt x="1455205" y="6515"/>
                </a:cubicBezTo>
                <a:close/>
                <a:moveTo>
                  <a:pt x="363975" y="6515"/>
                </a:moveTo>
                <a:cubicBezTo>
                  <a:pt x="364428" y="4759"/>
                  <a:pt x="367374" y="5155"/>
                  <a:pt x="367600" y="6741"/>
                </a:cubicBezTo>
                <a:cubicBezTo>
                  <a:pt x="370490" y="24813"/>
                  <a:pt x="370263" y="43280"/>
                  <a:pt x="372019" y="61465"/>
                </a:cubicBezTo>
                <a:cubicBezTo>
                  <a:pt x="373209" y="74494"/>
                  <a:pt x="379724" y="91432"/>
                  <a:pt x="372019" y="103895"/>
                </a:cubicBezTo>
                <a:cubicBezTo>
                  <a:pt x="371568" y="104575"/>
                  <a:pt x="369979" y="104405"/>
                  <a:pt x="370093" y="103555"/>
                </a:cubicBezTo>
                <a:cubicBezTo>
                  <a:pt x="371681" y="88260"/>
                  <a:pt x="368281" y="74041"/>
                  <a:pt x="366355" y="58916"/>
                </a:cubicBezTo>
                <a:cubicBezTo>
                  <a:pt x="365165" y="49795"/>
                  <a:pt x="364484" y="40675"/>
                  <a:pt x="363636" y="31554"/>
                </a:cubicBezTo>
                <a:cubicBezTo>
                  <a:pt x="362898" y="23226"/>
                  <a:pt x="361878" y="14842"/>
                  <a:pt x="363975" y="6515"/>
                </a:cubicBezTo>
                <a:close/>
                <a:moveTo>
                  <a:pt x="6357248" y="6459"/>
                </a:moveTo>
                <a:cubicBezTo>
                  <a:pt x="6357758" y="5779"/>
                  <a:pt x="6359344" y="6062"/>
                  <a:pt x="6359174" y="6912"/>
                </a:cubicBezTo>
                <a:cubicBezTo>
                  <a:pt x="6356568" y="21811"/>
                  <a:pt x="6359004" y="36030"/>
                  <a:pt x="6359967" y="50985"/>
                </a:cubicBezTo>
                <a:cubicBezTo>
                  <a:pt x="6360534" y="59992"/>
                  <a:pt x="6360590" y="69000"/>
                  <a:pt x="6360873" y="78007"/>
                </a:cubicBezTo>
                <a:cubicBezTo>
                  <a:pt x="6361100" y="86221"/>
                  <a:pt x="6361553" y="94605"/>
                  <a:pt x="6358891" y="102593"/>
                </a:cubicBezTo>
                <a:lnTo>
                  <a:pt x="6358834" y="102649"/>
                </a:lnTo>
                <a:cubicBezTo>
                  <a:pt x="6358268" y="104349"/>
                  <a:pt x="6355435" y="103782"/>
                  <a:pt x="6355265" y="102196"/>
                </a:cubicBezTo>
                <a:cubicBezTo>
                  <a:pt x="6353566" y="84238"/>
                  <a:pt x="6354982" y="66110"/>
                  <a:pt x="6354472" y="48153"/>
                </a:cubicBezTo>
                <a:cubicBezTo>
                  <a:pt x="6354132" y="35293"/>
                  <a:pt x="6348750" y="18185"/>
                  <a:pt x="6357248" y="6459"/>
                </a:cubicBezTo>
                <a:close/>
                <a:moveTo>
                  <a:pt x="5517874" y="6459"/>
                </a:moveTo>
                <a:cubicBezTo>
                  <a:pt x="5518384" y="5779"/>
                  <a:pt x="5519970" y="6062"/>
                  <a:pt x="5519800" y="6912"/>
                </a:cubicBezTo>
                <a:cubicBezTo>
                  <a:pt x="5517194" y="21811"/>
                  <a:pt x="5519630" y="36030"/>
                  <a:pt x="5520593" y="50985"/>
                </a:cubicBezTo>
                <a:cubicBezTo>
                  <a:pt x="5521159" y="59992"/>
                  <a:pt x="5521216" y="69000"/>
                  <a:pt x="5521499" y="78007"/>
                </a:cubicBezTo>
                <a:cubicBezTo>
                  <a:pt x="5521726" y="86221"/>
                  <a:pt x="5522179" y="94605"/>
                  <a:pt x="5519517" y="102593"/>
                </a:cubicBezTo>
                <a:lnTo>
                  <a:pt x="5519460" y="102649"/>
                </a:lnTo>
                <a:cubicBezTo>
                  <a:pt x="5518893" y="104349"/>
                  <a:pt x="5516061" y="103782"/>
                  <a:pt x="5515891" y="102196"/>
                </a:cubicBezTo>
                <a:cubicBezTo>
                  <a:pt x="5514192" y="84238"/>
                  <a:pt x="5515608" y="66110"/>
                  <a:pt x="5515098" y="48153"/>
                </a:cubicBezTo>
                <a:cubicBezTo>
                  <a:pt x="5514758" y="35293"/>
                  <a:pt x="5509376" y="18185"/>
                  <a:pt x="5517874" y="6459"/>
                </a:cubicBezTo>
                <a:close/>
                <a:moveTo>
                  <a:pt x="4678500" y="6459"/>
                </a:moveTo>
                <a:cubicBezTo>
                  <a:pt x="4679010" y="5779"/>
                  <a:pt x="4680596" y="6062"/>
                  <a:pt x="4680426" y="6912"/>
                </a:cubicBezTo>
                <a:cubicBezTo>
                  <a:pt x="4677820" y="21811"/>
                  <a:pt x="4680256" y="36030"/>
                  <a:pt x="4681219" y="50985"/>
                </a:cubicBezTo>
                <a:cubicBezTo>
                  <a:pt x="4681785" y="59992"/>
                  <a:pt x="4681842" y="69000"/>
                  <a:pt x="4682125" y="78007"/>
                </a:cubicBezTo>
                <a:cubicBezTo>
                  <a:pt x="4682352" y="86221"/>
                  <a:pt x="4682805" y="94605"/>
                  <a:pt x="4680142" y="102593"/>
                </a:cubicBezTo>
                <a:lnTo>
                  <a:pt x="4680086" y="102649"/>
                </a:lnTo>
                <a:cubicBezTo>
                  <a:pt x="4679519" y="104349"/>
                  <a:pt x="4676687" y="103782"/>
                  <a:pt x="4676517" y="102196"/>
                </a:cubicBezTo>
                <a:cubicBezTo>
                  <a:pt x="4674817" y="84238"/>
                  <a:pt x="4676234" y="66110"/>
                  <a:pt x="4675724" y="48153"/>
                </a:cubicBezTo>
                <a:cubicBezTo>
                  <a:pt x="4675384" y="35293"/>
                  <a:pt x="4670002" y="18185"/>
                  <a:pt x="4678500" y="6459"/>
                </a:cubicBezTo>
                <a:close/>
                <a:moveTo>
                  <a:pt x="4314810" y="6459"/>
                </a:moveTo>
                <a:cubicBezTo>
                  <a:pt x="4315320" y="5779"/>
                  <a:pt x="4316906" y="6062"/>
                  <a:pt x="4316736" y="6912"/>
                </a:cubicBezTo>
                <a:cubicBezTo>
                  <a:pt x="4314130" y="21811"/>
                  <a:pt x="4316566" y="36030"/>
                  <a:pt x="4317529" y="50985"/>
                </a:cubicBezTo>
                <a:cubicBezTo>
                  <a:pt x="4318095" y="59992"/>
                  <a:pt x="4318152" y="69000"/>
                  <a:pt x="4318435" y="78007"/>
                </a:cubicBezTo>
                <a:cubicBezTo>
                  <a:pt x="4318662" y="86221"/>
                  <a:pt x="4319115" y="94605"/>
                  <a:pt x="4316453" y="102593"/>
                </a:cubicBezTo>
                <a:lnTo>
                  <a:pt x="4316396" y="102649"/>
                </a:lnTo>
                <a:cubicBezTo>
                  <a:pt x="4315829" y="104349"/>
                  <a:pt x="4312997" y="103782"/>
                  <a:pt x="4312827" y="102196"/>
                </a:cubicBezTo>
                <a:cubicBezTo>
                  <a:pt x="4311128" y="84238"/>
                  <a:pt x="4312544" y="66110"/>
                  <a:pt x="4312034" y="48153"/>
                </a:cubicBezTo>
                <a:cubicBezTo>
                  <a:pt x="4311694" y="35293"/>
                  <a:pt x="4306312" y="18185"/>
                  <a:pt x="4314810" y="6459"/>
                </a:cubicBezTo>
                <a:close/>
                <a:moveTo>
                  <a:pt x="3475379" y="6459"/>
                </a:moveTo>
                <a:cubicBezTo>
                  <a:pt x="3475889" y="5779"/>
                  <a:pt x="3477475" y="6062"/>
                  <a:pt x="3477305" y="6912"/>
                </a:cubicBezTo>
                <a:cubicBezTo>
                  <a:pt x="3474699" y="21811"/>
                  <a:pt x="3477135" y="36030"/>
                  <a:pt x="3478098" y="50985"/>
                </a:cubicBezTo>
                <a:cubicBezTo>
                  <a:pt x="3478664" y="59992"/>
                  <a:pt x="3478721" y="69000"/>
                  <a:pt x="3479004" y="78007"/>
                </a:cubicBezTo>
                <a:cubicBezTo>
                  <a:pt x="3479231" y="86221"/>
                  <a:pt x="3479684" y="94605"/>
                  <a:pt x="3477022" y="102593"/>
                </a:cubicBezTo>
                <a:lnTo>
                  <a:pt x="3476965" y="102649"/>
                </a:lnTo>
                <a:cubicBezTo>
                  <a:pt x="3476398" y="104349"/>
                  <a:pt x="3473566" y="103782"/>
                  <a:pt x="3473396" y="102196"/>
                </a:cubicBezTo>
                <a:cubicBezTo>
                  <a:pt x="3471697" y="84238"/>
                  <a:pt x="3473113" y="66110"/>
                  <a:pt x="3472603" y="48153"/>
                </a:cubicBezTo>
                <a:cubicBezTo>
                  <a:pt x="3472263" y="35293"/>
                  <a:pt x="3466881" y="18185"/>
                  <a:pt x="3475379" y="6459"/>
                </a:cubicBezTo>
                <a:close/>
                <a:moveTo>
                  <a:pt x="2636006" y="6459"/>
                </a:moveTo>
                <a:cubicBezTo>
                  <a:pt x="2636517" y="5779"/>
                  <a:pt x="2638102" y="6062"/>
                  <a:pt x="2637932" y="6912"/>
                </a:cubicBezTo>
                <a:cubicBezTo>
                  <a:pt x="2635326" y="21811"/>
                  <a:pt x="2637763" y="36030"/>
                  <a:pt x="2638725" y="50985"/>
                </a:cubicBezTo>
                <a:cubicBezTo>
                  <a:pt x="2639292" y="59992"/>
                  <a:pt x="2639348" y="69000"/>
                  <a:pt x="2639631" y="78007"/>
                </a:cubicBezTo>
                <a:cubicBezTo>
                  <a:pt x="2639858" y="86221"/>
                  <a:pt x="2640311" y="94605"/>
                  <a:pt x="2637649" y="102593"/>
                </a:cubicBezTo>
                <a:lnTo>
                  <a:pt x="2637592" y="102649"/>
                </a:lnTo>
                <a:cubicBezTo>
                  <a:pt x="2637025" y="104349"/>
                  <a:pt x="2634193" y="103782"/>
                  <a:pt x="2634023" y="102196"/>
                </a:cubicBezTo>
                <a:cubicBezTo>
                  <a:pt x="2632324" y="84238"/>
                  <a:pt x="2633740" y="66110"/>
                  <a:pt x="2633230" y="48153"/>
                </a:cubicBezTo>
                <a:cubicBezTo>
                  <a:pt x="2632889" y="35293"/>
                  <a:pt x="2627509" y="18185"/>
                  <a:pt x="2636006" y="6459"/>
                </a:cubicBezTo>
                <a:close/>
                <a:moveTo>
                  <a:pt x="1796633" y="6459"/>
                </a:moveTo>
                <a:cubicBezTo>
                  <a:pt x="1797142" y="5779"/>
                  <a:pt x="1798730" y="6062"/>
                  <a:pt x="1798559" y="6912"/>
                </a:cubicBezTo>
                <a:cubicBezTo>
                  <a:pt x="1795953" y="21811"/>
                  <a:pt x="1798389" y="36030"/>
                  <a:pt x="1799351" y="50985"/>
                </a:cubicBezTo>
                <a:cubicBezTo>
                  <a:pt x="1799920" y="59992"/>
                  <a:pt x="1799976" y="69000"/>
                  <a:pt x="1800258" y="78007"/>
                </a:cubicBezTo>
                <a:cubicBezTo>
                  <a:pt x="1800485" y="86221"/>
                  <a:pt x="1800937" y="94605"/>
                  <a:pt x="1798275" y="102593"/>
                </a:cubicBezTo>
                <a:lnTo>
                  <a:pt x="1798218" y="102649"/>
                </a:lnTo>
                <a:cubicBezTo>
                  <a:pt x="1797651" y="104349"/>
                  <a:pt x="1794821" y="103782"/>
                  <a:pt x="1794650" y="102196"/>
                </a:cubicBezTo>
                <a:cubicBezTo>
                  <a:pt x="1792952" y="84238"/>
                  <a:pt x="1794366" y="66110"/>
                  <a:pt x="1793856" y="48153"/>
                </a:cubicBezTo>
                <a:cubicBezTo>
                  <a:pt x="1793518" y="35293"/>
                  <a:pt x="1788135" y="18185"/>
                  <a:pt x="1796633" y="6459"/>
                </a:cubicBezTo>
                <a:close/>
                <a:moveTo>
                  <a:pt x="957266" y="6459"/>
                </a:moveTo>
                <a:cubicBezTo>
                  <a:pt x="957776" y="5779"/>
                  <a:pt x="959361" y="6062"/>
                  <a:pt x="959192" y="6912"/>
                </a:cubicBezTo>
                <a:cubicBezTo>
                  <a:pt x="956587" y="21811"/>
                  <a:pt x="959022" y="36030"/>
                  <a:pt x="959986" y="50985"/>
                </a:cubicBezTo>
                <a:cubicBezTo>
                  <a:pt x="960551" y="59992"/>
                  <a:pt x="960608" y="69000"/>
                  <a:pt x="960891" y="78007"/>
                </a:cubicBezTo>
                <a:cubicBezTo>
                  <a:pt x="961118" y="86221"/>
                  <a:pt x="961571" y="94605"/>
                  <a:pt x="958910" y="102593"/>
                </a:cubicBezTo>
                <a:lnTo>
                  <a:pt x="958852" y="102649"/>
                </a:lnTo>
                <a:cubicBezTo>
                  <a:pt x="958285" y="104349"/>
                  <a:pt x="955453" y="103782"/>
                  <a:pt x="955283" y="102196"/>
                </a:cubicBezTo>
                <a:cubicBezTo>
                  <a:pt x="953585" y="84238"/>
                  <a:pt x="954998" y="66110"/>
                  <a:pt x="954489" y="48153"/>
                </a:cubicBezTo>
                <a:cubicBezTo>
                  <a:pt x="954151" y="35293"/>
                  <a:pt x="948768" y="18185"/>
                  <a:pt x="957266" y="6459"/>
                </a:cubicBezTo>
                <a:close/>
                <a:moveTo>
                  <a:pt x="705458" y="6459"/>
                </a:moveTo>
                <a:cubicBezTo>
                  <a:pt x="705969" y="5779"/>
                  <a:pt x="707555" y="6062"/>
                  <a:pt x="707384" y="6912"/>
                </a:cubicBezTo>
                <a:cubicBezTo>
                  <a:pt x="704778" y="21811"/>
                  <a:pt x="707213" y="36030"/>
                  <a:pt x="708178" y="50985"/>
                </a:cubicBezTo>
                <a:cubicBezTo>
                  <a:pt x="708743" y="59992"/>
                  <a:pt x="708801" y="69000"/>
                  <a:pt x="709083" y="78007"/>
                </a:cubicBezTo>
                <a:cubicBezTo>
                  <a:pt x="709311" y="86221"/>
                  <a:pt x="709763" y="94605"/>
                  <a:pt x="707101" y="102593"/>
                </a:cubicBezTo>
                <a:lnTo>
                  <a:pt x="707044" y="102649"/>
                </a:lnTo>
                <a:cubicBezTo>
                  <a:pt x="706478" y="104349"/>
                  <a:pt x="703646" y="103782"/>
                  <a:pt x="703476" y="102196"/>
                </a:cubicBezTo>
                <a:cubicBezTo>
                  <a:pt x="701776" y="84238"/>
                  <a:pt x="703193" y="66110"/>
                  <a:pt x="702683" y="48153"/>
                </a:cubicBezTo>
                <a:cubicBezTo>
                  <a:pt x="702343" y="35293"/>
                  <a:pt x="696959" y="18185"/>
                  <a:pt x="705458" y="6459"/>
                </a:cubicBezTo>
                <a:close/>
                <a:moveTo>
                  <a:pt x="6410839" y="6402"/>
                </a:moveTo>
                <a:cubicBezTo>
                  <a:pt x="6411349" y="5722"/>
                  <a:pt x="6412878" y="6005"/>
                  <a:pt x="6412765" y="6855"/>
                </a:cubicBezTo>
                <a:cubicBezTo>
                  <a:pt x="6410272" y="21867"/>
                  <a:pt x="6413218" y="36029"/>
                  <a:pt x="6414974" y="50871"/>
                </a:cubicBezTo>
                <a:cubicBezTo>
                  <a:pt x="6415937" y="60105"/>
                  <a:pt x="6416844" y="68829"/>
                  <a:pt x="6417750" y="77723"/>
                </a:cubicBezTo>
                <a:cubicBezTo>
                  <a:pt x="6418713" y="85881"/>
                  <a:pt x="6419960" y="94095"/>
                  <a:pt x="6418146" y="102309"/>
                </a:cubicBezTo>
                <a:lnTo>
                  <a:pt x="6418090" y="102252"/>
                </a:lnTo>
                <a:cubicBezTo>
                  <a:pt x="6417693" y="104009"/>
                  <a:pt x="6414804" y="103725"/>
                  <a:pt x="6414465" y="102196"/>
                </a:cubicBezTo>
                <a:cubicBezTo>
                  <a:pt x="6410839" y="84521"/>
                  <a:pt x="6410839" y="66223"/>
                  <a:pt x="6409366" y="48266"/>
                </a:cubicBezTo>
                <a:cubicBezTo>
                  <a:pt x="6408289" y="35463"/>
                  <a:pt x="6402398" y="18298"/>
                  <a:pt x="6410839" y="6402"/>
                </a:cubicBezTo>
                <a:close/>
                <a:moveTo>
                  <a:pt x="5571464" y="6402"/>
                </a:moveTo>
                <a:cubicBezTo>
                  <a:pt x="5571974" y="5722"/>
                  <a:pt x="5573503" y="6005"/>
                  <a:pt x="5573390" y="6855"/>
                </a:cubicBezTo>
                <a:cubicBezTo>
                  <a:pt x="5570898" y="21867"/>
                  <a:pt x="5573843" y="36029"/>
                  <a:pt x="5575599" y="50871"/>
                </a:cubicBezTo>
                <a:cubicBezTo>
                  <a:pt x="5576563" y="60105"/>
                  <a:pt x="5577469" y="68829"/>
                  <a:pt x="5578375" y="77723"/>
                </a:cubicBezTo>
                <a:cubicBezTo>
                  <a:pt x="5579338" y="85881"/>
                  <a:pt x="5580584" y="94095"/>
                  <a:pt x="5578772" y="102309"/>
                </a:cubicBezTo>
                <a:lnTo>
                  <a:pt x="5578715" y="102252"/>
                </a:lnTo>
                <a:cubicBezTo>
                  <a:pt x="5578319" y="104009"/>
                  <a:pt x="5575430" y="103725"/>
                  <a:pt x="5575090" y="102196"/>
                </a:cubicBezTo>
                <a:cubicBezTo>
                  <a:pt x="5571464" y="84521"/>
                  <a:pt x="5571464" y="66223"/>
                  <a:pt x="5569991" y="48266"/>
                </a:cubicBezTo>
                <a:cubicBezTo>
                  <a:pt x="5568915" y="35463"/>
                  <a:pt x="5563023" y="18298"/>
                  <a:pt x="5571464" y="6402"/>
                </a:cubicBezTo>
                <a:close/>
                <a:moveTo>
                  <a:pt x="4732090" y="6402"/>
                </a:moveTo>
                <a:cubicBezTo>
                  <a:pt x="4732600" y="5722"/>
                  <a:pt x="4734129" y="6005"/>
                  <a:pt x="4734016" y="6855"/>
                </a:cubicBezTo>
                <a:cubicBezTo>
                  <a:pt x="4731523" y="21867"/>
                  <a:pt x="4734469" y="36029"/>
                  <a:pt x="4736225" y="50871"/>
                </a:cubicBezTo>
                <a:cubicBezTo>
                  <a:pt x="4737188" y="60105"/>
                  <a:pt x="4738095" y="68829"/>
                  <a:pt x="4739001" y="77723"/>
                </a:cubicBezTo>
                <a:cubicBezTo>
                  <a:pt x="4739964" y="85881"/>
                  <a:pt x="4741210" y="94095"/>
                  <a:pt x="4739398" y="102309"/>
                </a:cubicBezTo>
                <a:lnTo>
                  <a:pt x="4739341" y="102252"/>
                </a:lnTo>
                <a:cubicBezTo>
                  <a:pt x="4738944" y="104009"/>
                  <a:pt x="4736056" y="103725"/>
                  <a:pt x="4735715" y="102196"/>
                </a:cubicBezTo>
                <a:cubicBezTo>
                  <a:pt x="4732090" y="84521"/>
                  <a:pt x="4732090" y="66223"/>
                  <a:pt x="4730617" y="48266"/>
                </a:cubicBezTo>
                <a:cubicBezTo>
                  <a:pt x="4729541" y="35463"/>
                  <a:pt x="4723649" y="18298"/>
                  <a:pt x="4732090" y="6402"/>
                </a:cubicBezTo>
                <a:close/>
                <a:moveTo>
                  <a:pt x="4368344" y="6402"/>
                </a:moveTo>
                <a:cubicBezTo>
                  <a:pt x="4368854" y="5722"/>
                  <a:pt x="4370383" y="6005"/>
                  <a:pt x="4370270" y="6855"/>
                </a:cubicBezTo>
                <a:cubicBezTo>
                  <a:pt x="4367778" y="21867"/>
                  <a:pt x="4370723" y="36029"/>
                  <a:pt x="4372479" y="50871"/>
                </a:cubicBezTo>
                <a:cubicBezTo>
                  <a:pt x="4373443" y="60105"/>
                  <a:pt x="4374349" y="68829"/>
                  <a:pt x="4375255" y="77723"/>
                </a:cubicBezTo>
                <a:cubicBezTo>
                  <a:pt x="4376218" y="85881"/>
                  <a:pt x="4377464" y="94095"/>
                  <a:pt x="4375652" y="102309"/>
                </a:cubicBezTo>
                <a:lnTo>
                  <a:pt x="4375595" y="102252"/>
                </a:lnTo>
                <a:cubicBezTo>
                  <a:pt x="4375199" y="104009"/>
                  <a:pt x="4372310" y="103725"/>
                  <a:pt x="4371970" y="102196"/>
                </a:cubicBezTo>
                <a:cubicBezTo>
                  <a:pt x="4368344" y="84521"/>
                  <a:pt x="4368344" y="66223"/>
                  <a:pt x="4366871" y="48266"/>
                </a:cubicBezTo>
                <a:cubicBezTo>
                  <a:pt x="4365795" y="35463"/>
                  <a:pt x="4359903" y="18298"/>
                  <a:pt x="4368344" y="6402"/>
                </a:cubicBezTo>
                <a:close/>
                <a:moveTo>
                  <a:pt x="3528969" y="6402"/>
                </a:moveTo>
                <a:cubicBezTo>
                  <a:pt x="3529479" y="5722"/>
                  <a:pt x="3531008" y="6005"/>
                  <a:pt x="3530895" y="6855"/>
                </a:cubicBezTo>
                <a:cubicBezTo>
                  <a:pt x="3528402" y="21867"/>
                  <a:pt x="3531348" y="36029"/>
                  <a:pt x="3533104" y="50871"/>
                </a:cubicBezTo>
                <a:cubicBezTo>
                  <a:pt x="3534067" y="60105"/>
                  <a:pt x="3534974" y="68829"/>
                  <a:pt x="3535880" y="77723"/>
                </a:cubicBezTo>
                <a:cubicBezTo>
                  <a:pt x="3536787" y="85881"/>
                  <a:pt x="3538089" y="94095"/>
                  <a:pt x="3536277" y="102309"/>
                </a:cubicBezTo>
                <a:lnTo>
                  <a:pt x="3536220" y="102252"/>
                </a:lnTo>
                <a:cubicBezTo>
                  <a:pt x="3535823" y="104009"/>
                  <a:pt x="3532935" y="103725"/>
                  <a:pt x="3532595" y="102196"/>
                </a:cubicBezTo>
                <a:cubicBezTo>
                  <a:pt x="3528969" y="84521"/>
                  <a:pt x="3528969" y="66223"/>
                  <a:pt x="3527496" y="48266"/>
                </a:cubicBezTo>
                <a:cubicBezTo>
                  <a:pt x="3526420" y="35463"/>
                  <a:pt x="3520528" y="18298"/>
                  <a:pt x="3528969" y="6402"/>
                </a:cubicBezTo>
                <a:close/>
                <a:moveTo>
                  <a:pt x="2689596" y="6402"/>
                </a:moveTo>
                <a:cubicBezTo>
                  <a:pt x="2690106" y="5722"/>
                  <a:pt x="2691635" y="6005"/>
                  <a:pt x="2691523" y="6855"/>
                </a:cubicBezTo>
                <a:cubicBezTo>
                  <a:pt x="2689029" y="21867"/>
                  <a:pt x="2691976" y="36029"/>
                  <a:pt x="2693731" y="50871"/>
                </a:cubicBezTo>
                <a:cubicBezTo>
                  <a:pt x="2694694" y="60105"/>
                  <a:pt x="2695601" y="68829"/>
                  <a:pt x="2696507" y="77723"/>
                </a:cubicBezTo>
                <a:cubicBezTo>
                  <a:pt x="2697469" y="85881"/>
                  <a:pt x="2698717" y="94095"/>
                  <a:pt x="2696904" y="102309"/>
                </a:cubicBezTo>
                <a:lnTo>
                  <a:pt x="2696847" y="102252"/>
                </a:lnTo>
                <a:cubicBezTo>
                  <a:pt x="2696451" y="104009"/>
                  <a:pt x="2693562" y="103725"/>
                  <a:pt x="2693222" y="102196"/>
                </a:cubicBezTo>
                <a:cubicBezTo>
                  <a:pt x="2689596" y="84521"/>
                  <a:pt x="2689596" y="66223"/>
                  <a:pt x="2688123" y="48266"/>
                </a:cubicBezTo>
                <a:cubicBezTo>
                  <a:pt x="2687047" y="35463"/>
                  <a:pt x="2681155" y="18298"/>
                  <a:pt x="2689596" y="6402"/>
                </a:cubicBezTo>
                <a:close/>
                <a:moveTo>
                  <a:pt x="1850223" y="6402"/>
                </a:moveTo>
                <a:cubicBezTo>
                  <a:pt x="1850732" y="5722"/>
                  <a:pt x="1852261" y="6005"/>
                  <a:pt x="1852148" y="6855"/>
                </a:cubicBezTo>
                <a:cubicBezTo>
                  <a:pt x="1849657" y="21867"/>
                  <a:pt x="1852601" y="36029"/>
                  <a:pt x="1854358" y="50871"/>
                </a:cubicBezTo>
                <a:cubicBezTo>
                  <a:pt x="1855322" y="60105"/>
                  <a:pt x="1856226" y="68829"/>
                  <a:pt x="1857133" y="77723"/>
                </a:cubicBezTo>
                <a:cubicBezTo>
                  <a:pt x="1858095" y="85881"/>
                  <a:pt x="1859341" y="94095"/>
                  <a:pt x="1857530" y="102309"/>
                </a:cubicBezTo>
                <a:lnTo>
                  <a:pt x="1857473" y="102252"/>
                </a:lnTo>
                <a:cubicBezTo>
                  <a:pt x="1857076" y="104009"/>
                  <a:pt x="1854187" y="103725"/>
                  <a:pt x="1853848" y="102196"/>
                </a:cubicBezTo>
                <a:cubicBezTo>
                  <a:pt x="1850223" y="84521"/>
                  <a:pt x="1850223" y="66223"/>
                  <a:pt x="1848749" y="48266"/>
                </a:cubicBezTo>
                <a:cubicBezTo>
                  <a:pt x="1847674" y="35463"/>
                  <a:pt x="1841781" y="18298"/>
                  <a:pt x="1850223" y="6402"/>
                </a:cubicBezTo>
                <a:close/>
                <a:moveTo>
                  <a:pt x="1010855" y="6402"/>
                </a:moveTo>
                <a:cubicBezTo>
                  <a:pt x="1011365" y="5722"/>
                  <a:pt x="1012894" y="6005"/>
                  <a:pt x="1012783" y="6855"/>
                </a:cubicBezTo>
                <a:cubicBezTo>
                  <a:pt x="1010290" y="21867"/>
                  <a:pt x="1013234" y="36029"/>
                  <a:pt x="1014991" y="50871"/>
                </a:cubicBezTo>
                <a:cubicBezTo>
                  <a:pt x="1015953" y="60105"/>
                  <a:pt x="1016861" y="68829"/>
                  <a:pt x="1017767" y="77723"/>
                </a:cubicBezTo>
                <a:cubicBezTo>
                  <a:pt x="1018730" y="85881"/>
                  <a:pt x="1019977" y="94095"/>
                  <a:pt x="1018164" y="102309"/>
                </a:cubicBezTo>
                <a:lnTo>
                  <a:pt x="1018107" y="102252"/>
                </a:lnTo>
                <a:cubicBezTo>
                  <a:pt x="1017711" y="104009"/>
                  <a:pt x="1014821" y="103725"/>
                  <a:pt x="1014481" y="102196"/>
                </a:cubicBezTo>
                <a:cubicBezTo>
                  <a:pt x="1010855" y="84521"/>
                  <a:pt x="1010855" y="66223"/>
                  <a:pt x="1009383" y="48266"/>
                </a:cubicBezTo>
                <a:cubicBezTo>
                  <a:pt x="1008306" y="35463"/>
                  <a:pt x="1002414" y="18298"/>
                  <a:pt x="1010855" y="6402"/>
                </a:cubicBezTo>
                <a:close/>
                <a:moveTo>
                  <a:pt x="759049" y="6402"/>
                </a:moveTo>
                <a:cubicBezTo>
                  <a:pt x="759558" y="5722"/>
                  <a:pt x="761087" y="6005"/>
                  <a:pt x="760975" y="6855"/>
                </a:cubicBezTo>
                <a:cubicBezTo>
                  <a:pt x="758482" y="21867"/>
                  <a:pt x="761428" y="36029"/>
                  <a:pt x="763183" y="50871"/>
                </a:cubicBezTo>
                <a:cubicBezTo>
                  <a:pt x="764146" y="60105"/>
                  <a:pt x="765054" y="68829"/>
                  <a:pt x="765959" y="77723"/>
                </a:cubicBezTo>
                <a:cubicBezTo>
                  <a:pt x="766866" y="85881"/>
                  <a:pt x="768168" y="94095"/>
                  <a:pt x="766356" y="102309"/>
                </a:cubicBezTo>
                <a:lnTo>
                  <a:pt x="766300" y="102252"/>
                </a:lnTo>
                <a:cubicBezTo>
                  <a:pt x="765904" y="104009"/>
                  <a:pt x="763014" y="103725"/>
                  <a:pt x="762675" y="102196"/>
                </a:cubicBezTo>
                <a:cubicBezTo>
                  <a:pt x="759049" y="84521"/>
                  <a:pt x="759049" y="66223"/>
                  <a:pt x="757576" y="48266"/>
                </a:cubicBezTo>
                <a:cubicBezTo>
                  <a:pt x="756499" y="35463"/>
                  <a:pt x="750607" y="18298"/>
                  <a:pt x="759049" y="6402"/>
                </a:cubicBezTo>
                <a:close/>
                <a:moveTo>
                  <a:pt x="6551159" y="5892"/>
                </a:moveTo>
                <a:cubicBezTo>
                  <a:pt x="6551669" y="5212"/>
                  <a:pt x="6553199" y="5495"/>
                  <a:pt x="6553086" y="6345"/>
                </a:cubicBezTo>
                <a:cubicBezTo>
                  <a:pt x="6550706" y="21527"/>
                  <a:pt x="6553538" y="35802"/>
                  <a:pt x="6555182" y="50815"/>
                </a:cubicBezTo>
                <a:cubicBezTo>
                  <a:pt x="6556144" y="59822"/>
                  <a:pt x="6556711" y="68942"/>
                  <a:pt x="6557560" y="77950"/>
                </a:cubicBezTo>
                <a:cubicBezTo>
                  <a:pt x="6558297" y="86221"/>
                  <a:pt x="6559374" y="94548"/>
                  <a:pt x="6557391" y="102819"/>
                </a:cubicBezTo>
                <a:lnTo>
                  <a:pt x="6557391" y="102762"/>
                </a:lnTo>
                <a:cubicBezTo>
                  <a:pt x="6556937" y="104518"/>
                  <a:pt x="6554048" y="104178"/>
                  <a:pt x="6553765" y="102592"/>
                </a:cubicBezTo>
                <a:cubicBezTo>
                  <a:pt x="6550593" y="84634"/>
                  <a:pt x="6550876" y="66223"/>
                  <a:pt x="6549573" y="48095"/>
                </a:cubicBezTo>
                <a:cubicBezTo>
                  <a:pt x="6548610" y="35179"/>
                  <a:pt x="6542775" y="17901"/>
                  <a:pt x="6551159" y="5892"/>
                </a:cubicBezTo>
                <a:close/>
                <a:moveTo>
                  <a:pt x="5711785" y="5892"/>
                </a:moveTo>
                <a:cubicBezTo>
                  <a:pt x="5712295" y="5212"/>
                  <a:pt x="5713825" y="5495"/>
                  <a:pt x="5713711" y="6345"/>
                </a:cubicBezTo>
                <a:cubicBezTo>
                  <a:pt x="5711332" y="21527"/>
                  <a:pt x="5714164" y="35802"/>
                  <a:pt x="5715807" y="50815"/>
                </a:cubicBezTo>
                <a:cubicBezTo>
                  <a:pt x="5716770" y="59822"/>
                  <a:pt x="5717337" y="68942"/>
                  <a:pt x="5718187" y="77950"/>
                </a:cubicBezTo>
                <a:cubicBezTo>
                  <a:pt x="5718923" y="86221"/>
                  <a:pt x="5719999" y="94548"/>
                  <a:pt x="5718017" y="102819"/>
                </a:cubicBezTo>
                <a:lnTo>
                  <a:pt x="5718017" y="102762"/>
                </a:lnTo>
                <a:cubicBezTo>
                  <a:pt x="5717563" y="104518"/>
                  <a:pt x="5714674" y="104178"/>
                  <a:pt x="5714391" y="102592"/>
                </a:cubicBezTo>
                <a:cubicBezTo>
                  <a:pt x="5711219" y="84634"/>
                  <a:pt x="5711502" y="66223"/>
                  <a:pt x="5710199" y="48095"/>
                </a:cubicBezTo>
                <a:cubicBezTo>
                  <a:pt x="5709236" y="35179"/>
                  <a:pt x="5703401" y="17901"/>
                  <a:pt x="5711785" y="5892"/>
                </a:cubicBezTo>
                <a:close/>
                <a:moveTo>
                  <a:pt x="4872410" y="5892"/>
                </a:moveTo>
                <a:cubicBezTo>
                  <a:pt x="4872920" y="5212"/>
                  <a:pt x="4874450" y="5495"/>
                  <a:pt x="4874336" y="6345"/>
                </a:cubicBezTo>
                <a:cubicBezTo>
                  <a:pt x="4871957" y="21527"/>
                  <a:pt x="4874789" y="35802"/>
                  <a:pt x="4876432" y="50815"/>
                </a:cubicBezTo>
                <a:cubicBezTo>
                  <a:pt x="4877395" y="59822"/>
                  <a:pt x="4877962" y="68942"/>
                  <a:pt x="4878811" y="77950"/>
                </a:cubicBezTo>
                <a:cubicBezTo>
                  <a:pt x="4879548" y="86221"/>
                  <a:pt x="4880624" y="94548"/>
                  <a:pt x="4878642" y="102819"/>
                </a:cubicBezTo>
                <a:lnTo>
                  <a:pt x="4878642" y="102762"/>
                </a:lnTo>
                <a:cubicBezTo>
                  <a:pt x="4878188" y="104518"/>
                  <a:pt x="4875299" y="104178"/>
                  <a:pt x="4875016" y="102592"/>
                </a:cubicBezTo>
                <a:cubicBezTo>
                  <a:pt x="4871844" y="84634"/>
                  <a:pt x="4872127" y="66223"/>
                  <a:pt x="4870824" y="48095"/>
                </a:cubicBezTo>
                <a:cubicBezTo>
                  <a:pt x="4869861" y="35179"/>
                  <a:pt x="4864026" y="17901"/>
                  <a:pt x="4872410" y="5892"/>
                </a:cubicBezTo>
                <a:close/>
                <a:moveTo>
                  <a:pt x="4508664" y="5892"/>
                </a:moveTo>
                <a:cubicBezTo>
                  <a:pt x="4509174" y="5212"/>
                  <a:pt x="4510704" y="5495"/>
                  <a:pt x="4510590" y="6345"/>
                </a:cubicBezTo>
                <a:cubicBezTo>
                  <a:pt x="4508211" y="21527"/>
                  <a:pt x="4511043" y="35802"/>
                  <a:pt x="4512686" y="50815"/>
                </a:cubicBezTo>
                <a:cubicBezTo>
                  <a:pt x="4513649" y="59822"/>
                  <a:pt x="4514216" y="68942"/>
                  <a:pt x="4515066" y="77950"/>
                </a:cubicBezTo>
                <a:cubicBezTo>
                  <a:pt x="4515802" y="86221"/>
                  <a:pt x="4516878" y="94548"/>
                  <a:pt x="4514896" y="102819"/>
                </a:cubicBezTo>
                <a:lnTo>
                  <a:pt x="4514896" y="102762"/>
                </a:lnTo>
                <a:cubicBezTo>
                  <a:pt x="4514442" y="104518"/>
                  <a:pt x="4511553" y="104178"/>
                  <a:pt x="4511270" y="102592"/>
                </a:cubicBezTo>
                <a:cubicBezTo>
                  <a:pt x="4508098" y="84634"/>
                  <a:pt x="4508381" y="66223"/>
                  <a:pt x="4507078" y="48095"/>
                </a:cubicBezTo>
                <a:cubicBezTo>
                  <a:pt x="4506115" y="35179"/>
                  <a:pt x="4500280" y="17901"/>
                  <a:pt x="4508664" y="5892"/>
                </a:cubicBezTo>
                <a:close/>
                <a:moveTo>
                  <a:pt x="3669290" y="5892"/>
                </a:moveTo>
                <a:cubicBezTo>
                  <a:pt x="3669800" y="5212"/>
                  <a:pt x="3671330" y="5495"/>
                  <a:pt x="3671216" y="6345"/>
                </a:cubicBezTo>
                <a:cubicBezTo>
                  <a:pt x="3668837" y="21527"/>
                  <a:pt x="3671669" y="35802"/>
                  <a:pt x="3673312" y="50815"/>
                </a:cubicBezTo>
                <a:cubicBezTo>
                  <a:pt x="3674275" y="59822"/>
                  <a:pt x="3674842" y="68942"/>
                  <a:pt x="3675691" y="77950"/>
                </a:cubicBezTo>
                <a:cubicBezTo>
                  <a:pt x="3676428" y="86221"/>
                  <a:pt x="3677504" y="94548"/>
                  <a:pt x="3675522" y="102819"/>
                </a:cubicBezTo>
                <a:lnTo>
                  <a:pt x="3675522" y="102762"/>
                </a:lnTo>
                <a:cubicBezTo>
                  <a:pt x="3675068" y="104518"/>
                  <a:pt x="3672179" y="104178"/>
                  <a:pt x="3671896" y="102592"/>
                </a:cubicBezTo>
                <a:cubicBezTo>
                  <a:pt x="3668724" y="84634"/>
                  <a:pt x="3669007" y="66223"/>
                  <a:pt x="3667704" y="48095"/>
                </a:cubicBezTo>
                <a:cubicBezTo>
                  <a:pt x="3666741" y="35179"/>
                  <a:pt x="3660906" y="17901"/>
                  <a:pt x="3669290" y="5892"/>
                </a:cubicBezTo>
                <a:close/>
                <a:moveTo>
                  <a:pt x="2829916" y="5892"/>
                </a:moveTo>
                <a:cubicBezTo>
                  <a:pt x="2830426" y="5212"/>
                  <a:pt x="2831954" y="5495"/>
                  <a:pt x="2831842" y="6345"/>
                </a:cubicBezTo>
                <a:cubicBezTo>
                  <a:pt x="2829463" y="21527"/>
                  <a:pt x="2832295" y="35802"/>
                  <a:pt x="2833937" y="50815"/>
                </a:cubicBezTo>
                <a:cubicBezTo>
                  <a:pt x="2834901" y="59822"/>
                  <a:pt x="2835468" y="68942"/>
                  <a:pt x="2836316" y="77950"/>
                </a:cubicBezTo>
                <a:cubicBezTo>
                  <a:pt x="2837054" y="86221"/>
                  <a:pt x="2838129" y="94548"/>
                  <a:pt x="2836147" y="102819"/>
                </a:cubicBezTo>
                <a:lnTo>
                  <a:pt x="2836147" y="102762"/>
                </a:lnTo>
                <a:cubicBezTo>
                  <a:pt x="2835695" y="104518"/>
                  <a:pt x="2832805" y="104178"/>
                  <a:pt x="2832522" y="102592"/>
                </a:cubicBezTo>
                <a:cubicBezTo>
                  <a:pt x="2829350" y="84634"/>
                  <a:pt x="2829633" y="66223"/>
                  <a:pt x="2828329" y="48095"/>
                </a:cubicBezTo>
                <a:cubicBezTo>
                  <a:pt x="2827367" y="35179"/>
                  <a:pt x="2821532" y="17901"/>
                  <a:pt x="2829916" y="5892"/>
                </a:cubicBezTo>
                <a:close/>
                <a:moveTo>
                  <a:pt x="1990545" y="5892"/>
                </a:moveTo>
                <a:cubicBezTo>
                  <a:pt x="1991053" y="5212"/>
                  <a:pt x="1992582" y="5495"/>
                  <a:pt x="1992470" y="6345"/>
                </a:cubicBezTo>
                <a:cubicBezTo>
                  <a:pt x="1990090" y="21527"/>
                  <a:pt x="1992922" y="35802"/>
                  <a:pt x="1994565" y="50815"/>
                </a:cubicBezTo>
                <a:cubicBezTo>
                  <a:pt x="1995529" y="59822"/>
                  <a:pt x="1996095" y="68942"/>
                  <a:pt x="1996946" y="77950"/>
                </a:cubicBezTo>
                <a:cubicBezTo>
                  <a:pt x="1997680" y="86221"/>
                  <a:pt x="1998758" y="94548"/>
                  <a:pt x="1996775" y="102819"/>
                </a:cubicBezTo>
                <a:lnTo>
                  <a:pt x="1996775" y="102762"/>
                </a:lnTo>
                <a:cubicBezTo>
                  <a:pt x="1996322" y="104518"/>
                  <a:pt x="1993432" y="104178"/>
                  <a:pt x="1993150" y="102592"/>
                </a:cubicBezTo>
                <a:cubicBezTo>
                  <a:pt x="1989979" y="84634"/>
                  <a:pt x="1990260" y="66223"/>
                  <a:pt x="1988957" y="48095"/>
                </a:cubicBezTo>
                <a:cubicBezTo>
                  <a:pt x="1987995" y="35179"/>
                  <a:pt x="1982160" y="17901"/>
                  <a:pt x="1990545" y="5892"/>
                </a:cubicBezTo>
                <a:close/>
                <a:moveTo>
                  <a:pt x="1151176" y="5892"/>
                </a:moveTo>
                <a:cubicBezTo>
                  <a:pt x="1151685" y="5212"/>
                  <a:pt x="1153216" y="5495"/>
                  <a:pt x="1153102" y="6345"/>
                </a:cubicBezTo>
                <a:cubicBezTo>
                  <a:pt x="1150723" y="21527"/>
                  <a:pt x="1153555" y="35802"/>
                  <a:pt x="1155198" y="50815"/>
                </a:cubicBezTo>
                <a:cubicBezTo>
                  <a:pt x="1156161" y="59822"/>
                  <a:pt x="1156727" y="68942"/>
                  <a:pt x="1157578" y="77950"/>
                </a:cubicBezTo>
                <a:cubicBezTo>
                  <a:pt x="1158314" y="86221"/>
                  <a:pt x="1159389" y="94548"/>
                  <a:pt x="1157407" y="102819"/>
                </a:cubicBezTo>
                <a:lnTo>
                  <a:pt x="1157407" y="102762"/>
                </a:lnTo>
                <a:cubicBezTo>
                  <a:pt x="1156955" y="104518"/>
                  <a:pt x="1154065" y="104178"/>
                  <a:pt x="1153782" y="102592"/>
                </a:cubicBezTo>
                <a:cubicBezTo>
                  <a:pt x="1150610" y="84634"/>
                  <a:pt x="1150893" y="66223"/>
                  <a:pt x="1149591" y="48095"/>
                </a:cubicBezTo>
                <a:cubicBezTo>
                  <a:pt x="1148627" y="35179"/>
                  <a:pt x="1142792" y="17901"/>
                  <a:pt x="1151176" y="5892"/>
                </a:cubicBezTo>
                <a:close/>
                <a:moveTo>
                  <a:pt x="899369" y="5892"/>
                </a:moveTo>
                <a:cubicBezTo>
                  <a:pt x="899880" y="5212"/>
                  <a:pt x="901409" y="5495"/>
                  <a:pt x="901296" y="6345"/>
                </a:cubicBezTo>
                <a:cubicBezTo>
                  <a:pt x="898916" y="21527"/>
                  <a:pt x="901748" y="35802"/>
                  <a:pt x="903393" y="50815"/>
                </a:cubicBezTo>
                <a:cubicBezTo>
                  <a:pt x="904354" y="59822"/>
                  <a:pt x="904922" y="68942"/>
                  <a:pt x="905771" y="77950"/>
                </a:cubicBezTo>
                <a:cubicBezTo>
                  <a:pt x="906507" y="86221"/>
                  <a:pt x="907584" y="94548"/>
                  <a:pt x="905601" y="102819"/>
                </a:cubicBezTo>
                <a:lnTo>
                  <a:pt x="905601" y="102762"/>
                </a:lnTo>
                <a:cubicBezTo>
                  <a:pt x="905148" y="104518"/>
                  <a:pt x="902259" y="104178"/>
                  <a:pt x="901976" y="102592"/>
                </a:cubicBezTo>
                <a:cubicBezTo>
                  <a:pt x="898805" y="84634"/>
                  <a:pt x="899087" y="66223"/>
                  <a:pt x="897784" y="48095"/>
                </a:cubicBezTo>
                <a:cubicBezTo>
                  <a:pt x="896821" y="35179"/>
                  <a:pt x="890986" y="17901"/>
                  <a:pt x="899369" y="5892"/>
                </a:cubicBezTo>
                <a:close/>
                <a:moveTo>
                  <a:pt x="59995" y="5892"/>
                </a:moveTo>
                <a:cubicBezTo>
                  <a:pt x="60505" y="5212"/>
                  <a:pt x="62035" y="5495"/>
                  <a:pt x="61922" y="6345"/>
                </a:cubicBezTo>
                <a:cubicBezTo>
                  <a:pt x="59542" y="21527"/>
                  <a:pt x="62374" y="35802"/>
                  <a:pt x="64017" y="50815"/>
                </a:cubicBezTo>
                <a:cubicBezTo>
                  <a:pt x="64980" y="59822"/>
                  <a:pt x="65547" y="68942"/>
                  <a:pt x="66396" y="77950"/>
                </a:cubicBezTo>
                <a:cubicBezTo>
                  <a:pt x="67133" y="86221"/>
                  <a:pt x="68210" y="94548"/>
                  <a:pt x="66227" y="102819"/>
                </a:cubicBezTo>
                <a:lnTo>
                  <a:pt x="66227" y="102762"/>
                </a:lnTo>
                <a:cubicBezTo>
                  <a:pt x="65773" y="104518"/>
                  <a:pt x="62884" y="104178"/>
                  <a:pt x="62601" y="102592"/>
                </a:cubicBezTo>
                <a:cubicBezTo>
                  <a:pt x="59429" y="84634"/>
                  <a:pt x="59712" y="66223"/>
                  <a:pt x="58409" y="48095"/>
                </a:cubicBezTo>
                <a:cubicBezTo>
                  <a:pt x="57446" y="35179"/>
                  <a:pt x="51611" y="17901"/>
                  <a:pt x="59995" y="5892"/>
                </a:cubicBezTo>
                <a:close/>
                <a:moveTo>
                  <a:pt x="5822364" y="5721"/>
                </a:moveTo>
                <a:cubicBezTo>
                  <a:pt x="5822817" y="5042"/>
                  <a:pt x="5824404" y="5212"/>
                  <a:pt x="5824290" y="6061"/>
                </a:cubicBezTo>
                <a:cubicBezTo>
                  <a:pt x="5822704" y="21357"/>
                  <a:pt x="5826103" y="35576"/>
                  <a:pt x="5828029" y="50701"/>
                </a:cubicBezTo>
                <a:cubicBezTo>
                  <a:pt x="5829219" y="59822"/>
                  <a:pt x="5829898" y="68942"/>
                  <a:pt x="5830748" y="78063"/>
                </a:cubicBezTo>
                <a:cubicBezTo>
                  <a:pt x="5831541" y="86390"/>
                  <a:pt x="5832504" y="94774"/>
                  <a:pt x="5830408" y="103102"/>
                </a:cubicBezTo>
                <a:cubicBezTo>
                  <a:pt x="5829955" y="104858"/>
                  <a:pt x="5827009" y="104462"/>
                  <a:pt x="5826782" y="102875"/>
                </a:cubicBezTo>
                <a:cubicBezTo>
                  <a:pt x="5823894" y="84804"/>
                  <a:pt x="5824120" y="66280"/>
                  <a:pt x="5822364" y="48152"/>
                </a:cubicBezTo>
                <a:cubicBezTo>
                  <a:pt x="5821174" y="35123"/>
                  <a:pt x="5814660" y="18184"/>
                  <a:pt x="5822364" y="5721"/>
                </a:cubicBezTo>
                <a:close/>
                <a:moveTo>
                  <a:pt x="4982990" y="5721"/>
                </a:moveTo>
                <a:cubicBezTo>
                  <a:pt x="4983443" y="5042"/>
                  <a:pt x="4985029" y="5212"/>
                  <a:pt x="4984916" y="6061"/>
                </a:cubicBezTo>
                <a:cubicBezTo>
                  <a:pt x="4983330" y="21357"/>
                  <a:pt x="4986729" y="35576"/>
                  <a:pt x="4988655" y="50701"/>
                </a:cubicBezTo>
                <a:cubicBezTo>
                  <a:pt x="4989845" y="59822"/>
                  <a:pt x="4990525" y="68942"/>
                  <a:pt x="4991374" y="78063"/>
                </a:cubicBezTo>
                <a:cubicBezTo>
                  <a:pt x="4992167" y="86390"/>
                  <a:pt x="4993130" y="94774"/>
                  <a:pt x="4991034" y="103102"/>
                </a:cubicBezTo>
                <a:cubicBezTo>
                  <a:pt x="4990581" y="104858"/>
                  <a:pt x="4987635" y="104462"/>
                  <a:pt x="4987409" y="102875"/>
                </a:cubicBezTo>
                <a:cubicBezTo>
                  <a:pt x="4984520" y="84804"/>
                  <a:pt x="4984746" y="66280"/>
                  <a:pt x="4982990" y="48152"/>
                </a:cubicBezTo>
                <a:cubicBezTo>
                  <a:pt x="4981800" y="35123"/>
                  <a:pt x="4975286" y="18184"/>
                  <a:pt x="4982990" y="5721"/>
                </a:cubicBezTo>
                <a:close/>
                <a:moveTo>
                  <a:pt x="4619244" y="5721"/>
                </a:moveTo>
                <a:cubicBezTo>
                  <a:pt x="4619697" y="5042"/>
                  <a:pt x="4621284" y="5212"/>
                  <a:pt x="4621170" y="6061"/>
                </a:cubicBezTo>
                <a:cubicBezTo>
                  <a:pt x="4619584" y="21357"/>
                  <a:pt x="4622983" y="35576"/>
                  <a:pt x="4624909" y="50701"/>
                </a:cubicBezTo>
                <a:cubicBezTo>
                  <a:pt x="4626099" y="59822"/>
                  <a:pt x="4626779" y="68942"/>
                  <a:pt x="4627628" y="78063"/>
                </a:cubicBezTo>
                <a:cubicBezTo>
                  <a:pt x="4628422" y="86390"/>
                  <a:pt x="4629441" y="94774"/>
                  <a:pt x="4627289" y="103102"/>
                </a:cubicBezTo>
                <a:cubicBezTo>
                  <a:pt x="4626835" y="104858"/>
                  <a:pt x="4623889" y="104462"/>
                  <a:pt x="4623663" y="102875"/>
                </a:cubicBezTo>
                <a:cubicBezTo>
                  <a:pt x="4620774" y="84804"/>
                  <a:pt x="4621000" y="66280"/>
                  <a:pt x="4619244" y="48152"/>
                </a:cubicBezTo>
                <a:cubicBezTo>
                  <a:pt x="4618055" y="35123"/>
                  <a:pt x="4611540" y="18184"/>
                  <a:pt x="4619244" y="5721"/>
                </a:cubicBezTo>
                <a:close/>
                <a:moveTo>
                  <a:pt x="3779869" y="5721"/>
                </a:moveTo>
                <a:cubicBezTo>
                  <a:pt x="3780322" y="5042"/>
                  <a:pt x="3781908" y="5212"/>
                  <a:pt x="3781795" y="6061"/>
                </a:cubicBezTo>
                <a:cubicBezTo>
                  <a:pt x="3780209" y="21357"/>
                  <a:pt x="3783551" y="35576"/>
                  <a:pt x="3785534" y="50701"/>
                </a:cubicBezTo>
                <a:cubicBezTo>
                  <a:pt x="3786724" y="59822"/>
                  <a:pt x="3787404" y="68942"/>
                  <a:pt x="3788253" y="78063"/>
                </a:cubicBezTo>
                <a:cubicBezTo>
                  <a:pt x="3788990" y="86390"/>
                  <a:pt x="3790010" y="94774"/>
                  <a:pt x="3787913" y="103102"/>
                </a:cubicBezTo>
                <a:cubicBezTo>
                  <a:pt x="3787460" y="104858"/>
                  <a:pt x="3784514" y="104462"/>
                  <a:pt x="3784288" y="102875"/>
                </a:cubicBezTo>
                <a:cubicBezTo>
                  <a:pt x="3781399" y="84804"/>
                  <a:pt x="3781625" y="66280"/>
                  <a:pt x="3779869" y="48152"/>
                </a:cubicBezTo>
                <a:cubicBezTo>
                  <a:pt x="3778680" y="35123"/>
                  <a:pt x="3772165" y="18184"/>
                  <a:pt x="3779869" y="5721"/>
                </a:cubicBezTo>
                <a:close/>
                <a:moveTo>
                  <a:pt x="2940496" y="5721"/>
                </a:moveTo>
                <a:cubicBezTo>
                  <a:pt x="2940949" y="5042"/>
                  <a:pt x="2942535" y="5212"/>
                  <a:pt x="2942422" y="6061"/>
                </a:cubicBezTo>
                <a:cubicBezTo>
                  <a:pt x="2940836" y="21357"/>
                  <a:pt x="2944178" y="35576"/>
                  <a:pt x="2946162" y="50701"/>
                </a:cubicBezTo>
                <a:cubicBezTo>
                  <a:pt x="2947351" y="59822"/>
                  <a:pt x="2948031" y="68942"/>
                  <a:pt x="2948879" y="78063"/>
                </a:cubicBezTo>
                <a:cubicBezTo>
                  <a:pt x="2949673" y="86390"/>
                  <a:pt x="2950636" y="94774"/>
                  <a:pt x="2948540" y="103102"/>
                </a:cubicBezTo>
                <a:cubicBezTo>
                  <a:pt x="2948088" y="104858"/>
                  <a:pt x="2945141" y="104462"/>
                  <a:pt x="2944915" y="102875"/>
                </a:cubicBezTo>
                <a:cubicBezTo>
                  <a:pt x="2942026" y="84804"/>
                  <a:pt x="2942253" y="66280"/>
                  <a:pt x="2940496" y="48152"/>
                </a:cubicBezTo>
                <a:cubicBezTo>
                  <a:pt x="2939306" y="35123"/>
                  <a:pt x="2932792" y="18184"/>
                  <a:pt x="2940496" y="5721"/>
                </a:cubicBezTo>
                <a:close/>
                <a:moveTo>
                  <a:pt x="2101122" y="5721"/>
                </a:moveTo>
                <a:cubicBezTo>
                  <a:pt x="2101574" y="5042"/>
                  <a:pt x="2103162" y="5212"/>
                  <a:pt x="2103048" y="6061"/>
                </a:cubicBezTo>
                <a:cubicBezTo>
                  <a:pt x="2101462" y="21357"/>
                  <a:pt x="2104804" y="35576"/>
                  <a:pt x="2106787" y="50701"/>
                </a:cubicBezTo>
                <a:cubicBezTo>
                  <a:pt x="2107977" y="59822"/>
                  <a:pt x="2108657" y="68942"/>
                  <a:pt x="2109506" y="78063"/>
                </a:cubicBezTo>
                <a:cubicBezTo>
                  <a:pt x="2110299" y="86390"/>
                  <a:pt x="2111262" y="94774"/>
                  <a:pt x="2109165" y="103102"/>
                </a:cubicBezTo>
                <a:cubicBezTo>
                  <a:pt x="2108713" y="104858"/>
                  <a:pt x="2105766" y="104462"/>
                  <a:pt x="2105540" y="102875"/>
                </a:cubicBezTo>
                <a:cubicBezTo>
                  <a:pt x="2102652" y="84804"/>
                  <a:pt x="2102877" y="66280"/>
                  <a:pt x="2101122" y="48152"/>
                </a:cubicBezTo>
                <a:cubicBezTo>
                  <a:pt x="2099933" y="35123"/>
                  <a:pt x="2093418" y="18184"/>
                  <a:pt x="2101122" y="5721"/>
                </a:cubicBezTo>
                <a:close/>
                <a:moveTo>
                  <a:pt x="1261755" y="5721"/>
                </a:moveTo>
                <a:cubicBezTo>
                  <a:pt x="1262209" y="5042"/>
                  <a:pt x="1263796" y="5212"/>
                  <a:pt x="1263682" y="6061"/>
                </a:cubicBezTo>
                <a:cubicBezTo>
                  <a:pt x="1262096" y="21357"/>
                  <a:pt x="1265438" y="35576"/>
                  <a:pt x="1267420" y="50701"/>
                </a:cubicBezTo>
                <a:cubicBezTo>
                  <a:pt x="1268610" y="59822"/>
                  <a:pt x="1269291" y="68942"/>
                  <a:pt x="1270140" y="78063"/>
                </a:cubicBezTo>
                <a:cubicBezTo>
                  <a:pt x="1270933" y="86390"/>
                  <a:pt x="1271895" y="94774"/>
                  <a:pt x="1269800" y="103102"/>
                </a:cubicBezTo>
                <a:cubicBezTo>
                  <a:pt x="1269347" y="104858"/>
                  <a:pt x="1266401" y="104462"/>
                  <a:pt x="1266175" y="102875"/>
                </a:cubicBezTo>
                <a:cubicBezTo>
                  <a:pt x="1263286" y="84804"/>
                  <a:pt x="1263512" y="66280"/>
                  <a:pt x="1261755" y="48152"/>
                </a:cubicBezTo>
                <a:cubicBezTo>
                  <a:pt x="1260566" y="35123"/>
                  <a:pt x="1254052" y="18184"/>
                  <a:pt x="1261755" y="5721"/>
                </a:cubicBezTo>
                <a:close/>
                <a:moveTo>
                  <a:pt x="170576" y="5721"/>
                </a:moveTo>
                <a:cubicBezTo>
                  <a:pt x="171028" y="5042"/>
                  <a:pt x="172616" y="5212"/>
                  <a:pt x="172501" y="6061"/>
                </a:cubicBezTo>
                <a:cubicBezTo>
                  <a:pt x="170915" y="21357"/>
                  <a:pt x="174257" y="35576"/>
                  <a:pt x="176241" y="50701"/>
                </a:cubicBezTo>
                <a:cubicBezTo>
                  <a:pt x="177430" y="59822"/>
                  <a:pt x="178110" y="68942"/>
                  <a:pt x="178960" y="78063"/>
                </a:cubicBezTo>
                <a:cubicBezTo>
                  <a:pt x="179752" y="86390"/>
                  <a:pt x="180716" y="94774"/>
                  <a:pt x="178620" y="103102"/>
                </a:cubicBezTo>
                <a:cubicBezTo>
                  <a:pt x="178166" y="104858"/>
                  <a:pt x="175220" y="104462"/>
                  <a:pt x="174994" y="102875"/>
                </a:cubicBezTo>
                <a:cubicBezTo>
                  <a:pt x="172105" y="84804"/>
                  <a:pt x="172332" y="66280"/>
                  <a:pt x="170576" y="48152"/>
                </a:cubicBezTo>
                <a:cubicBezTo>
                  <a:pt x="169387" y="35123"/>
                  <a:pt x="162872" y="18184"/>
                  <a:pt x="170576" y="5721"/>
                </a:cubicBezTo>
                <a:close/>
                <a:moveTo>
                  <a:pt x="6239305" y="5325"/>
                </a:moveTo>
                <a:cubicBezTo>
                  <a:pt x="6239757" y="3512"/>
                  <a:pt x="6242647" y="3909"/>
                  <a:pt x="6242930" y="5552"/>
                </a:cubicBezTo>
                <a:cubicBezTo>
                  <a:pt x="6245933" y="24019"/>
                  <a:pt x="6245819" y="42997"/>
                  <a:pt x="6247689" y="61578"/>
                </a:cubicBezTo>
                <a:cubicBezTo>
                  <a:pt x="6248991" y="74947"/>
                  <a:pt x="6255620" y="92282"/>
                  <a:pt x="6247972" y="105085"/>
                </a:cubicBezTo>
                <a:cubicBezTo>
                  <a:pt x="6247575" y="105821"/>
                  <a:pt x="6245933" y="105651"/>
                  <a:pt x="6246045" y="104745"/>
                </a:cubicBezTo>
                <a:cubicBezTo>
                  <a:pt x="6247575" y="89053"/>
                  <a:pt x="6244063" y="74494"/>
                  <a:pt x="6242024" y="59029"/>
                </a:cubicBezTo>
                <a:cubicBezTo>
                  <a:pt x="6240777" y="49738"/>
                  <a:pt x="6240041" y="40391"/>
                  <a:pt x="6239134" y="31044"/>
                </a:cubicBezTo>
                <a:cubicBezTo>
                  <a:pt x="6238285" y="22490"/>
                  <a:pt x="6237209" y="13879"/>
                  <a:pt x="6239305" y="5382"/>
                </a:cubicBezTo>
                <a:close/>
                <a:moveTo>
                  <a:pt x="5399929" y="5325"/>
                </a:moveTo>
                <a:cubicBezTo>
                  <a:pt x="5400383" y="3512"/>
                  <a:pt x="5403272" y="3909"/>
                  <a:pt x="5403555" y="5552"/>
                </a:cubicBezTo>
                <a:cubicBezTo>
                  <a:pt x="5406558" y="24019"/>
                  <a:pt x="5406444" y="42997"/>
                  <a:pt x="5408314" y="61578"/>
                </a:cubicBezTo>
                <a:cubicBezTo>
                  <a:pt x="5409617" y="74947"/>
                  <a:pt x="5416244" y="92282"/>
                  <a:pt x="5408597" y="105085"/>
                </a:cubicBezTo>
                <a:cubicBezTo>
                  <a:pt x="5408200" y="105821"/>
                  <a:pt x="5406558" y="105651"/>
                  <a:pt x="5406671" y="104745"/>
                </a:cubicBezTo>
                <a:cubicBezTo>
                  <a:pt x="5408200" y="89053"/>
                  <a:pt x="5404688" y="74494"/>
                  <a:pt x="5402649" y="59029"/>
                </a:cubicBezTo>
                <a:cubicBezTo>
                  <a:pt x="5401402" y="49738"/>
                  <a:pt x="5400666" y="40391"/>
                  <a:pt x="5399760" y="31044"/>
                </a:cubicBezTo>
                <a:cubicBezTo>
                  <a:pt x="5398910" y="22490"/>
                  <a:pt x="5397833" y="13879"/>
                  <a:pt x="5399929" y="5382"/>
                </a:cubicBezTo>
                <a:close/>
                <a:moveTo>
                  <a:pt x="4196865" y="5325"/>
                </a:moveTo>
                <a:cubicBezTo>
                  <a:pt x="4197319" y="3512"/>
                  <a:pt x="4200208" y="3909"/>
                  <a:pt x="4200491" y="5552"/>
                </a:cubicBezTo>
                <a:cubicBezTo>
                  <a:pt x="4203494" y="24019"/>
                  <a:pt x="4203380" y="42997"/>
                  <a:pt x="4205250" y="61578"/>
                </a:cubicBezTo>
                <a:cubicBezTo>
                  <a:pt x="4206553" y="74947"/>
                  <a:pt x="4213180" y="92282"/>
                  <a:pt x="4205533" y="105085"/>
                </a:cubicBezTo>
                <a:cubicBezTo>
                  <a:pt x="4205136" y="105821"/>
                  <a:pt x="4203494" y="105651"/>
                  <a:pt x="4203607" y="104745"/>
                </a:cubicBezTo>
                <a:cubicBezTo>
                  <a:pt x="4205136" y="89053"/>
                  <a:pt x="4201624" y="74494"/>
                  <a:pt x="4199585" y="59029"/>
                </a:cubicBezTo>
                <a:cubicBezTo>
                  <a:pt x="4198338" y="49738"/>
                  <a:pt x="4197602" y="40391"/>
                  <a:pt x="4196696" y="31044"/>
                </a:cubicBezTo>
                <a:cubicBezTo>
                  <a:pt x="4195846" y="22490"/>
                  <a:pt x="4194769" y="13879"/>
                  <a:pt x="4196865" y="5382"/>
                </a:cubicBezTo>
                <a:close/>
                <a:moveTo>
                  <a:pt x="3357491" y="5325"/>
                </a:moveTo>
                <a:cubicBezTo>
                  <a:pt x="3357945" y="3512"/>
                  <a:pt x="3360834" y="3909"/>
                  <a:pt x="3361117" y="5552"/>
                </a:cubicBezTo>
                <a:cubicBezTo>
                  <a:pt x="3364119" y="24019"/>
                  <a:pt x="3364006" y="42997"/>
                  <a:pt x="3365875" y="61578"/>
                </a:cubicBezTo>
                <a:cubicBezTo>
                  <a:pt x="3367179" y="74947"/>
                  <a:pt x="3373806" y="92282"/>
                  <a:pt x="3366159" y="105085"/>
                </a:cubicBezTo>
                <a:cubicBezTo>
                  <a:pt x="3365762" y="105821"/>
                  <a:pt x="3364119" y="105651"/>
                  <a:pt x="3364233" y="104745"/>
                </a:cubicBezTo>
                <a:cubicBezTo>
                  <a:pt x="3365762" y="89053"/>
                  <a:pt x="3362250" y="74494"/>
                  <a:pt x="3360210" y="59029"/>
                </a:cubicBezTo>
                <a:cubicBezTo>
                  <a:pt x="3358964" y="49738"/>
                  <a:pt x="3358228" y="40391"/>
                  <a:pt x="3357322" y="31044"/>
                </a:cubicBezTo>
                <a:cubicBezTo>
                  <a:pt x="3356472" y="22490"/>
                  <a:pt x="3355395" y="13879"/>
                  <a:pt x="3357491" y="5382"/>
                </a:cubicBezTo>
                <a:close/>
                <a:moveTo>
                  <a:pt x="2518062" y="5325"/>
                </a:moveTo>
                <a:cubicBezTo>
                  <a:pt x="2518516" y="3512"/>
                  <a:pt x="2521405" y="3909"/>
                  <a:pt x="2521687" y="5552"/>
                </a:cubicBezTo>
                <a:cubicBezTo>
                  <a:pt x="2524689" y="24019"/>
                  <a:pt x="2524577" y="42997"/>
                  <a:pt x="2526446" y="61578"/>
                </a:cubicBezTo>
                <a:cubicBezTo>
                  <a:pt x="2527749" y="74947"/>
                  <a:pt x="2534376" y="92282"/>
                  <a:pt x="2526729" y="105085"/>
                </a:cubicBezTo>
                <a:cubicBezTo>
                  <a:pt x="2526333" y="105821"/>
                  <a:pt x="2524689" y="105651"/>
                  <a:pt x="2524804" y="104745"/>
                </a:cubicBezTo>
                <a:cubicBezTo>
                  <a:pt x="2526333" y="89053"/>
                  <a:pt x="2522820" y="74494"/>
                  <a:pt x="2520781" y="59029"/>
                </a:cubicBezTo>
                <a:cubicBezTo>
                  <a:pt x="2519534" y="49738"/>
                  <a:pt x="2518799" y="40391"/>
                  <a:pt x="2517892" y="31044"/>
                </a:cubicBezTo>
                <a:cubicBezTo>
                  <a:pt x="2517043" y="22490"/>
                  <a:pt x="2515966" y="13879"/>
                  <a:pt x="2518062" y="5382"/>
                </a:cubicBezTo>
                <a:close/>
                <a:moveTo>
                  <a:pt x="1678688" y="5325"/>
                </a:moveTo>
                <a:cubicBezTo>
                  <a:pt x="1679140" y="3512"/>
                  <a:pt x="1682031" y="3909"/>
                  <a:pt x="1682311" y="5552"/>
                </a:cubicBezTo>
                <a:cubicBezTo>
                  <a:pt x="1685315" y="24019"/>
                  <a:pt x="1685203" y="42997"/>
                  <a:pt x="1687072" y="61578"/>
                </a:cubicBezTo>
                <a:cubicBezTo>
                  <a:pt x="1688375" y="74947"/>
                  <a:pt x="1695001" y="92282"/>
                  <a:pt x="1687354" y="105085"/>
                </a:cubicBezTo>
                <a:cubicBezTo>
                  <a:pt x="1686958" y="105821"/>
                  <a:pt x="1685315" y="105651"/>
                  <a:pt x="1685431" y="104745"/>
                </a:cubicBezTo>
                <a:cubicBezTo>
                  <a:pt x="1686958" y="89053"/>
                  <a:pt x="1683445" y="74494"/>
                  <a:pt x="1681408" y="59029"/>
                </a:cubicBezTo>
                <a:cubicBezTo>
                  <a:pt x="1680158" y="49738"/>
                  <a:pt x="1679425" y="40391"/>
                  <a:pt x="1678516" y="31044"/>
                </a:cubicBezTo>
                <a:cubicBezTo>
                  <a:pt x="1677670" y="22490"/>
                  <a:pt x="1676590" y="13879"/>
                  <a:pt x="1678688" y="5382"/>
                </a:cubicBezTo>
                <a:close/>
                <a:moveTo>
                  <a:pt x="587513" y="5325"/>
                </a:moveTo>
                <a:cubicBezTo>
                  <a:pt x="587967" y="3512"/>
                  <a:pt x="590856" y="3909"/>
                  <a:pt x="591140" y="5552"/>
                </a:cubicBezTo>
                <a:cubicBezTo>
                  <a:pt x="594141" y="24019"/>
                  <a:pt x="594028" y="42997"/>
                  <a:pt x="595899" y="61578"/>
                </a:cubicBezTo>
                <a:cubicBezTo>
                  <a:pt x="597201" y="74947"/>
                  <a:pt x="603829" y="92282"/>
                  <a:pt x="596182" y="105085"/>
                </a:cubicBezTo>
                <a:cubicBezTo>
                  <a:pt x="595785" y="105821"/>
                  <a:pt x="594141" y="105651"/>
                  <a:pt x="594256" y="104745"/>
                </a:cubicBezTo>
                <a:cubicBezTo>
                  <a:pt x="595785" y="89053"/>
                  <a:pt x="592273" y="74494"/>
                  <a:pt x="590234" y="59029"/>
                </a:cubicBezTo>
                <a:cubicBezTo>
                  <a:pt x="588987" y="49738"/>
                  <a:pt x="588251" y="40391"/>
                  <a:pt x="587344" y="31044"/>
                </a:cubicBezTo>
                <a:cubicBezTo>
                  <a:pt x="586495" y="22490"/>
                  <a:pt x="585417" y="13879"/>
                  <a:pt x="587513" y="5382"/>
                </a:cubicBezTo>
                <a:close/>
                <a:moveTo>
                  <a:pt x="3327526" y="4591"/>
                </a:moveTo>
                <a:lnTo>
                  <a:pt x="3331093" y="4702"/>
                </a:lnTo>
                <a:cubicBezTo>
                  <a:pt x="3334888" y="23453"/>
                  <a:pt x="3335568" y="42827"/>
                  <a:pt x="3338174" y="61748"/>
                </a:cubicBezTo>
                <a:cubicBezTo>
                  <a:pt x="3340043" y="75287"/>
                  <a:pt x="3347351" y="92735"/>
                  <a:pt x="3340270" y="106105"/>
                </a:cubicBezTo>
                <a:cubicBezTo>
                  <a:pt x="3339873" y="106841"/>
                  <a:pt x="3338344" y="106728"/>
                  <a:pt x="3338344" y="105822"/>
                </a:cubicBezTo>
                <a:cubicBezTo>
                  <a:pt x="3339193" y="89733"/>
                  <a:pt x="3335115" y="75004"/>
                  <a:pt x="3332452" y="59256"/>
                </a:cubicBezTo>
                <a:cubicBezTo>
                  <a:pt x="3330866" y="49795"/>
                  <a:pt x="3329733" y="40221"/>
                  <a:pt x="3328430" y="30761"/>
                </a:cubicBezTo>
                <a:close/>
                <a:moveTo>
                  <a:pt x="6437577" y="4589"/>
                </a:moveTo>
                <a:cubicBezTo>
                  <a:pt x="6437974" y="3852"/>
                  <a:pt x="6439617" y="4022"/>
                  <a:pt x="6439503" y="4929"/>
                </a:cubicBezTo>
                <a:cubicBezTo>
                  <a:pt x="6437974" y="20621"/>
                  <a:pt x="6441486" y="35180"/>
                  <a:pt x="6443525" y="50645"/>
                </a:cubicBezTo>
                <a:cubicBezTo>
                  <a:pt x="6444772" y="59935"/>
                  <a:pt x="6445509" y="69283"/>
                  <a:pt x="6446414" y="78630"/>
                </a:cubicBezTo>
                <a:cubicBezTo>
                  <a:pt x="6447264" y="87184"/>
                  <a:pt x="6448341" y="95795"/>
                  <a:pt x="6446245" y="104292"/>
                </a:cubicBezTo>
                <a:lnTo>
                  <a:pt x="6446245" y="104349"/>
                </a:lnTo>
                <a:cubicBezTo>
                  <a:pt x="6445791" y="106161"/>
                  <a:pt x="6442902" y="105765"/>
                  <a:pt x="6442619" y="104122"/>
                </a:cubicBezTo>
                <a:cubicBezTo>
                  <a:pt x="6439617" y="85654"/>
                  <a:pt x="6439730" y="66677"/>
                  <a:pt x="6437860" y="48096"/>
                </a:cubicBezTo>
                <a:cubicBezTo>
                  <a:pt x="6436557" y="34726"/>
                  <a:pt x="6429930" y="17392"/>
                  <a:pt x="6437577" y="4589"/>
                </a:cubicBezTo>
                <a:close/>
                <a:moveTo>
                  <a:pt x="6209395" y="4589"/>
                </a:moveTo>
                <a:lnTo>
                  <a:pt x="6213019" y="4702"/>
                </a:lnTo>
                <a:cubicBezTo>
                  <a:pt x="6216758" y="23453"/>
                  <a:pt x="6217438" y="42827"/>
                  <a:pt x="6220044" y="61748"/>
                </a:cubicBezTo>
                <a:cubicBezTo>
                  <a:pt x="6221913" y="75287"/>
                  <a:pt x="6229221" y="92735"/>
                  <a:pt x="6222140" y="106105"/>
                </a:cubicBezTo>
                <a:cubicBezTo>
                  <a:pt x="6221743" y="106841"/>
                  <a:pt x="6220214" y="106728"/>
                  <a:pt x="6220214" y="105822"/>
                </a:cubicBezTo>
                <a:cubicBezTo>
                  <a:pt x="6221064" y="89733"/>
                  <a:pt x="6216984" y="75004"/>
                  <a:pt x="6214322" y="59256"/>
                </a:cubicBezTo>
                <a:cubicBezTo>
                  <a:pt x="6212736" y="49795"/>
                  <a:pt x="6211603" y="40221"/>
                  <a:pt x="6210300" y="30761"/>
                </a:cubicBezTo>
                <a:close/>
                <a:moveTo>
                  <a:pt x="5598202" y="4589"/>
                </a:moveTo>
                <a:cubicBezTo>
                  <a:pt x="5598599" y="3852"/>
                  <a:pt x="5600242" y="4022"/>
                  <a:pt x="5600129" y="4929"/>
                </a:cubicBezTo>
                <a:cubicBezTo>
                  <a:pt x="5598599" y="20621"/>
                  <a:pt x="5602111" y="35180"/>
                  <a:pt x="5604151" y="50645"/>
                </a:cubicBezTo>
                <a:cubicBezTo>
                  <a:pt x="5605397" y="59935"/>
                  <a:pt x="5606133" y="69283"/>
                  <a:pt x="5607040" y="78630"/>
                </a:cubicBezTo>
                <a:cubicBezTo>
                  <a:pt x="5607890" y="87184"/>
                  <a:pt x="5608966" y="95795"/>
                  <a:pt x="5606870" y="104292"/>
                </a:cubicBezTo>
                <a:lnTo>
                  <a:pt x="5606870" y="104349"/>
                </a:lnTo>
                <a:cubicBezTo>
                  <a:pt x="5606417" y="106161"/>
                  <a:pt x="5603527" y="105765"/>
                  <a:pt x="5603244" y="104122"/>
                </a:cubicBezTo>
                <a:cubicBezTo>
                  <a:pt x="5600242" y="85654"/>
                  <a:pt x="5600355" y="66677"/>
                  <a:pt x="5598486" y="48096"/>
                </a:cubicBezTo>
                <a:cubicBezTo>
                  <a:pt x="5597183" y="34726"/>
                  <a:pt x="5590555" y="17392"/>
                  <a:pt x="5598202" y="4589"/>
                </a:cubicBezTo>
                <a:close/>
                <a:moveTo>
                  <a:pt x="5370021" y="4589"/>
                </a:moveTo>
                <a:lnTo>
                  <a:pt x="5373644" y="4702"/>
                </a:lnTo>
                <a:cubicBezTo>
                  <a:pt x="5377383" y="23453"/>
                  <a:pt x="5378063" y="42827"/>
                  <a:pt x="5380669" y="61748"/>
                </a:cubicBezTo>
                <a:cubicBezTo>
                  <a:pt x="5382538" y="75287"/>
                  <a:pt x="5389846" y="92735"/>
                  <a:pt x="5382765" y="106105"/>
                </a:cubicBezTo>
                <a:cubicBezTo>
                  <a:pt x="5382368" y="106841"/>
                  <a:pt x="5380839" y="106728"/>
                  <a:pt x="5380839" y="105822"/>
                </a:cubicBezTo>
                <a:cubicBezTo>
                  <a:pt x="5381688" y="89733"/>
                  <a:pt x="5377610" y="75004"/>
                  <a:pt x="5374947" y="59256"/>
                </a:cubicBezTo>
                <a:cubicBezTo>
                  <a:pt x="5373361" y="49795"/>
                  <a:pt x="5372228" y="40221"/>
                  <a:pt x="5370925" y="30761"/>
                </a:cubicBezTo>
                <a:close/>
                <a:moveTo>
                  <a:pt x="4758828" y="4589"/>
                </a:moveTo>
                <a:cubicBezTo>
                  <a:pt x="4759225" y="3852"/>
                  <a:pt x="4760868" y="4022"/>
                  <a:pt x="4760755" y="4929"/>
                </a:cubicBezTo>
                <a:cubicBezTo>
                  <a:pt x="4759225" y="20621"/>
                  <a:pt x="4762737" y="35180"/>
                  <a:pt x="4764777" y="50645"/>
                </a:cubicBezTo>
                <a:cubicBezTo>
                  <a:pt x="4766023" y="59935"/>
                  <a:pt x="4766759" y="69283"/>
                  <a:pt x="4767666" y="78630"/>
                </a:cubicBezTo>
                <a:cubicBezTo>
                  <a:pt x="4768516" y="87184"/>
                  <a:pt x="4769592" y="95795"/>
                  <a:pt x="4767496" y="104292"/>
                </a:cubicBezTo>
                <a:lnTo>
                  <a:pt x="4767496" y="104349"/>
                </a:lnTo>
                <a:cubicBezTo>
                  <a:pt x="4767043" y="106161"/>
                  <a:pt x="4764153" y="105765"/>
                  <a:pt x="4763870" y="104122"/>
                </a:cubicBezTo>
                <a:cubicBezTo>
                  <a:pt x="4760868" y="85654"/>
                  <a:pt x="4760981" y="66677"/>
                  <a:pt x="4759112" y="48096"/>
                </a:cubicBezTo>
                <a:cubicBezTo>
                  <a:pt x="4757809" y="34726"/>
                  <a:pt x="4751181" y="17392"/>
                  <a:pt x="4758828" y="4589"/>
                </a:cubicBezTo>
                <a:close/>
                <a:moveTo>
                  <a:pt x="4395138" y="4589"/>
                </a:moveTo>
                <a:cubicBezTo>
                  <a:pt x="4395535" y="3852"/>
                  <a:pt x="4397178" y="4022"/>
                  <a:pt x="4397065" y="4929"/>
                </a:cubicBezTo>
                <a:cubicBezTo>
                  <a:pt x="4395535" y="20621"/>
                  <a:pt x="4399047" y="35180"/>
                  <a:pt x="4401087" y="50645"/>
                </a:cubicBezTo>
                <a:cubicBezTo>
                  <a:pt x="4402333" y="59935"/>
                  <a:pt x="4403069" y="69283"/>
                  <a:pt x="4403976" y="78630"/>
                </a:cubicBezTo>
                <a:cubicBezTo>
                  <a:pt x="4404826" y="87184"/>
                  <a:pt x="4405902" y="95795"/>
                  <a:pt x="4403806" y="104292"/>
                </a:cubicBezTo>
                <a:lnTo>
                  <a:pt x="4403806" y="104349"/>
                </a:lnTo>
                <a:cubicBezTo>
                  <a:pt x="4403353" y="106161"/>
                  <a:pt x="4400463" y="105765"/>
                  <a:pt x="4400180" y="104122"/>
                </a:cubicBezTo>
                <a:cubicBezTo>
                  <a:pt x="4397178" y="85654"/>
                  <a:pt x="4397291" y="66677"/>
                  <a:pt x="4395422" y="48096"/>
                </a:cubicBezTo>
                <a:cubicBezTo>
                  <a:pt x="4394119" y="34726"/>
                  <a:pt x="4387491" y="17392"/>
                  <a:pt x="4395138" y="4589"/>
                </a:cubicBezTo>
                <a:close/>
                <a:moveTo>
                  <a:pt x="4166901" y="4589"/>
                </a:moveTo>
                <a:lnTo>
                  <a:pt x="4170524" y="4702"/>
                </a:lnTo>
                <a:cubicBezTo>
                  <a:pt x="4174263" y="23453"/>
                  <a:pt x="4174943" y="42827"/>
                  <a:pt x="4177549" y="61748"/>
                </a:cubicBezTo>
                <a:cubicBezTo>
                  <a:pt x="4179418" y="75287"/>
                  <a:pt x="4186726" y="92735"/>
                  <a:pt x="4179645" y="106105"/>
                </a:cubicBezTo>
                <a:cubicBezTo>
                  <a:pt x="4179248" y="106841"/>
                  <a:pt x="4177719" y="106728"/>
                  <a:pt x="4177719" y="105822"/>
                </a:cubicBezTo>
                <a:cubicBezTo>
                  <a:pt x="4178568" y="89733"/>
                  <a:pt x="4174490" y="75004"/>
                  <a:pt x="4171827" y="59256"/>
                </a:cubicBezTo>
                <a:cubicBezTo>
                  <a:pt x="4170241" y="49795"/>
                  <a:pt x="4169108" y="40221"/>
                  <a:pt x="4167805" y="30761"/>
                </a:cubicBezTo>
                <a:close/>
                <a:moveTo>
                  <a:pt x="3555764" y="4589"/>
                </a:moveTo>
                <a:cubicBezTo>
                  <a:pt x="3556161" y="3852"/>
                  <a:pt x="3557804" y="4022"/>
                  <a:pt x="3557691" y="4929"/>
                </a:cubicBezTo>
                <a:cubicBezTo>
                  <a:pt x="3556161" y="20621"/>
                  <a:pt x="3559673" y="35180"/>
                  <a:pt x="3561713" y="50645"/>
                </a:cubicBezTo>
                <a:cubicBezTo>
                  <a:pt x="3562959" y="59935"/>
                  <a:pt x="3563695" y="69283"/>
                  <a:pt x="3564602" y="78630"/>
                </a:cubicBezTo>
                <a:cubicBezTo>
                  <a:pt x="3565452" y="87184"/>
                  <a:pt x="3566528" y="95795"/>
                  <a:pt x="3564432" y="104292"/>
                </a:cubicBezTo>
                <a:lnTo>
                  <a:pt x="3564432" y="104349"/>
                </a:lnTo>
                <a:cubicBezTo>
                  <a:pt x="3563979" y="106161"/>
                  <a:pt x="3561089" y="105765"/>
                  <a:pt x="3560806" y="104122"/>
                </a:cubicBezTo>
                <a:cubicBezTo>
                  <a:pt x="3557804" y="85654"/>
                  <a:pt x="3557917" y="66677"/>
                  <a:pt x="3556048" y="48096"/>
                </a:cubicBezTo>
                <a:cubicBezTo>
                  <a:pt x="3554745" y="34726"/>
                  <a:pt x="3548117" y="17392"/>
                  <a:pt x="3555764" y="4589"/>
                </a:cubicBezTo>
                <a:close/>
                <a:moveTo>
                  <a:pt x="2716334" y="4589"/>
                </a:moveTo>
                <a:cubicBezTo>
                  <a:pt x="2716731" y="3852"/>
                  <a:pt x="2718374" y="4022"/>
                  <a:pt x="2718261" y="4929"/>
                </a:cubicBezTo>
                <a:cubicBezTo>
                  <a:pt x="2716731" y="20621"/>
                  <a:pt x="2720243" y="35180"/>
                  <a:pt x="2722283" y="50645"/>
                </a:cubicBezTo>
                <a:cubicBezTo>
                  <a:pt x="2723528" y="59935"/>
                  <a:pt x="2724265" y="69283"/>
                  <a:pt x="2725172" y="78630"/>
                </a:cubicBezTo>
                <a:cubicBezTo>
                  <a:pt x="2726021" y="87184"/>
                  <a:pt x="2727098" y="95795"/>
                  <a:pt x="2725001" y="104292"/>
                </a:cubicBezTo>
                <a:lnTo>
                  <a:pt x="2725001" y="104349"/>
                </a:lnTo>
                <a:cubicBezTo>
                  <a:pt x="2724549" y="106161"/>
                  <a:pt x="2721659" y="105765"/>
                  <a:pt x="2721376" y="104122"/>
                </a:cubicBezTo>
                <a:cubicBezTo>
                  <a:pt x="2718374" y="85654"/>
                  <a:pt x="2718487" y="66677"/>
                  <a:pt x="2716618" y="48096"/>
                </a:cubicBezTo>
                <a:cubicBezTo>
                  <a:pt x="2715315" y="34726"/>
                  <a:pt x="2708687" y="17392"/>
                  <a:pt x="2716334" y="4589"/>
                </a:cubicBezTo>
                <a:close/>
                <a:moveTo>
                  <a:pt x="2488153" y="4589"/>
                </a:moveTo>
                <a:lnTo>
                  <a:pt x="2491777" y="4702"/>
                </a:lnTo>
                <a:cubicBezTo>
                  <a:pt x="2495515" y="23453"/>
                  <a:pt x="2496196" y="42827"/>
                  <a:pt x="2498801" y="61748"/>
                </a:cubicBezTo>
                <a:cubicBezTo>
                  <a:pt x="2500670" y="75287"/>
                  <a:pt x="2507978" y="92735"/>
                  <a:pt x="2500898" y="106105"/>
                </a:cubicBezTo>
                <a:cubicBezTo>
                  <a:pt x="2500501" y="106841"/>
                  <a:pt x="2498972" y="106728"/>
                  <a:pt x="2498972" y="105822"/>
                </a:cubicBezTo>
                <a:cubicBezTo>
                  <a:pt x="2499820" y="89733"/>
                  <a:pt x="2495743" y="75004"/>
                  <a:pt x="2493079" y="59256"/>
                </a:cubicBezTo>
                <a:cubicBezTo>
                  <a:pt x="2491494" y="49795"/>
                  <a:pt x="2490361" y="40221"/>
                  <a:pt x="2489057" y="30761"/>
                </a:cubicBezTo>
                <a:close/>
                <a:moveTo>
                  <a:pt x="1876961" y="4589"/>
                </a:moveTo>
                <a:cubicBezTo>
                  <a:pt x="1877358" y="3852"/>
                  <a:pt x="1879001" y="4022"/>
                  <a:pt x="1878887" y="4929"/>
                </a:cubicBezTo>
                <a:cubicBezTo>
                  <a:pt x="1877358" y="20621"/>
                  <a:pt x="1880870" y="35180"/>
                  <a:pt x="1882910" y="50645"/>
                </a:cubicBezTo>
                <a:cubicBezTo>
                  <a:pt x="1884156" y="59935"/>
                  <a:pt x="1884890" y="69283"/>
                  <a:pt x="1885798" y="78630"/>
                </a:cubicBezTo>
                <a:cubicBezTo>
                  <a:pt x="1886648" y="87184"/>
                  <a:pt x="1887725" y="95795"/>
                  <a:pt x="1885627" y="104292"/>
                </a:cubicBezTo>
                <a:lnTo>
                  <a:pt x="1885627" y="104349"/>
                </a:lnTo>
                <a:cubicBezTo>
                  <a:pt x="1885174" y="106161"/>
                  <a:pt x="1882285" y="105765"/>
                  <a:pt x="1882002" y="104122"/>
                </a:cubicBezTo>
                <a:cubicBezTo>
                  <a:pt x="1879001" y="85654"/>
                  <a:pt x="1879112" y="66677"/>
                  <a:pt x="1877245" y="48096"/>
                </a:cubicBezTo>
                <a:cubicBezTo>
                  <a:pt x="1875940" y="34726"/>
                  <a:pt x="1869313" y="17392"/>
                  <a:pt x="1876961" y="4589"/>
                </a:cubicBezTo>
                <a:close/>
                <a:moveTo>
                  <a:pt x="1648778" y="4589"/>
                </a:moveTo>
                <a:lnTo>
                  <a:pt x="1652402" y="4702"/>
                </a:lnTo>
                <a:cubicBezTo>
                  <a:pt x="1656140" y="23453"/>
                  <a:pt x="1656820" y="42827"/>
                  <a:pt x="1659426" y="61748"/>
                </a:cubicBezTo>
                <a:cubicBezTo>
                  <a:pt x="1661295" y="75287"/>
                  <a:pt x="1668605" y="92735"/>
                  <a:pt x="1661523" y="106105"/>
                </a:cubicBezTo>
                <a:cubicBezTo>
                  <a:pt x="1661125" y="106841"/>
                  <a:pt x="1659597" y="106728"/>
                  <a:pt x="1659597" y="105822"/>
                </a:cubicBezTo>
                <a:cubicBezTo>
                  <a:pt x="1660445" y="89733"/>
                  <a:pt x="1656368" y="75004"/>
                  <a:pt x="1653705" y="59256"/>
                </a:cubicBezTo>
                <a:cubicBezTo>
                  <a:pt x="1652117" y="49795"/>
                  <a:pt x="1650984" y="40221"/>
                  <a:pt x="1649682" y="30761"/>
                </a:cubicBezTo>
                <a:close/>
                <a:moveTo>
                  <a:pt x="1037593" y="4589"/>
                </a:moveTo>
                <a:cubicBezTo>
                  <a:pt x="1037991" y="3852"/>
                  <a:pt x="1039634" y="4022"/>
                  <a:pt x="1039521" y="4929"/>
                </a:cubicBezTo>
                <a:cubicBezTo>
                  <a:pt x="1037991" y="20621"/>
                  <a:pt x="1041502" y="35180"/>
                  <a:pt x="1043542" y="50645"/>
                </a:cubicBezTo>
                <a:cubicBezTo>
                  <a:pt x="1044789" y="59935"/>
                  <a:pt x="1045525" y="69283"/>
                  <a:pt x="1046431" y="78630"/>
                </a:cubicBezTo>
                <a:cubicBezTo>
                  <a:pt x="1047282" y="87184"/>
                  <a:pt x="1048358" y="95795"/>
                  <a:pt x="1046261" y="104292"/>
                </a:cubicBezTo>
                <a:lnTo>
                  <a:pt x="1046261" y="104349"/>
                </a:lnTo>
                <a:cubicBezTo>
                  <a:pt x="1045808" y="106161"/>
                  <a:pt x="1042921" y="105765"/>
                  <a:pt x="1042636" y="104122"/>
                </a:cubicBezTo>
                <a:cubicBezTo>
                  <a:pt x="1039634" y="85654"/>
                  <a:pt x="1039746" y="66677"/>
                  <a:pt x="1037878" y="48096"/>
                </a:cubicBezTo>
                <a:cubicBezTo>
                  <a:pt x="1036575" y="34726"/>
                  <a:pt x="1029946" y="17392"/>
                  <a:pt x="1037593" y="4589"/>
                </a:cubicBezTo>
                <a:close/>
                <a:moveTo>
                  <a:pt x="785786" y="4589"/>
                </a:moveTo>
                <a:cubicBezTo>
                  <a:pt x="786183" y="3852"/>
                  <a:pt x="787826" y="4022"/>
                  <a:pt x="787714" y="4929"/>
                </a:cubicBezTo>
                <a:cubicBezTo>
                  <a:pt x="786183" y="20621"/>
                  <a:pt x="789696" y="35180"/>
                  <a:pt x="791736" y="50645"/>
                </a:cubicBezTo>
                <a:cubicBezTo>
                  <a:pt x="792981" y="59935"/>
                  <a:pt x="793719" y="69283"/>
                  <a:pt x="794624" y="78630"/>
                </a:cubicBezTo>
                <a:cubicBezTo>
                  <a:pt x="795475" y="87184"/>
                  <a:pt x="796551" y="95795"/>
                  <a:pt x="794454" y="104292"/>
                </a:cubicBezTo>
                <a:lnTo>
                  <a:pt x="794454" y="104349"/>
                </a:lnTo>
                <a:cubicBezTo>
                  <a:pt x="794002" y="106161"/>
                  <a:pt x="791110" y="105765"/>
                  <a:pt x="790829" y="104122"/>
                </a:cubicBezTo>
                <a:cubicBezTo>
                  <a:pt x="787826" y="85654"/>
                  <a:pt x="787940" y="66677"/>
                  <a:pt x="786072" y="48096"/>
                </a:cubicBezTo>
                <a:cubicBezTo>
                  <a:pt x="784766" y="34726"/>
                  <a:pt x="778139" y="17392"/>
                  <a:pt x="785786" y="4589"/>
                </a:cubicBezTo>
                <a:close/>
                <a:moveTo>
                  <a:pt x="557606" y="4589"/>
                </a:moveTo>
                <a:lnTo>
                  <a:pt x="561228" y="4702"/>
                </a:lnTo>
                <a:cubicBezTo>
                  <a:pt x="564968" y="23453"/>
                  <a:pt x="565647" y="42827"/>
                  <a:pt x="568254" y="61748"/>
                </a:cubicBezTo>
                <a:cubicBezTo>
                  <a:pt x="570122" y="75287"/>
                  <a:pt x="577431" y="92735"/>
                  <a:pt x="570350" y="106105"/>
                </a:cubicBezTo>
                <a:cubicBezTo>
                  <a:pt x="569953" y="106841"/>
                  <a:pt x="568424" y="106728"/>
                  <a:pt x="568424" y="105822"/>
                </a:cubicBezTo>
                <a:cubicBezTo>
                  <a:pt x="569273" y="89733"/>
                  <a:pt x="565195" y="75004"/>
                  <a:pt x="562530" y="59256"/>
                </a:cubicBezTo>
                <a:cubicBezTo>
                  <a:pt x="560946" y="49795"/>
                  <a:pt x="559812" y="40221"/>
                  <a:pt x="558510" y="30761"/>
                </a:cubicBezTo>
                <a:close/>
                <a:moveTo>
                  <a:pt x="6209393" y="4532"/>
                </a:moveTo>
                <a:lnTo>
                  <a:pt x="6209395" y="4589"/>
                </a:lnTo>
                <a:lnTo>
                  <a:pt x="6209393" y="4589"/>
                </a:lnTo>
                <a:close/>
                <a:moveTo>
                  <a:pt x="5370019" y="4532"/>
                </a:moveTo>
                <a:lnTo>
                  <a:pt x="5370021" y="4589"/>
                </a:lnTo>
                <a:lnTo>
                  <a:pt x="5370019" y="4589"/>
                </a:lnTo>
                <a:close/>
                <a:moveTo>
                  <a:pt x="4166899" y="4532"/>
                </a:moveTo>
                <a:lnTo>
                  <a:pt x="4166901" y="4589"/>
                </a:lnTo>
                <a:lnTo>
                  <a:pt x="4166899" y="4589"/>
                </a:lnTo>
                <a:close/>
                <a:moveTo>
                  <a:pt x="3327524" y="4532"/>
                </a:moveTo>
                <a:lnTo>
                  <a:pt x="3327526" y="4591"/>
                </a:lnTo>
                <a:lnTo>
                  <a:pt x="3327467" y="4589"/>
                </a:lnTo>
                <a:close/>
                <a:moveTo>
                  <a:pt x="2488151" y="4532"/>
                </a:moveTo>
                <a:lnTo>
                  <a:pt x="2488153" y="4589"/>
                </a:lnTo>
                <a:lnTo>
                  <a:pt x="2488151" y="4589"/>
                </a:lnTo>
                <a:close/>
                <a:moveTo>
                  <a:pt x="557604" y="4532"/>
                </a:moveTo>
                <a:lnTo>
                  <a:pt x="557606" y="4589"/>
                </a:lnTo>
                <a:lnTo>
                  <a:pt x="557604" y="4589"/>
                </a:lnTo>
                <a:close/>
                <a:moveTo>
                  <a:pt x="6302225" y="3850"/>
                </a:moveTo>
                <a:lnTo>
                  <a:pt x="6303601" y="4532"/>
                </a:lnTo>
                <a:lnTo>
                  <a:pt x="6302248" y="5150"/>
                </a:lnTo>
                <a:close/>
                <a:moveTo>
                  <a:pt x="4259730" y="3850"/>
                </a:moveTo>
                <a:lnTo>
                  <a:pt x="4261106" y="4532"/>
                </a:lnTo>
                <a:lnTo>
                  <a:pt x="4259753" y="5150"/>
                </a:lnTo>
                <a:close/>
                <a:moveTo>
                  <a:pt x="3420356" y="3850"/>
                </a:moveTo>
                <a:lnTo>
                  <a:pt x="3421732" y="4532"/>
                </a:lnTo>
                <a:lnTo>
                  <a:pt x="3420379" y="5150"/>
                </a:lnTo>
                <a:close/>
                <a:moveTo>
                  <a:pt x="5462793" y="3822"/>
                </a:moveTo>
                <a:lnTo>
                  <a:pt x="5464227" y="4532"/>
                </a:lnTo>
                <a:lnTo>
                  <a:pt x="5462818" y="5175"/>
                </a:lnTo>
                <a:close/>
                <a:moveTo>
                  <a:pt x="2580924" y="3822"/>
                </a:moveTo>
                <a:lnTo>
                  <a:pt x="2582359" y="4532"/>
                </a:lnTo>
                <a:lnTo>
                  <a:pt x="2580949" y="5175"/>
                </a:lnTo>
                <a:close/>
                <a:moveTo>
                  <a:pt x="1741551" y="3822"/>
                </a:moveTo>
                <a:lnTo>
                  <a:pt x="1742987" y="4532"/>
                </a:lnTo>
                <a:lnTo>
                  <a:pt x="1741575" y="5175"/>
                </a:lnTo>
                <a:close/>
                <a:moveTo>
                  <a:pt x="650378" y="3822"/>
                </a:moveTo>
                <a:lnTo>
                  <a:pt x="651812" y="4532"/>
                </a:lnTo>
                <a:lnTo>
                  <a:pt x="650402" y="5175"/>
                </a:lnTo>
                <a:close/>
                <a:moveTo>
                  <a:pt x="6463465" y="3512"/>
                </a:moveTo>
                <a:cubicBezTo>
                  <a:pt x="6463862" y="2776"/>
                  <a:pt x="6465392" y="2889"/>
                  <a:pt x="6465392" y="3796"/>
                </a:cubicBezTo>
                <a:cubicBezTo>
                  <a:pt x="6464542" y="19884"/>
                  <a:pt x="6468620" y="34613"/>
                  <a:pt x="6471283" y="50362"/>
                </a:cubicBezTo>
                <a:cubicBezTo>
                  <a:pt x="6472869" y="59822"/>
                  <a:pt x="6474002" y="69396"/>
                  <a:pt x="6475305" y="78856"/>
                </a:cubicBezTo>
                <a:lnTo>
                  <a:pt x="6476209" y="105028"/>
                </a:lnTo>
                <a:lnTo>
                  <a:pt x="6472586" y="104915"/>
                </a:lnTo>
                <a:cubicBezTo>
                  <a:pt x="6468847" y="86164"/>
                  <a:pt x="6468168" y="66790"/>
                  <a:pt x="6465561" y="47869"/>
                </a:cubicBezTo>
                <a:cubicBezTo>
                  <a:pt x="6463692" y="34330"/>
                  <a:pt x="6456384" y="16882"/>
                  <a:pt x="6463465" y="3512"/>
                </a:cubicBezTo>
                <a:close/>
                <a:moveTo>
                  <a:pt x="5624091" y="3512"/>
                </a:moveTo>
                <a:cubicBezTo>
                  <a:pt x="5624488" y="2776"/>
                  <a:pt x="5626017" y="2889"/>
                  <a:pt x="5626017" y="3796"/>
                </a:cubicBezTo>
                <a:cubicBezTo>
                  <a:pt x="5625168" y="19884"/>
                  <a:pt x="5629246" y="34613"/>
                  <a:pt x="5631909" y="50362"/>
                </a:cubicBezTo>
                <a:cubicBezTo>
                  <a:pt x="5633495" y="59822"/>
                  <a:pt x="5634628" y="69396"/>
                  <a:pt x="5635931" y="78856"/>
                </a:cubicBezTo>
                <a:lnTo>
                  <a:pt x="5636835" y="105026"/>
                </a:lnTo>
                <a:lnTo>
                  <a:pt x="5633268" y="104915"/>
                </a:lnTo>
                <a:cubicBezTo>
                  <a:pt x="5629473" y="86164"/>
                  <a:pt x="5628793" y="66790"/>
                  <a:pt x="5626187" y="47869"/>
                </a:cubicBezTo>
                <a:cubicBezTo>
                  <a:pt x="5624318" y="34330"/>
                  <a:pt x="5617010" y="16882"/>
                  <a:pt x="5624091" y="3512"/>
                </a:cubicBezTo>
                <a:close/>
                <a:moveTo>
                  <a:pt x="4784717" y="3512"/>
                </a:moveTo>
                <a:cubicBezTo>
                  <a:pt x="4785114" y="2776"/>
                  <a:pt x="4786643" y="2889"/>
                  <a:pt x="4786643" y="3796"/>
                </a:cubicBezTo>
                <a:cubicBezTo>
                  <a:pt x="4785794" y="19884"/>
                  <a:pt x="4789873" y="34613"/>
                  <a:pt x="4792535" y="50362"/>
                </a:cubicBezTo>
                <a:cubicBezTo>
                  <a:pt x="4794121" y="59822"/>
                  <a:pt x="4795254" y="69396"/>
                  <a:pt x="4796557" y="78856"/>
                </a:cubicBezTo>
                <a:lnTo>
                  <a:pt x="4797461" y="105028"/>
                </a:lnTo>
                <a:lnTo>
                  <a:pt x="4793838" y="104915"/>
                </a:lnTo>
                <a:cubicBezTo>
                  <a:pt x="4790099" y="86164"/>
                  <a:pt x="4789419" y="66790"/>
                  <a:pt x="4786813" y="47869"/>
                </a:cubicBezTo>
                <a:cubicBezTo>
                  <a:pt x="4784944" y="34330"/>
                  <a:pt x="4777636" y="16882"/>
                  <a:pt x="4784717" y="3512"/>
                </a:cubicBezTo>
                <a:close/>
                <a:moveTo>
                  <a:pt x="4420971" y="3512"/>
                </a:moveTo>
                <a:cubicBezTo>
                  <a:pt x="4421368" y="2776"/>
                  <a:pt x="4422897" y="2889"/>
                  <a:pt x="4422897" y="3796"/>
                </a:cubicBezTo>
                <a:cubicBezTo>
                  <a:pt x="4422048" y="19884"/>
                  <a:pt x="4426126" y="34613"/>
                  <a:pt x="4428789" y="50362"/>
                </a:cubicBezTo>
                <a:cubicBezTo>
                  <a:pt x="4430375" y="59822"/>
                  <a:pt x="4431508" y="69396"/>
                  <a:pt x="4432811" y="78856"/>
                </a:cubicBezTo>
                <a:lnTo>
                  <a:pt x="4433715" y="105028"/>
                </a:lnTo>
                <a:lnTo>
                  <a:pt x="4430092" y="104915"/>
                </a:lnTo>
                <a:cubicBezTo>
                  <a:pt x="4426353" y="86164"/>
                  <a:pt x="4425673" y="66790"/>
                  <a:pt x="4423068" y="47869"/>
                </a:cubicBezTo>
                <a:cubicBezTo>
                  <a:pt x="4421198" y="34330"/>
                  <a:pt x="4413890" y="16882"/>
                  <a:pt x="4420971" y="3512"/>
                </a:cubicBezTo>
                <a:close/>
                <a:moveTo>
                  <a:pt x="3581596" y="3512"/>
                </a:moveTo>
                <a:cubicBezTo>
                  <a:pt x="3581993" y="2776"/>
                  <a:pt x="3583522" y="2889"/>
                  <a:pt x="3583522" y="3796"/>
                </a:cubicBezTo>
                <a:cubicBezTo>
                  <a:pt x="3582673" y="19884"/>
                  <a:pt x="3586751" y="34613"/>
                  <a:pt x="3589414" y="50362"/>
                </a:cubicBezTo>
                <a:cubicBezTo>
                  <a:pt x="3591000" y="59822"/>
                  <a:pt x="3592133" y="69396"/>
                  <a:pt x="3593436" y="78856"/>
                </a:cubicBezTo>
                <a:lnTo>
                  <a:pt x="3594340" y="105028"/>
                </a:lnTo>
                <a:lnTo>
                  <a:pt x="3590717" y="104915"/>
                </a:lnTo>
                <a:cubicBezTo>
                  <a:pt x="3586978" y="86164"/>
                  <a:pt x="3586298" y="66790"/>
                  <a:pt x="3583692" y="47869"/>
                </a:cubicBezTo>
                <a:cubicBezTo>
                  <a:pt x="3581823" y="34330"/>
                  <a:pt x="3574515" y="16882"/>
                  <a:pt x="3581596" y="3512"/>
                </a:cubicBezTo>
                <a:close/>
                <a:moveTo>
                  <a:pt x="2742222" y="3512"/>
                </a:moveTo>
                <a:cubicBezTo>
                  <a:pt x="2742619" y="2776"/>
                  <a:pt x="2744148" y="2889"/>
                  <a:pt x="2744148" y="3796"/>
                </a:cubicBezTo>
                <a:cubicBezTo>
                  <a:pt x="2743300" y="19884"/>
                  <a:pt x="2747377" y="34613"/>
                  <a:pt x="2750041" y="50362"/>
                </a:cubicBezTo>
                <a:cubicBezTo>
                  <a:pt x="2751627" y="59822"/>
                  <a:pt x="2752760" y="69396"/>
                  <a:pt x="2754063" y="78856"/>
                </a:cubicBezTo>
                <a:lnTo>
                  <a:pt x="2754967" y="105028"/>
                </a:lnTo>
                <a:lnTo>
                  <a:pt x="2751344" y="104915"/>
                </a:lnTo>
                <a:cubicBezTo>
                  <a:pt x="2747605" y="86164"/>
                  <a:pt x="2746924" y="66790"/>
                  <a:pt x="2744319" y="47869"/>
                </a:cubicBezTo>
                <a:cubicBezTo>
                  <a:pt x="2742450" y="34330"/>
                  <a:pt x="2735142" y="16882"/>
                  <a:pt x="2742222" y="3512"/>
                </a:cubicBezTo>
                <a:close/>
                <a:moveTo>
                  <a:pt x="1902848" y="3512"/>
                </a:moveTo>
                <a:cubicBezTo>
                  <a:pt x="1903246" y="2776"/>
                  <a:pt x="1904776" y="2889"/>
                  <a:pt x="1904776" y="3796"/>
                </a:cubicBezTo>
                <a:cubicBezTo>
                  <a:pt x="1903926" y="19884"/>
                  <a:pt x="1908003" y="34613"/>
                  <a:pt x="1910667" y="50362"/>
                </a:cubicBezTo>
                <a:cubicBezTo>
                  <a:pt x="1912254" y="59822"/>
                  <a:pt x="1913386" y="69396"/>
                  <a:pt x="1914690" y="78856"/>
                </a:cubicBezTo>
                <a:lnTo>
                  <a:pt x="1915593" y="105028"/>
                </a:lnTo>
                <a:lnTo>
                  <a:pt x="1911969" y="104915"/>
                </a:lnTo>
                <a:cubicBezTo>
                  <a:pt x="1908230" y="86164"/>
                  <a:pt x="1907551" y="66790"/>
                  <a:pt x="1904945" y="47869"/>
                </a:cubicBezTo>
                <a:cubicBezTo>
                  <a:pt x="1903075" y="34330"/>
                  <a:pt x="1895769" y="16882"/>
                  <a:pt x="1902848" y="3512"/>
                </a:cubicBezTo>
                <a:close/>
                <a:moveTo>
                  <a:pt x="1063482" y="3512"/>
                </a:moveTo>
                <a:cubicBezTo>
                  <a:pt x="1063879" y="2776"/>
                  <a:pt x="1065408" y="2889"/>
                  <a:pt x="1065408" y="3796"/>
                </a:cubicBezTo>
                <a:cubicBezTo>
                  <a:pt x="1064560" y="19884"/>
                  <a:pt x="1068637" y="34613"/>
                  <a:pt x="1071301" y="50362"/>
                </a:cubicBezTo>
                <a:cubicBezTo>
                  <a:pt x="1072886" y="59822"/>
                  <a:pt x="1074019" y="69396"/>
                  <a:pt x="1075323" y="78856"/>
                </a:cubicBezTo>
                <a:lnTo>
                  <a:pt x="1076227" y="105028"/>
                </a:lnTo>
                <a:lnTo>
                  <a:pt x="1072604" y="104915"/>
                </a:lnTo>
                <a:cubicBezTo>
                  <a:pt x="1068865" y="86164"/>
                  <a:pt x="1068186" y="66790"/>
                  <a:pt x="1065578" y="47869"/>
                </a:cubicBezTo>
                <a:cubicBezTo>
                  <a:pt x="1063709" y="34330"/>
                  <a:pt x="1056402" y="16882"/>
                  <a:pt x="1063482" y="3512"/>
                </a:cubicBezTo>
                <a:close/>
                <a:moveTo>
                  <a:pt x="811676" y="3512"/>
                </a:moveTo>
                <a:cubicBezTo>
                  <a:pt x="812073" y="2776"/>
                  <a:pt x="813602" y="2889"/>
                  <a:pt x="813602" y="3796"/>
                </a:cubicBezTo>
                <a:cubicBezTo>
                  <a:pt x="812753" y="19884"/>
                  <a:pt x="816830" y="34613"/>
                  <a:pt x="819494" y="50362"/>
                </a:cubicBezTo>
                <a:cubicBezTo>
                  <a:pt x="821079" y="59822"/>
                  <a:pt x="822212" y="69396"/>
                  <a:pt x="823515" y="78856"/>
                </a:cubicBezTo>
                <a:lnTo>
                  <a:pt x="824420" y="105028"/>
                </a:lnTo>
                <a:lnTo>
                  <a:pt x="820796" y="104915"/>
                </a:lnTo>
                <a:cubicBezTo>
                  <a:pt x="817058" y="86164"/>
                  <a:pt x="816378" y="66790"/>
                  <a:pt x="813772" y="47869"/>
                </a:cubicBezTo>
                <a:cubicBezTo>
                  <a:pt x="811902" y="34330"/>
                  <a:pt x="804595" y="16882"/>
                  <a:pt x="811676" y="3512"/>
                </a:cubicBezTo>
                <a:close/>
                <a:moveTo>
                  <a:pt x="6384780" y="2040"/>
                </a:moveTo>
                <a:cubicBezTo>
                  <a:pt x="6385290" y="1303"/>
                  <a:pt x="6386820" y="1586"/>
                  <a:pt x="6386706" y="2549"/>
                </a:cubicBezTo>
                <a:cubicBezTo>
                  <a:pt x="6384214" y="19488"/>
                  <a:pt x="6386820" y="35463"/>
                  <a:pt x="6387896" y="52401"/>
                </a:cubicBezTo>
                <a:cubicBezTo>
                  <a:pt x="6388519" y="62541"/>
                  <a:pt x="6388689" y="72738"/>
                  <a:pt x="6389029" y="82935"/>
                </a:cubicBezTo>
                <a:cubicBezTo>
                  <a:pt x="6389255" y="91319"/>
                  <a:pt x="6389765" y="99817"/>
                  <a:pt x="6387953" y="108031"/>
                </a:cubicBezTo>
                <a:lnTo>
                  <a:pt x="6386200" y="107163"/>
                </a:lnTo>
                <a:lnTo>
                  <a:pt x="6386423" y="106954"/>
                </a:lnTo>
                <a:lnTo>
                  <a:pt x="6384593" y="103903"/>
                </a:lnTo>
                <a:lnTo>
                  <a:pt x="6384610" y="103895"/>
                </a:lnTo>
                <a:lnTo>
                  <a:pt x="6384554" y="103839"/>
                </a:lnTo>
                <a:lnTo>
                  <a:pt x="6384593" y="103903"/>
                </a:lnTo>
                <a:lnTo>
                  <a:pt x="6383414" y="104442"/>
                </a:lnTo>
                <a:lnTo>
                  <a:pt x="6382401" y="49172"/>
                </a:lnTo>
                <a:cubicBezTo>
                  <a:pt x="6381891" y="34670"/>
                  <a:pt x="6376396" y="15409"/>
                  <a:pt x="6384780" y="2040"/>
                </a:cubicBezTo>
                <a:close/>
                <a:moveTo>
                  <a:pt x="5545349" y="2040"/>
                </a:moveTo>
                <a:cubicBezTo>
                  <a:pt x="5545859" y="1303"/>
                  <a:pt x="5547389" y="1586"/>
                  <a:pt x="5547275" y="2549"/>
                </a:cubicBezTo>
                <a:cubicBezTo>
                  <a:pt x="5544783" y="19488"/>
                  <a:pt x="5547389" y="35463"/>
                  <a:pt x="5548465" y="52401"/>
                </a:cubicBezTo>
                <a:cubicBezTo>
                  <a:pt x="5549088" y="62541"/>
                  <a:pt x="5549258" y="72738"/>
                  <a:pt x="5549598" y="82935"/>
                </a:cubicBezTo>
                <a:cubicBezTo>
                  <a:pt x="5549881" y="91319"/>
                  <a:pt x="5550391" y="99817"/>
                  <a:pt x="5548578" y="108031"/>
                </a:cubicBezTo>
                <a:lnTo>
                  <a:pt x="5546788" y="107145"/>
                </a:lnTo>
                <a:lnTo>
                  <a:pt x="5546992" y="106954"/>
                </a:lnTo>
                <a:lnTo>
                  <a:pt x="5545173" y="103924"/>
                </a:lnTo>
                <a:lnTo>
                  <a:pt x="5545236" y="103895"/>
                </a:lnTo>
                <a:lnTo>
                  <a:pt x="5545122" y="103839"/>
                </a:lnTo>
                <a:lnTo>
                  <a:pt x="5545173" y="103924"/>
                </a:lnTo>
                <a:lnTo>
                  <a:pt x="5543983" y="104467"/>
                </a:lnTo>
                <a:lnTo>
                  <a:pt x="5542970" y="49172"/>
                </a:lnTo>
                <a:cubicBezTo>
                  <a:pt x="5542460" y="34670"/>
                  <a:pt x="5536965" y="15409"/>
                  <a:pt x="5545349" y="2040"/>
                </a:cubicBezTo>
                <a:close/>
                <a:moveTo>
                  <a:pt x="4706031" y="2040"/>
                </a:moveTo>
                <a:cubicBezTo>
                  <a:pt x="4706541" y="1303"/>
                  <a:pt x="4708071" y="1586"/>
                  <a:pt x="4707957" y="2549"/>
                </a:cubicBezTo>
                <a:cubicBezTo>
                  <a:pt x="4705465" y="19488"/>
                  <a:pt x="4708071" y="35463"/>
                  <a:pt x="4709147" y="52401"/>
                </a:cubicBezTo>
                <a:cubicBezTo>
                  <a:pt x="4709770" y="62541"/>
                  <a:pt x="4709940" y="72738"/>
                  <a:pt x="4710280" y="82935"/>
                </a:cubicBezTo>
                <a:cubicBezTo>
                  <a:pt x="4710507" y="91319"/>
                  <a:pt x="4711016" y="99817"/>
                  <a:pt x="4709203" y="108031"/>
                </a:cubicBezTo>
                <a:lnTo>
                  <a:pt x="4707451" y="107163"/>
                </a:lnTo>
                <a:lnTo>
                  <a:pt x="4707674" y="106954"/>
                </a:lnTo>
                <a:lnTo>
                  <a:pt x="4705844" y="103903"/>
                </a:lnTo>
                <a:lnTo>
                  <a:pt x="4705861" y="103895"/>
                </a:lnTo>
                <a:lnTo>
                  <a:pt x="4705805" y="103839"/>
                </a:lnTo>
                <a:lnTo>
                  <a:pt x="4705844" y="103903"/>
                </a:lnTo>
                <a:lnTo>
                  <a:pt x="4704665" y="104442"/>
                </a:lnTo>
                <a:lnTo>
                  <a:pt x="4703652" y="49172"/>
                </a:lnTo>
                <a:cubicBezTo>
                  <a:pt x="4703142" y="34670"/>
                  <a:pt x="4697647" y="15409"/>
                  <a:pt x="4706031" y="2040"/>
                </a:cubicBezTo>
                <a:close/>
                <a:moveTo>
                  <a:pt x="4342228" y="2040"/>
                </a:moveTo>
                <a:cubicBezTo>
                  <a:pt x="4342738" y="1303"/>
                  <a:pt x="4344324" y="1586"/>
                  <a:pt x="4344154" y="2549"/>
                </a:cubicBezTo>
                <a:cubicBezTo>
                  <a:pt x="4341661" y="19488"/>
                  <a:pt x="4344267" y="35463"/>
                  <a:pt x="4345344" y="52401"/>
                </a:cubicBezTo>
                <a:cubicBezTo>
                  <a:pt x="4345967" y="62541"/>
                  <a:pt x="4346137" y="72738"/>
                  <a:pt x="4346477" y="82935"/>
                </a:cubicBezTo>
                <a:cubicBezTo>
                  <a:pt x="4346760" y="91319"/>
                  <a:pt x="4347270" y="99817"/>
                  <a:pt x="4345457" y="108031"/>
                </a:cubicBezTo>
                <a:lnTo>
                  <a:pt x="4343667" y="107145"/>
                </a:lnTo>
                <a:lnTo>
                  <a:pt x="4343871" y="106954"/>
                </a:lnTo>
                <a:lnTo>
                  <a:pt x="4342052" y="103924"/>
                </a:lnTo>
                <a:lnTo>
                  <a:pt x="4342115" y="103895"/>
                </a:lnTo>
                <a:lnTo>
                  <a:pt x="4342001" y="103839"/>
                </a:lnTo>
                <a:lnTo>
                  <a:pt x="4342052" y="103924"/>
                </a:lnTo>
                <a:lnTo>
                  <a:pt x="4340862" y="104467"/>
                </a:lnTo>
                <a:lnTo>
                  <a:pt x="4339849" y="49172"/>
                </a:lnTo>
                <a:cubicBezTo>
                  <a:pt x="4339339" y="34670"/>
                  <a:pt x="4333844" y="15409"/>
                  <a:pt x="4342228" y="2040"/>
                </a:cubicBezTo>
                <a:close/>
                <a:moveTo>
                  <a:pt x="3502854" y="2040"/>
                </a:moveTo>
                <a:cubicBezTo>
                  <a:pt x="3503364" y="1303"/>
                  <a:pt x="3504894" y="1586"/>
                  <a:pt x="3504780" y="2549"/>
                </a:cubicBezTo>
                <a:cubicBezTo>
                  <a:pt x="3502288" y="19488"/>
                  <a:pt x="3504894" y="35463"/>
                  <a:pt x="3505970" y="52401"/>
                </a:cubicBezTo>
                <a:cubicBezTo>
                  <a:pt x="3506593" y="62541"/>
                  <a:pt x="3506763" y="72738"/>
                  <a:pt x="3507103" y="82935"/>
                </a:cubicBezTo>
                <a:cubicBezTo>
                  <a:pt x="3507386" y="91319"/>
                  <a:pt x="3507896" y="99817"/>
                  <a:pt x="3506083" y="108031"/>
                </a:cubicBezTo>
                <a:lnTo>
                  <a:pt x="3504293" y="107145"/>
                </a:lnTo>
                <a:lnTo>
                  <a:pt x="3504497" y="106954"/>
                </a:lnTo>
                <a:lnTo>
                  <a:pt x="3502678" y="103924"/>
                </a:lnTo>
                <a:lnTo>
                  <a:pt x="3502741" y="103895"/>
                </a:lnTo>
                <a:lnTo>
                  <a:pt x="3502627" y="103839"/>
                </a:lnTo>
                <a:lnTo>
                  <a:pt x="3502678" y="103924"/>
                </a:lnTo>
                <a:lnTo>
                  <a:pt x="3501488" y="104467"/>
                </a:lnTo>
                <a:lnTo>
                  <a:pt x="3500475" y="49172"/>
                </a:lnTo>
                <a:cubicBezTo>
                  <a:pt x="3499965" y="34670"/>
                  <a:pt x="3494470" y="15409"/>
                  <a:pt x="3502854" y="2040"/>
                </a:cubicBezTo>
                <a:close/>
                <a:moveTo>
                  <a:pt x="2663480" y="2040"/>
                </a:moveTo>
                <a:cubicBezTo>
                  <a:pt x="2663990" y="1303"/>
                  <a:pt x="2665519" y="1586"/>
                  <a:pt x="2665406" y="2549"/>
                </a:cubicBezTo>
                <a:cubicBezTo>
                  <a:pt x="2662913" y="19488"/>
                  <a:pt x="2665519" y="35463"/>
                  <a:pt x="2666596" y="52401"/>
                </a:cubicBezTo>
                <a:cubicBezTo>
                  <a:pt x="2667220" y="62541"/>
                  <a:pt x="2667390" y="72738"/>
                  <a:pt x="2667728" y="82935"/>
                </a:cubicBezTo>
                <a:cubicBezTo>
                  <a:pt x="2668013" y="91319"/>
                  <a:pt x="2668522" y="99817"/>
                  <a:pt x="2666709" y="108031"/>
                </a:cubicBezTo>
                <a:lnTo>
                  <a:pt x="2664919" y="107145"/>
                </a:lnTo>
                <a:lnTo>
                  <a:pt x="2665124" y="106954"/>
                </a:lnTo>
                <a:lnTo>
                  <a:pt x="2663305" y="103924"/>
                </a:lnTo>
                <a:lnTo>
                  <a:pt x="2663368" y="103895"/>
                </a:lnTo>
                <a:lnTo>
                  <a:pt x="2663254" y="103839"/>
                </a:lnTo>
                <a:lnTo>
                  <a:pt x="2663305" y="103924"/>
                </a:lnTo>
                <a:lnTo>
                  <a:pt x="2662115" y="104467"/>
                </a:lnTo>
                <a:lnTo>
                  <a:pt x="2661101" y="49172"/>
                </a:lnTo>
                <a:cubicBezTo>
                  <a:pt x="2660592" y="34670"/>
                  <a:pt x="2655095" y="15409"/>
                  <a:pt x="2663480" y="2040"/>
                </a:cubicBezTo>
                <a:close/>
                <a:moveTo>
                  <a:pt x="1824164" y="2040"/>
                </a:moveTo>
                <a:cubicBezTo>
                  <a:pt x="1824674" y="1303"/>
                  <a:pt x="1826202" y="1586"/>
                  <a:pt x="1826091" y="2549"/>
                </a:cubicBezTo>
                <a:cubicBezTo>
                  <a:pt x="1823599" y="19488"/>
                  <a:pt x="1826202" y="35463"/>
                  <a:pt x="1827279" y="52401"/>
                </a:cubicBezTo>
                <a:cubicBezTo>
                  <a:pt x="1827903" y="62541"/>
                  <a:pt x="1828074" y="72738"/>
                  <a:pt x="1828412" y="82935"/>
                </a:cubicBezTo>
                <a:cubicBezTo>
                  <a:pt x="1828640" y="91319"/>
                  <a:pt x="1829148" y="99817"/>
                  <a:pt x="1827336" y="108031"/>
                </a:cubicBezTo>
                <a:lnTo>
                  <a:pt x="1825582" y="107163"/>
                </a:lnTo>
                <a:lnTo>
                  <a:pt x="1825806" y="106954"/>
                </a:lnTo>
                <a:lnTo>
                  <a:pt x="1823976" y="103903"/>
                </a:lnTo>
                <a:lnTo>
                  <a:pt x="1823993" y="103895"/>
                </a:lnTo>
                <a:lnTo>
                  <a:pt x="1823938" y="103839"/>
                </a:lnTo>
                <a:lnTo>
                  <a:pt x="1823976" y="103903"/>
                </a:lnTo>
                <a:lnTo>
                  <a:pt x="1822797" y="104442"/>
                </a:lnTo>
                <a:lnTo>
                  <a:pt x="1821786" y="49172"/>
                </a:lnTo>
                <a:cubicBezTo>
                  <a:pt x="1821275" y="34670"/>
                  <a:pt x="1815779" y="15409"/>
                  <a:pt x="1824164" y="2040"/>
                </a:cubicBezTo>
                <a:close/>
                <a:moveTo>
                  <a:pt x="984740" y="2040"/>
                </a:moveTo>
                <a:cubicBezTo>
                  <a:pt x="985249" y="1303"/>
                  <a:pt x="986779" y="1586"/>
                  <a:pt x="986665" y="2549"/>
                </a:cubicBezTo>
                <a:cubicBezTo>
                  <a:pt x="984174" y="19488"/>
                  <a:pt x="986779" y="35463"/>
                  <a:pt x="987856" y="52401"/>
                </a:cubicBezTo>
                <a:cubicBezTo>
                  <a:pt x="988479" y="62541"/>
                  <a:pt x="988649" y="72738"/>
                  <a:pt x="988990" y="82935"/>
                </a:cubicBezTo>
                <a:cubicBezTo>
                  <a:pt x="989271" y="91319"/>
                  <a:pt x="989781" y="99817"/>
                  <a:pt x="987968" y="108031"/>
                </a:cubicBezTo>
                <a:lnTo>
                  <a:pt x="986179" y="107145"/>
                </a:lnTo>
                <a:lnTo>
                  <a:pt x="986384" y="106954"/>
                </a:lnTo>
                <a:lnTo>
                  <a:pt x="984564" y="103924"/>
                </a:lnTo>
                <a:lnTo>
                  <a:pt x="984627" y="103895"/>
                </a:lnTo>
                <a:lnTo>
                  <a:pt x="984513" y="103839"/>
                </a:lnTo>
                <a:lnTo>
                  <a:pt x="984564" y="103924"/>
                </a:lnTo>
                <a:lnTo>
                  <a:pt x="983374" y="104467"/>
                </a:lnTo>
                <a:lnTo>
                  <a:pt x="982360" y="49172"/>
                </a:lnTo>
                <a:cubicBezTo>
                  <a:pt x="981850" y="34670"/>
                  <a:pt x="976355" y="15409"/>
                  <a:pt x="984740" y="2040"/>
                </a:cubicBezTo>
                <a:close/>
                <a:moveTo>
                  <a:pt x="732932" y="2040"/>
                </a:moveTo>
                <a:cubicBezTo>
                  <a:pt x="733443" y="1303"/>
                  <a:pt x="734973" y="1586"/>
                  <a:pt x="734858" y="2549"/>
                </a:cubicBezTo>
                <a:cubicBezTo>
                  <a:pt x="732368" y="19488"/>
                  <a:pt x="734973" y="35463"/>
                  <a:pt x="736049" y="52401"/>
                </a:cubicBezTo>
                <a:cubicBezTo>
                  <a:pt x="736672" y="62541"/>
                  <a:pt x="736842" y="72738"/>
                  <a:pt x="737183" y="82935"/>
                </a:cubicBezTo>
                <a:cubicBezTo>
                  <a:pt x="737465" y="91319"/>
                  <a:pt x="737975" y="99817"/>
                  <a:pt x="736162" y="108031"/>
                </a:cubicBezTo>
                <a:lnTo>
                  <a:pt x="734372" y="107145"/>
                </a:lnTo>
                <a:lnTo>
                  <a:pt x="734577" y="106954"/>
                </a:lnTo>
                <a:lnTo>
                  <a:pt x="732757" y="103924"/>
                </a:lnTo>
                <a:lnTo>
                  <a:pt x="732819" y="103895"/>
                </a:lnTo>
                <a:lnTo>
                  <a:pt x="732706" y="103839"/>
                </a:lnTo>
                <a:lnTo>
                  <a:pt x="732757" y="103924"/>
                </a:lnTo>
                <a:lnTo>
                  <a:pt x="731566" y="104467"/>
                </a:lnTo>
                <a:lnTo>
                  <a:pt x="730554" y="49172"/>
                </a:lnTo>
                <a:cubicBezTo>
                  <a:pt x="730044" y="34670"/>
                  <a:pt x="724550" y="15409"/>
                  <a:pt x="732932" y="2040"/>
                </a:cubicBezTo>
                <a:close/>
                <a:moveTo>
                  <a:pt x="6297653" y="1586"/>
                </a:moveTo>
                <a:lnTo>
                  <a:pt x="6299443" y="2472"/>
                </a:lnTo>
                <a:lnTo>
                  <a:pt x="6299239" y="2663"/>
                </a:lnTo>
                <a:lnTo>
                  <a:pt x="6301059" y="5693"/>
                </a:lnTo>
                <a:lnTo>
                  <a:pt x="6300996" y="5722"/>
                </a:lnTo>
                <a:lnTo>
                  <a:pt x="6301109" y="5778"/>
                </a:lnTo>
                <a:lnTo>
                  <a:pt x="6301059" y="5693"/>
                </a:lnTo>
                <a:lnTo>
                  <a:pt x="6302248" y="5150"/>
                </a:lnTo>
                <a:lnTo>
                  <a:pt x="6303262" y="60445"/>
                </a:lnTo>
                <a:cubicBezTo>
                  <a:pt x="6303771" y="74947"/>
                  <a:pt x="6309266" y="94208"/>
                  <a:pt x="6300882" y="107577"/>
                </a:cubicBezTo>
                <a:cubicBezTo>
                  <a:pt x="6300373" y="108314"/>
                  <a:pt x="6298843" y="108031"/>
                  <a:pt x="6298956" y="107068"/>
                </a:cubicBezTo>
                <a:cubicBezTo>
                  <a:pt x="6301449" y="90129"/>
                  <a:pt x="6298843" y="74154"/>
                  <a:pt x="6297766" y="57216"/>
                </a:cubicBezTo>
                <a:cubicBezTo>
                  <a:pt x="6297143" y="47076"/>
                  <a:pt x="6296973" y="36879"/>
                  <a:pt x="6296634" y="26682"/>
                </a:cubicBezTo>
                <a:cubicBezTo>
                  <a:pt x="6296350" y="18298"/>
                  <a:pt x="6295840" y="9800"/>
                  <a:pt x="6297653" y="1586"/>
                </a:cubicBezTo>
                <a:close/>
                <a:moveTo>
                  <a:pt x="5458279" y="1586"/>
                </a:moveTo>
                <a:lnTo>
                  <a:pt x="5460032" y="2454"/>
                </a:lnTo>
                <a:lnTo>
                  <a:pt x="5459808" y="2663"/>
                </a:lnTo>
                <a:lnTo>
                  <a:pt x="5461640" y="5714"/>
                </a:lnTo>
                <a:lnTo>
                  <a:pt x="5461621" y="5722"/>
                </a:lnTo>
                <a:lnTo>
                  <a:pt x="5461678" y="5778"/>
                </a:lnTo>
                <a:lnTo>
                  <a:pt x="5461640" y="5714"/>
                </a:lnTo>
                <a:lnTo>
                  <a:pt x="5462818" y="5175"/>
                </a:lnTo>
                <a:lnTo>
                  <a:pt x="5463830" y="60445"/>
                </a:lnTo>
                <a:cubicBezTo>
                  <a:pt x="5464340" y="74947"/>
                  <a:pt x="5469835" y="94208"/>
                  <a:pt x="5461451" y="107577"/>
                </a:cubicBezTo>
                <a:cubicBezTo>
                  <a:pt x="5460941" y="108314"/>
                  <a:pt x="5459412" y="108031"/>
                  <a:pt x="5459525" y="107068"/>
                </a:cubicBezTo>
                <a:cubicBezTo>
                  <a:pt x="5462018" y="90129"/>
                  <a:pt x="5459412" y="74154"/>
                  <a:pt x="5458336" y="57216"/>
                </a:cubicBezTo>
                <a:cubicBezTo>
                  <a:pt x="5457712" y="47076"/>
                  <a:pt x="5457542" y="36879"/>
                  <a:pt x="5457202" y="26682"/>
                </a:cubicBezTo>
                <a:cubicBezTo>
                  <a:pt x="5456976" y="18298"/>
                  <a:pt x="5456466" y="9800"/>
                  <a:pt x="5458279" y="1586"/>
                </a:cubicBezTo>
                <a:close/>
                <a:moveTo>
                  <a:pt x="4255158" y="1586"/>
                </a:moveTo>
                <a:lnTo>
                  <a:pt x="4256948" y="2472"/>
                </a:lnTo>
                <a:lnTo>
                  <a:pt x="4256744" y="2663"/>
                </a:lnTo>
                <a:lnTo>
                  <a:pt x="4258563" y="5693"/>
                </a:lnTo>
                <a:lnTo>
                  <a:pt x="4258500" y="5722"/>
                </a:lnTo>
                <a:lnTo>
                  <a:pt x="4258614" y="5778"/>
                </a:lnTo>
                <a:lnTo>
                  <a:pt x="4258563" y="5693"/>
                </a:lnTo>
                <a:lnTo>
                  <a:pt x="4259753" y="5150"/>
                </a:lnTo>
                <a:lnTo>
                  <a:pt x="4260766" y="60445"/>
                </a:lnTo>
                <a:cubicBezTo>
                  <a:pt x="4261276" y="74947"/>
                  <a:pt x="4266771" y="94208"/>
                  <a:pt x="4258387" y="107577"/>
                </a:cubicBezTo>
                <a:cubicBezTo>
                  <a:pt x="4257877" y="108314"/>
                  <a:pt x="4256348" y="108031"/>
                  <a:pt x="4256461" y="107068"/>
                </a:cubicBezTo>
                <a:cubicBezTo>
                  <a:pt x="4258954" y="90129"/>
                  <a:pt x="4256348" y="74154"/>
                  <a:pt x="4255271" y="57216"/>
                </a:cubicBezTo>
                <a:cubicBezTo>
                  <a:pt x="4254648" y="47076"/>
                  <a:pt x="4254478" y="36879"/>
                  <a:pt x="4254139" y="26682"/>
                </a:cubicBezTo>
                <a:cubicBezTo>
                  <a:pt x="4253855" y="18298"/>
                  <a:pt x="4253345" y="9800"/>
                  <a:pt x="4255158" y="1586"/>
                </a:cubicBezTo>
                <a:close/>
                <a:moveTo>
                  <a:pt x="3415784" y="1586"/>
                </a:moveTo>
                <a:lnTo>
                  <a:pt x="3417574" y="2472"/>
                </a:lnTo>
                <a:lnTo>
                  <a:pt x="3417370" y="2663"/>
                </a:lnTo>
                <a:lnTo>
                  <a:pt x="3419189" y="5693"/>
                </a:lnTo>
                <a:lnTo>
                  <a:pt x="3419126" y="5722"/>
                </a:lnTo>
                <a:lnTo>
                  <a:pt x="3419240" y="5778"/>
                </a:lnTo>
                <a:lnTo>
                  <a:pt x="3419189" y="5693"/>
                </a:lnTo>
                <a:lnTo>
                  <a:pt x="3420379" y="5150"/>
                </a:lnTo>
                <a:lnTo>
                  <a:pt x="3421393" y="60445"/>
                </a:lnTo>
                <a:cubicBezTo>
                  <a:pt x="3421902" y="74947"/>
                  <a:pt x="3427397" y="94208"/>
                  <a:pt x="3419013" y="107577"/>
                </a:cubicBezTo>
                <a:cubicBezTo>
                  <a:pt x="3418503" y="108314"/>
                  <a:pt x="3416974" y="108031"/>
                  <a:pt x="3417087" y="107068"/>
                </a:cubicBezTo>
                <a:cubicBezTo>
                  <a:pt x="3419580" y="90129"/>
                  <a:pt x="3416974" y="74154"/>
                  <a:pt x="3415897" y="57216"/>
                </a:cubicBezTo>
                <a:cubicBezTo>
                  <a:pt x="3415274" y="47076"/>
                  <a:pt x="3415104" y="36879"/>
                  <a:pt x="3414764" y="26682"/>
                </a:cubicBezTo>
                <a:cubicBezTo>
                  <a:pt x="3414481" y="18298"/>
                  <a:pt x="3413972" y="9800"/>
                  <a:pt x="3415784" y="1586"/>
                </a:cubicBezTo>
                <a:close/>
                <a:moveTo>
                  <a:pt x="2576410" y="1586"/>
                </a:moveTo>
                <a:lnTo>
                  <a:pt x="2578163" y="2454"/>
                </a:lnTo>
                <a:lnTo>
                  <a:pt x="2577939" y="2663"/>
                </a:lnTo>
                <a:lnTo>
                  <a:pt x="2579770" y="5713"/>
                </a:lnTo>
                <a:lnTo>
                  <a:pt x="2579752" y="5722"/>
                </a:lnTo>
                <a:lnTo>
                  <a:pt x="2579810" y="5778"/>
                </a:lnTo>
                <a:lnTo>
                  <a:pt x="2579770" y="5713"/>
                </a:lnTo>
                <a:lnTo>
                  <a:pt x="2580949" y="5175"/>
                </a:lnTo>
                <a:lnTo>
                  <a:pt x="2581961" y="60445"/>
                </a:lnTo>
                <a:cubicBezTo>
                  <a:pt x="2582471" y="74947"/>
                  <a:pt x="2587966" y="94208"/>
                  <a:pt x="2579583" y="107577"/>
                </a:cubicBezTo>
                <a:cubicBezTo>
                  <a:pt x="2579072" y="108314"/>
                  <a:pt x="2577544" y="108031"/>
                  <a:pt x="2577657" y="107068"/>
                </a:cubicBezTo>
                <a:cubicBezTo>
                  <a:pt x="2580150" y="90129"/>
                  <a:pt x="2577544" y="74154"/>
                  <a:pt x="2576467" y="57216"/>
                </a:cubicBezTo>
                <a:cubicBezTo>
                  <a:pt x="2575842" y="47076"/>
                  <a:pt x="2575674" y="36879"/>
                  <a:pt x="2575335" y="26682"/>
                </a:cubicBezTo>
                <a:cubicBezTo>
                  <a:pt x="2575107" y="18298"/>
                  <a:pt x="2574598" y="9800"/>
                  <a:pt x="2576410" y="1586"/>
                </a:cubicBezTo>
                <a:close/>
                <a:moveTo>
                  <a:pt x="1737038" y="1586"/>
                </a:moveTo>
                <a:lnTo>
                  <a:pt x="1738792" y="2454"/>
                </a:lnTo>
                <a:lnTo>
                  <a:pt x="1738569" y="2663"/>
                </a:lnTo>
                <a:lnTo>
                  <a:pt x="1740400" y="5713"/>
                </a:lnTo>
                <a:lnTo>
                  <a:pt x="1740381" y="5722"/>
                </a:lnTo>
                <a:lnTo>
                  <a:pt x="1740438" y="5778"/>
                </a:lnTo>
                <a:lnTo>
                  <a:pt x="1740400" y="5713"/>
                </a:lnTo>
                <a:lnTo>
                  <a:pt x="1741575" y="5175"/>
                </a:lnTo>
                <a:lnTo>
                  <a:pt x="1742587" y="60445"/>
                </a:lnTo>
                <a:cubicBezTo>
                  <a:pt x="1743097" y="74947"/>
                  <a:pt x="1748595" y="94208"/>
                  <a:pt x="1740209" y="107577"/>
                </a:cubicBezTo>
                <a:cubicBezTo>
                  <a:pt x="1739700" y="108314"/>
                  <a:pt x="1738169" y="108031"/>
                  <a:pt x="1738283" y="107068"/>
                </a:cubicBezTo>
                <a:cubicBezTo>
                  <a:pt x="1740776" y="90129"/>
                  <a:pt x="1738169" y="74154"/>
                  <a:pt x="1737095" y="57216"/>
                </a:cubicBezTo>
                <a:cubicBezTo>
                  <a:pt x="1736471" y="47076"/>
                  <a:pt x="1736300" y="36879"/>
                  <a:pt x="1735959" y="26682"/>
                </a:cubicBezTo>
                <a:cubicBezTo>
                  <a:pt x="1735736" y="18298"/>
                  <a:pt x="1735226" y="9800"/>
                  <a:pt x="1737038" y="1586"/>
                </a:cubicBezTo>
                <a:close/>
                <a:moveTo>
                  <a:pt x="645864" y="1586"/>
                </a:moveTo>
                <a:lnTo>
                  <a:pt x="647616" y="2454"/>
                </a:lnTo>
                <a:lnTo>
                  <a:pt x="647392" y="2663"/>
                </a:lnTo>
                <a:lnTo>
                  <a:pt x="649224" y="5713"/>
                </a:lnTo>
                <a:lnTo>
                  <a:pt x="649205" y="5722"/>
                </a:lnTo>
                <a:lnTo>
                  <a:pt x="649263" y="5778"/>
                </a:lnTo>
                <a:lnTo>
                  <a:pt x="649224" y="5713"/>
                </a:lnTo>
                <a:lnTo>
                  <a:pt x="650402" y="5175"/>
                </a:lnTo>
                <a:lnTo>
                  <a:pt x="651415" y="60445"/>
                </a:lnTo>
                <a:cubicBezTo>
                  <a:pt x="651924" y="74947"/>
                  <a:pt x="657419" y="94208"/>
                  <a:pt x="649036" y="107577"/>
                </a:cubicBezTo>
                <a:cubicBezTo>
                  <a:pt x="648525" y="108314"/>
                  <a:pt x="646997" y="108031"/>
                  <a:pt x="647110" y="107068"/>
                </a:cubicBezTo>
                <a:cubicBezTo>
                  <a:pt x="649602" y="90129"/>
                  <a:pt x="646997" y="74154"/>
                  <a:pt x="645919" y="57216"/>
                </a:cubicBezTo>
                <a:cubicBezTo>
                  <a:pt x="645297" y="47076"/>
                  <a:pt x="645126" y="36879"/>
                  <a:pt x="644786" y="26682"/>
                </a:cubicBezTo>
                <a:cubicBezTo>
                  <a:pt x="644561" y="18298"/>
                  <a:pt x="644050" y="9800"/>
                  <a:pt x="645864" y="1586"/>
                </a:cubicBezTo>
                <a:close/>
                <a:moveTo>
                  <a:pt x="6302072" y="0"/>
                </a:moveTo>
                <a:lnTo>
                  <a:pt x="6302185" y="1699"/>
                </a:lnTo>
                <a:lnTo>
                  <a:pt x="6302225" y="3850"/>
                </a:lnTo>
                <a:lnTo>
                  <a:pt x="6299443" y="2472"/>
                </a:lnTo>
                <a:lnTo>
                  <a:pt x="6300939" y="1076"/>
                </a:lnTo>
                <a:close/>
                <a:moveTo>
                  <a:pt x="5462641" y="0"/>
                </a:moveTo>
                <a:lnTo>
                  <a:pt x="5462754" y="1699"/>
                </a:lnTo>
                <a:lnTo>
                  <a:pt x="5462793" y="3822"/>
                </a:lnTo>
                <a:lnTo>
                  <a:pt x="5460032" y="2454"/>
                </a:lnTo>
                <a:lnTo>
                  <a:pt x="5461508" y="1076"/>
                </a:lnTo>
                <a:close/>
                <a:moveTo>
                  <a:pt x="4259577" y="0"/>
                </a:moveTo>
                <a:lnTo>
                  <a:pt x="4259690" y="1699"/>
                </a:lnTo>
                <a:lnTo>
                  <a:pt x="4259730" y="3850"/>
                </a:lnTo>
                <a:lnTo>
                  <a:pt x="4256948" y="2472"/>
                </a:lnTo>
                <a:lnTo>
                  <a:pt x="4258444" y="1076"/>
                </a:lnTo>
                <a:close/>
                <a:moveTo>
                  <a:pt x="3420203" y="0"/>
                </a:moveTo>
                <a:lnTo>
                  <a:pt x="3420316" y="1699"/>
                </a:lnTo>
                <a:lnTo>
                  <a:pt x="3420356" y="3850"/>
                </a:lnTo>
                <a:lnTo>
                  <a:pt x="3417574" y="2472"/>
                </a:lnTo>
                <a:lnTo>
                  <a:pt x="3419070" y="1076"/>
                </a:lnTo>
                <a:close/>
                <a:moveTo>
                  <a:pt x="2580773" y="0"/>
                </a:moveTo>
                <a:lnTo>
                  <a:pt x="2580886" y="1699"/>
                </a:lnTo>
                <a:lnTo>
                  <a:pt x="2580924" y="3822"/>
                </a:lnTo>
                <a:lnTo>
                  <a:pt x="2578163" y="2454"/>
                </a:lnTo>
                <a:lnTo>
                  <a:pt x="2579640" y="1076"/>
                </a:lnTo>
                <a:close/>
                <a:moveTo>
                  <a:pt x="1741399" y="0"/>
                </a:moveTo>
                <a:lnTo>
                  <a:pt x="1741512" y="1699"/>
                </a:lnTo>
                <a:lnTo>
                  <a:pt x="1741551" y="3822"/>
                </a:lnTo>
                <a:lnTo>
                  <a:pt x="1738792" y="2454"/>
                </a:lnTo>
                <a:lnTo>
                  <a:pt x="1740267" y="1076"/>
                </a:lnTo>
                <a:close/>
                <a:moveTo>
                  <a:pt x="650225" y="0"/>
                </a:moveTo>
                <a:lnTo>
                  <a:pt x="650338" y="1699"/>
                </a:lnTo>
                <a:lnTo>
                  <a:pt x="650378" y="3822"/>
                </a:lnTo>
                <a:lnTo>
                  <a:pt x="647616" y="2454"/>
                </a:lnTo>
                <a:lnTo>
                  <a:pt x="649092" y="1076"/>
                </a:lnTo>
                <a:close/>
              </a:path>
            </a:pathLst>
          </a:custGeom>
          <a:solidFill>
            <a:srgbClr val="4F3326"/>
          </a:solidFill>
          <a:ln w="56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4263610" y="401486"/>
            <a:ext cx="3664786"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1" dirty="0">
                <a:solidFill>
                  <a:srgbClr val="922D26"/>
                </a:solidFill>
                <a:latin typeface="+mj-ea"/>
                <a:ea typeface="+mj-ea"/>
                <a:cs typeface="+mn-ea"/>
                <a:sym typeface="Arial" panose="020B0604020202090204" pitchFamily="34" charset="0"/>
              </a:rPr>
              <a:t>(2) </a:t>
            </a:r>
            <a:r>
              <a:rPr kumimoji="1" lang="zh-CN" altLang="en-US" sz="2800" b="1" dirty="0">
                <a:solidFill>
                  <a:srgbClr val="922D26"/>
                </a:solidFill>
                <a:latin typeface="+mj-ea"/>
                <a:ea typeface="+mj-ea"/>
                <a:cs typeface="+mn-ea"/>
                <a:sym typeface="Arial" panose="020B0604020202090204" pitchFamily="34" charset="0"/>
              </a:rPr>
              <a:t>其他小说叙事模式</a:t>
            </a:r>
            <a:endParaRPr kumimoji="1" lang="zh-CN" altLang="en-US" sz="2800" b="1" dirty="0">
              <a:solidFill>
                <a:srgbClr val="922D26"/>
              </a:solidFill>
              <a:latin typeface="+mj-ea"/>
              <a:ea typeface="+mj-ea"/>
              <a:cs typeface="+mn-ea"/>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from="0" to="1" calcmode="lin" valueType="num">
                                      <p:cBhvr>
                                        <p:cTn id="7" dur="500" fill="hold">
                                          <p:stCondLst>
                                            <p:cond delay="0"/>
                                          </p:stCondLst>
                                        </p:cTn>
                                        <p:tgtEl>
                                          <p:spTgt spid="3"/>
                                        </p:tgtEl>
                                        <p:attrNameLst>
                                          <p:attrName>style.opacity</p:attrName>
                                        </p:attrNameLst>
                                      </p:cBhvr>
                                    </p:anim>
                                    <p:anim to="" calcmode="lin" valueType="num">
                                      <p:cBhvr>
                                        <p:cTn id="8"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from="0" to="1" calcmode="lin" valueType="num">
                                      <p:cBhvr>
                                        <p:cTn id="11" dur="500" fill="hold">
                                          <p:stCondLst>
                                            <p:cond delay="0"/>
                                          </p:stCondLst>
                                        </p:cTn>
                                        <p:tgtEl>
                                          <p:spTgt spid="43"/>
                                        </p:tgtEl>
                                        <p:attrNameLst>
                                          <p:attrName>style.opacity</p:attrName>
                                        </p:attrNameLst>
                                      </p:cBhvr>
                                    </p:anim>
                                    <p:anim to="" calcmode="lin" valueType="num">
                                      <p:cBhvr>
                                        <p:cTn id="12" dur="500" fill="hold">
                                          <p:stCondLst>
                                            <p:cond delay="0"/>
                                          </p:stCondLst>
                                        </p:cTn>
                                        <p:tgtEl>
                                          <p:spTgt spid="43"/>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from="0" to="1" calcmode="lin" valueType="num">
                                      <p:cBhvr>
                                        <p:cTn id="15" dur="500" fill="hold">
                                          <p:stCondLst>
                                            <p:cond delay="0"/>
                                          </p:stCondLst>
                                        </p:cTn>
                                        <p:tgtEl>
                                          <p:spTgt spid="28"/>
                                        </p:tgtEl>
                                        <p:attrNameLst>
                                          <p:attrName>style.opacity</p:attrName>
                                        </p:attrNameLst>
                                      </p:cBhvr>
                                    </p:anim>
                                    <p:anim to="" calcmode="lin" valueType="num">
                                      <p:cBhvr>
                                        <p:cTn id="16" dur="500" fill="hold">
                                          <p:stCondLst>
                                            <p:cond delay="0"/>
                                          </p:stCondLst>
                                        </p:cTn>
                                        <p:tgtEl>
                                          <p:spTgt spid="28"/>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descr="书架上有许多书&#10;&#10;描述已自动生成"/>
          <p:cNvPicPr>
            <a:picLocks noChangeAspect="1"/>
          </p:cNvPicPr>
          <p:nvPr/>
        </p:nvPicPr>
        <p:blipFill>
          <a:blip r:embed="rId1">
            <a:extLst>
              <a:ext uri="{BEBA8EAE-BF5A-486C-A8C5-ECC9F3942E4B}">
                <a14:imgProps xmlns:a14="http://schemas.microsoft.com/office/drawing/2010/main">
                  <a14:imgLayer r:embed="rId2">
                    <a14:imgEffect>
                      <a14:artisticBlur/>
                    </a14:imgEffect>
                    <a14:imgEffect>
                      <a14:brightnessContrast bright="-35000" contrast="20000"/>
                    </a14:imgEffect>
                    <a14:imgEffect>
                      <a14:colorTemperature colorTemp="11200"/>
                    </a14:imgEffect>
                    <a14:imgEffect>
                      <a14:saturation sat="25000"/>
                    </a14:imgEffect>
                  </a14:imgLayer>
                </a14:imgProps>
              </a:ext>
              <a:ext uri="{28A0092B-C50C-407E-A947-70E740481C1C}">
                <a14:useLocalDpi xmlns:a14="http://schemas.microsoft.com/office/drawing/2010/main" val="0"/>
              </a:ext>
            </a:extLst>
          </a:blip>
          <a:srcRect t="7547" b="7547"/>
          <a:stretch>
            <a:fillRect/>
          </a:stretch>
        </p:blipFill>
        <p:spPr>
          <a:xfrm>
            <a:off x="2" y="0"/>
            <a:ext cx="12191996" cy="6858000"/>
          </a:xfrm>
          <a:prstGeom prst="rect">
            <a:avLst/>
          </a:prstGeom>
        </p:spPr>
      </p:pic>
      <p:pic>
        <p:nvPicPr>
          <p:cNvPr id="9" name="图片 8" descr="黑暗中的灯光&#10;&#10;低可信度描述已自动生成"/>
          <p:cNvPicPr>
            <a:picLocks noChangeAspect="1"/>
          </p:cNvPicPr>
          <p:nvPr/>
        </p:nvPicPr>
        <p:blipFill>
          <a:blip r:embed="rId3">
            <a:alphaModFix amt="70000"/>
            <a:extLst>
              <a:ext uri="{BEBA8EAE-BF5A-486C-A8C5-ECC9F3942E4B}">
                <a14:imgProps xmlns:a14="http://schemas.microsoft.com/office/drawing/2010/main">
                  <a14:imgLayer r:embed="rId4">
                    <a14:imgEffect>
                      <a14:artisticBlur radius="20"/>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t="61669" r="164"/>
          <a:stretch>
            <a:fillRect/>
          </a:stretch>
        </p:blipFill>
        <p:spPr>
          <a:xfrm>
            <a:off x="2705866" y="1"/>
            <a:ext cx="6846122" cy="3907559"/>
          </a:xfrm>
          <a:custGeom>
            <a:avLst/>
            <a:gdLst>
              <a:gd name="connsiteX0" fmla="*/ 0 w 12126146"/>
              <a:gd name="connsiteY0" fmla="*/ 0 h 3907559"/>
              <a:gd name="connsiteX1" fmla="*/ 12126146 w 12126146"/>
              <a:gd name="connsiteY1" fmla="*/ 0 h 3907559"/>
              <a:gd name="connsiteX2" fmla="*/ 12126146 w 12126146"/>
              <a:gd name="connsiteY2" fmla="*/ 3907559 h 3907559"/>
              <a:gd name="connsiteX3" fmla="*/ 0 w 12126146"/>
              <a:gd name="connsiteY3" fmla="*/ 3907559 h 3907559"/>
            </a:gdLst>
            <a:ahLst/>
            <a:cxnLst>
              <a:cxn ang="0">
                <a:pos x="connsiteX0" y="connsiteY0"/>
              </a:cxn>
              <a:cxn ang="0">
                <a:pos x="connsiteX1" y="connsiteY1"/>
              </a:cxn>
              <a:cxn ang="0">
                <a:pos x="connsiteX2" y="connsiteY2"/>
              </a:cxn>
              <a:cxn ang="0">
                <a:pos x="connsiteX3" y="connsiteY3"/>
              </a:cxn>
            </a:cxnLst>
            <a:rect l="l" t="t" r="r" b="b"/>
            <a:pathLst>
              <a:path w="12126146" h="3907559">
                <a:moveTo>
                  <a:pt x="0" y="0"/>
                </a:moveTo>
                <a:lnTo>
                  <a:pt x="12126146" y="0"/>
                </a:lnTo>
                <a:lnTo>
                  <a:pt x="12126146" y="3907559"/>
                </a:lnTo>
                <a:lnTo>
                  <a:pt x="0" y="3907559"/>
                </a:lnTo>
                <a:close/>
              </a:path>
            </a:pathLst>
          </a:custGeom>
        </p:spPr>
      </p:pic>
      <p:sp>
        <p:nvSpPr>
          <p:cNvPr id="187" name="任意多边形: 形状 186"/>
          <p:cNvSpPr/>
          <p:nvPr/>
        </p:nvSpPr>
        <p:spPr>
          <a:xfrm>
            <a:off x="4908987" y="320386"/>
            <a:ext cx="2362200" cy="1891642"/>
          </a:xfrm>
          <a:custGeom>
            <a:avLst/>
            <a:gdLst>
              <a:gd name="connsiteX0" fmla="*/ 3918067 w 7836134"/>
              <a:gd name="connsiteY0" fmla="*/ 0 h 6275157"/>
              <a:gd name="connsiteX1" fmla="*/ 7836134 w 7836134"/>
              <a:gd name="connsiteY1" fmla="*/ 3918067 h 6275157"/>
              <a:gd name="connsiteX2" fmla="*/ 7166990 w 7836134"/>
              <a:gd name="connsiteY2" fmla="*/ 6108696 h 6275157"/>
              <a:gd name="connsiteX3" fmla="*/ 7042512 w 7836134"/>
              <a:gd name="connsiteY3" fmla="*/ 6275157 h 6275157"/>
              <a:gd name="connsiteX4" fmla="*/ 793622 w 7836134"/>
              <a:gd name="connsiteY4" fmla="*/ 6275157 h 6275157"/>
              <a:gd name="connsiteX5" fmla="*/ 669145 w 7836134"/>
              <a:gd name="connsiteY5" fmla="*/ 6108696 h 6275157"/>
              <a:gd name="connsiteX6" fmla="*/ 0 w 7836134"/>
              <a:gd name="connsiteY6" fmla="*/ 3918067 h 6275157"/>
              <a:gd name="connsiteX7" fmla="*/ 3918067 w 7836134"/>
              <a:gd name="connsiteY7" fmla="*/ 0 h 62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6134" h="6275157">
                <a:moveTo>
                  <a:pt x="3918067" y="0"/>
                </a:moveTo>
                <a:cubicBezTo>
                  <a:pt x="6081956" y="0"/>
                  <a:pt x="7836134" y="1754178"/>
                  <a:pt x="7836134" y="3918067"/>
                </a:cubicBezTo>
                <a:cubicBezTo>
                  <a:pt x="7836134" y="4729526"/>
                  <a:pt x="7589453" y="5483368"/>
                  <a:pt x="7166990" y="6108696"/>
                </a:cubicBezTo>
                <a:lnTo>
                  <a:pt x="7042512" y="6275157"/>
                </a:lnTo>
                <a:lnTo>
                  <a:pt x="793622" y="6275157"/>
                </a:lnTo>
                <a:lnTo>
                  <a:pt x="669145" y="6108696"/>
                </a:lnTo>
                <a:cubicBezTo>
                  <a:pt x="246682" y="5483368"/>
                  <a:pt x="0" y="4729526"/>
                  <a:pt x="0" y="3918067"/>
                </a:cubicBezTo>
                <a:cubicBezTo>
                  <a:pt x="0" y="1754178"/>
                  <a:pt x="1754178" y="0"/>
                  <a:pt x="3918067" y="0"/>
                </a:cubicBezTo>
                <a:close/>
              </a:path>
            </a:pathLst>
          </a:custGeom>
          <a:gradFill>
            <a:gsLst>
              <a:gs pos="28000">
                <a:srgbClr val="E4D7C4">
                  <a:alpha val="15000"/>
                </a:srgbClr>
              </a:gs>
              <a:gs pos="84000">
                <a:srgbClr val="E4D7C4">
                  <a:alpha val="0"/>
                </a:srgbClr>
              </a:gs>
            </a:gsLst>
            <a:lin ang="5400000" scaled="0"/>
          </a:gradFill>
          <a:ln w="38100" cap="flat" cmpd="sng" algn="ctr">
            <a:gradFill>
              <a:gsLst>
                <a:gs pos="0">
                  <a:srgbClr val="E4D7C4"/>
                </a:gs>
                <a:gs pos="46000">
                  <a:srgbClr val="DBAB60"/>
                </a:gs>
                <a:gs pos="100000">
                  <a:schemeClr val="accent1">
                    <a:lumMod val="30000"/>
                    <a:lumOff val="70000"/>
                    <a:alpha val="0"/>
                  </a:schemeClr>
                </a:gs>
              </a:gsLst>
              <a:lin ang="5400000" scaled="1"/>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0" name="组合 9"/>
          <p:cNvGrpSpPr/>
          <p:nvPr/>
        </p:nvGrpSpPr>
        <p:grpSpPr>
          <a:xfrm flipV="1">
            <a:off x="934716" y="2215963"/>
            <a:ext cx="10339104" cy="2014002"/>
            <a:chOff x="3456337" y="1171564"/>
            <a:chExt cx="5275112" cy="999997"/>
          </a:xfrm>
          <a:gradFill>
            <a:gsLst>
              <a:gs pos="0">
                <a:srgbClr val="9C7D60"/>
              </a:gs>
              <a:gs pos="100000">
                <a:srgbClr val="9C7D60"/>
              </a:gs>
            </a:gsLst>
            <a:lin ang="10800000" scaled="1"/>
          </a:gradFill>
          <a:effectLst>
            <a:outerShdw blurRad="508000" dist="508000" dir="5400000" sx="90000" sy="90000" algn="t" rotWithShape="0">
              <a:srgbClr val="312E2A">
                <a:alpha val="40000"/>
              </a:srgbClr>
            </a:outerShdw>
          </a:effectLst>
        </p:grpSpPr>
        <p:sp>
          <p:nvSpPr>
            <p:cNvPr id="19" name="波形 109"/>
            <p:cNvSpPr/>
            <p:nvPr/>
          </p:nvSpPr>
          <p:spPr>
            <a:xfrm flipV="1">
              <a:off x="3456337" y="1193676"/>
              <a:ext cx="2639663" cy="973977"/>
            </a:xfrm>
            <a:custGeom>
              <a:avLst/>
              <a:gdLst>
                <a:gd name="connsiteX0" fmla="*/ 0 w 2520578"/>
                <a:gd name="connsiteY0" fmla="*/ 61306 h 962268"/>
                <a:gd name="connsiteX1" fmla="*/ 2520578 w 2520578"/>
                <a:gd name="connsiteY1" fmla="*/ 61306 h 962268"/>
                <a:gd name="connsiteX2" fmla="*/ 2520578 w 2520578"/>
                <a:gd name="connsiteY2" fmla="*/ 900962 h 962268"/>
                <a:gd name="connsiteX3" fmla="*/ 0 w 2520578"/>
                <a:gd name="connsiteY3" fmla="*/ 900962 h 962268"/>
                <a:gd name="connsiteX4" fmla="*/ 0 w 2520578"/>
                <a:gd name="connsiteY4" fmla="*/ 61306 h 962268"/>
                <a:gd name="connsiteX0-1" fmla="*/ 0 w 2520578"/>
                <a:gd name="connsiteY0-2" fmla="*/ 33940 h 932587"/>
                <a:gd name="connsiteX1-3" fmla="*/ 2520578 w 2520578"/>
                <a:gd name="connsiteY1-4" fmla="*/ 33940 h 932587"/>
                <a:gd name="connsiteX2-5" fmla="*/ 2520578 w 2520578"/>
                <a:gd name="connsiteY2-6" fmla="*/ 873596 h 932587"/>
                <a:gd name="connsiteX3-7" fmla="*/ 0 w 2520578"/>
                <a:gd name="connsiteY3-8" fmla="*/ 873596 h 932587"/>
                <a:gd name="connsiteX4-9" fmla="*/ 0 w 2520578"/>
                <a:gd name="connsiteY4-10" fmla="*/ 33940 h 932587"/>
                <a:gd name="connsiteX0-11" fmla="*/ 0 w 2520578"/>
                <a:gd name="connsiteY0-12" fmla="*/ 0 h 898647"/>
                <a:gd name="connsiteX1-13" fmla="*/ 2520578 w 2520578"/>
                <a:gd name="connsiteY1-14" fmla="*/ 0 h 898647"/>
                <a:gd name="connsiteX2-15" fmla="*/ 2520578 w 2520578"/>
                <a:gd name="connsiteY2-16" fmla="*/ 839656 h 898647"/>
                <a:gd name="connsiteX3-17" fmla="*/ 0 w 2520578"/>
                <a:gd name="connsiteY3-18" fmla="*/ 839656 h 898647"/>
                <a:gd name="connsiteX4-19" fmla="*/ 0 w 2520578"/>
                <a:gd name="connsiteY4-20" fmla="*/ 0 h 898647"/>
                <a:gd name="connsiteX0-21" fmla="*/ 0 w 2520578"/>
                <a:gd name="connsiteY0-22" fmla="*/ 0 h 1154616"/>
                <a:gd name="connsiteX1-23" fmla="*/ 2520578 w 2520578"/>
                <a:gd name="connsiteY1-24" fmla="*/ 0 h 1154616"/>
                <a:gd name="connsiteX2-25" fmla="*/ 2520578 w 2520578"/>
                <a:gd name="connsiteY2-26" fmla="*/ 839656 h 1154616"/>
                <a:gd name="connsiteX3-27" fmla="*/ 0 w 2520578"/>
                <a:gd name="connsiteY3-28" fmla="*/ 1154616 h 1154616"/>
                <a:gd name="connsiteX4-29" fmla="*/ 0 w 2520578"/>
                <a:gd name="connsiteY4-30" fmla="*/ 0 h 1154616"/>
                <a:gd name="connsiteX0-31" fmla="*/ 0 w 2520578"/>
                <a:gd name="connsiteY0-32" fmla="*/ 0 h 1154616"/>
                <a:gd name="connsiteX1-33" fmla="*/ 2520578 w 2520578"/>
                <a:gd name="connsiteY1-34" fmla="*/ 0 h 1154616"/>
                <a:gd name="connsiteX2-35" fmla="*/ 2520578 w 2520578"/>
                <a:gd name="connsiteY2-36" fmla="*/ 839656 h 1154616"/>
                <a:gd name="connsiteX3-37" fmla="*/ 0 w 2520578"/>
                <a:gd name="connsiteY3-38" fmla="*/ 1154616 h 1154616"/>
                <a:gd name="connsiteX4-39" fmla="*/ 0 w 2520578"/>
                <a:gd name="connsiteY4-40" fmla="*/ 0 h 1154616"/>
                <a:gd name="connsiteX0-41" fmla="*/ 0 w 2520578"/>
                <a:gd name="connsiteY0-42" fmla="*/ 0 h 1154616"/>
                <a:gd name="connsiteX1-43" fmla="*/ 2520578 w 2520578"/>
                <a:gd name="connsiteY1-44" fmla="*/ 0 h 1154616"/>
                <a:gd name="connsiteX2-45" fmla="*/ 2520578 w 2520578"/>
                <a:gd name="connsiteY2-46" fmla="*/ 839656 h 1154616"/>
                <a:gd name="connsiteX3-47" fmla="*/ 0 w 2520578"/>
                <a:gd name="connsiteY3-48" fmla="*/ 1154616 h 1154616"/>
                <a:gd name="connsiteX4-49" fmla="*/ 0 w 2520578"/>
                <a:gd name="connsiteY4-50" fmla="*/ 0 h 1154616"/>
                <a:gd name="connsiteX0-51" fmla="*/ 5080 w 2525658"/>
                <a:gd name="connsiteY0-52" fmla="*/ 0 h 1017456"/>
                <a:gd name="connsiteX1-53" fmla="*/ 2525658 w 2525658"/>
                <a:gd name="connsiteY1-54" fmla="*/ 0 h 1017456"/>
                <a:gd name="connsiteX2-55" fmla="*/ 2525658 w 2525658"/>
                <a:gd name="connsiteY2-56" fmla="*/ 839656 h 1017456"/>
                <a:gd name="connsiteX3-57" fmla="*/ 0 w 2525658"/>
                <a:gd name="connsiteY3-58" fmla="*/ 1017456 h 1017456"/>
                <a:gd name="connsiteX4-59" fmla="*/ 5080 w 2525658"/>
                <a:gd name="connsiteY4-60" fmla="*/ 0 h 1017456"/>
                <a:gd name="connsiteX0-61" fmla="*/ 5080 w 2525658"/>
                <a:gd name="connsiteY0-62" fmla="*/ 0 h 1017456"/>
                <a:gd name="connsiteX1-63" fmla="*/ 2525658 w 2525658"/>
                <a:gd name="connsiteY1-64" fmla="*/ 0 h 1017456"/>
                <a:gd name="connsiteX2-65" fmla="*/ 2525658 w 2525658"/>
                <a:gd name="connsiteY2-66" fmla="*/ 839656 h 1017456"/>
                <a:gd name="connsiteX3-67" fmla="*/ 0 w 2525658"/>
                <a:gd name="connsiteY3-68" fmla="*/ 1017456 h 1017456"/>
                <a:gd name="connsiteX4-69" fmla="*/ 5080 w 2525658"/>
                <a:gd name="connsiteY4-70" fmla="*/ 0 h 1017456"/>
                <a:gd name="connsiteX0-71" fmla="*/ 5080 w 2525658"/>
                <a:gd name="connsiteY0-72" fmla="*/ 0 h 1017456"/>
                <a:gd name="connsiteX1-73" fmla="*/ 2525658 w 2525658"/>
                <a:gd name="connsiteY1-74" fmla="*/ 0 h 1017456"/>
                <a:gd name="connsiteX2-75" fmla="*/ 2525658 w 2525658"/>
                <a:gd name="connsiteY2-76" fmla="*/ 839656 h 1017456"/>
                <a:gd name="connsiteX3-77" fmla="*/ 0 w 2525658"/>
                <a:gd name="connsiteY3-78" fmla="*/ 1017456 h 1017456"/>
                <a:gd name="connsiteX4-79" fmla="*/ 5080 w 2525658"/>
                <a:gd name="connsiteY4-80" fmla="*/ 0 h 1017456"/>
                <a:gd name="connsiteX0-81" fmla="*/ 5080 w 2525658"/>
                <a:gd name="connsiteY0-82" fmla="*/ 0 h 1017456"/>
                <a:gd name="connsiteX1-83" fmla="*/ 2525658 w 2525658"/>
                <a:gd name="connsiteY1-84" fmla="*/ 0 h 1017456"/>
                <a:gd name="connsiteX2-85" fmla="*/ 2525658 w 2525658"/>
                <a:gd name="connsiteY2-86" fmla="*/ 839656 h 1017456"/>
                <a:gd name="connsiteX3-87" fmla="*/ 0 w 2525658"/>
                <a:gd name="connsiteY3-88" fmla="*/ 1017456 h 1017456"/>
                <a:gd name="connsiteX4-89" fmla="*/ 5080 w 2525658"/>
                <a:gd name="connsiteY4-90" fmla="*/ 0 h 1017456"/>
                <a:gd name="connsiteX0-91" fmla="*/ 5080 w 2530348"/>
                <a:gd name="connsiteY0-92" fmla="*/ 0 h 1017456"/>
                <a:gd name="connsiteX1-93" fmla="*/ 2525658 w 2530348"/>
                <a:gd name="connsiteY1-94" fmla="*/ 0 h 1017456"/>
                <a:gd name="connsiteX2-95" fmla="*/ 2530348 w 2530348"/>
                <a:gd name="connsiteY2-96" fmla="*/ 755946 h 1017456"/>
                <a:gd name="connsiteX3-97" fmla="*/ 0 w 2530348"/>
                <a:gd name="connsiteY3-98" fmla="*/ 1017456 h 1017456"/>
                <a:gd name="connsiteX4-99" fmla="*/ 5080 w 2530348"/>
                <a:gd name="connsiteY4-100" fmla="*/ 0 h 1017456"/>
                <a:gd name="connsiteX0-101" fmla="*/ 5080 w 2525658"/>
                <a:gd name="connsiteY0-102" fmla="*/ 0 h 1017456"/>
                <a:gd name="connsiteX1-103" fmla="*/ 2525658 w 2525658"/>
                <a:gd name="connsiteY1-104" fmla="*/ 0 h 1017456"/>
                <a:gd name="connsiteX2-105" fmla="*/ 2522923 w 2525658"/>
                <a:gd name="connsiteY2-106" fmla="*/ 772223 h 1017456"/>
                <a:gd name="connsiteX3-107" fmla="*/ 0 w 2525658"/>
                <a:gd name="connsiteY3-108" fmla="*/ 1017456 h 1017456"/>
                <a:gd name="connsiteX4-109" fmla="*/ 5080 w 2525658"/>
                <a:gd name="connsiteY4-110" fmla="*/ 0 h 1017456"/>
                <a:gd name="connsiteX0-111" fmla="*/ 5080 w 2525658"/>
                <a:gd name="connsiteY0-112" fmla="*/ 0 h 1017456"/>
                <a:gd name="connsiteX1-113" fmla="*/ 2525658 w 2525658"/>
                <a:gd name="connsiteY1-114" fmla="*/ 0 h 1017456"/>
                <a:gd name="connsiteX2-115" fmla="*/ 2522923 w 2525658"/>
                <a:gd name="connsiteY2-116" fmla="*/ 772223 h 1017456"/>
                <a:gd name="connsiteX3-117" fmla="*/ 0 w 2525658"/>
                <a:gd name="connsiteY3-118" fmla="*/ 1017456 h 1017456"/>
                <a:gd name="connsiteX4-119" fmla="*/ 5080 w 2525658"/>
                <a:gd name="connsiteY4-120" fmla="*/ 0 h 1017456"/>
                <a:gd name="connsiteX0-121" fmla="*/ 5080 w 2525658"/>
                <a:gd name="connsiteY0-122" fmla="*/ 0 h 1017456"/>
                <a:gd name="connsiteX1-123" fmla="*/ 2525658 w 2525658"/>
                <a:gd name="connsiteY1-124" fmla="*/ 0 h 1017456"/>
                <a:gd name="connsiteX2-125" fmla="*/ 2522923 w 2525658"/>
                <a:gd name="connsiteY2-126" fmla="*/ 772223 h 1017456"/>
                <a:gd name="connsiteX3-127" fmla="*/ 0 w 2525658"/>
                <a:gd name="connsiteY3-128" fmla="*/ 1017456 h 1017456"/>
                <a:gd name="connsiteX4-129" fmla="*/ 5080 w 2525658"/>
                <a:gd name="connsiteY4-130" fmla="*/ 0 h 1017456"/>
                <a:gd name="connsiteX0-131" fmla="*/ 183 w 2520761"/>
                <a:gd name="connsiteY0-132" fmla="*/ 0 h 872126"/>
                <a:gd name="connsiteX1-133" fmla="*/ 2520761 w 2520761"/>
                <a:gd name="connsiteY1-134" fmla="*/ 0 h 872126"/>
                <a:gd name="connsiteX2-135" fmla="*/ 2518026 w 2520761"/>
                <a:gd name="connsiteY2-136" fmla="*/ 772223 h 872126"/>
                <a:gd name="connsiteX3-137" fmla="*/ 7479 w 2520761"/>
                <a:gd name="connsiteY3-138" fmla="*/ 872126 h 872126"/>
                <a:gd name="connsiteX4-139" fmla="*/ 183 w 2520761"/>
                <a:gd name="connsiteY4-140" fmla="*/ 0 h 872126"/>
                <a:gd name="connsiteX0-141" fmla="*/ 183 w 2520761"/>
                <a:gd name="connsiteY0-142" fmla="*/ 0 h 932368"/>
                <a:gd name="connsiteX1-143" fmla="*/ 2520761 w 2520761"/>
                <a:gd name="connsiteY1-144" fmla="*/ 0 h 932368"/>
                <a:gd name="connsiteX2-145" fmla="*/ 2518026 w 2520761"/>
                <a:gd name="connsiteY2-146" fmla="*/ 772223 h 932368"/>
                <a:gd name="connsiteX3-147" fmla="*/ 7479 w 2520761"/>
                <a:gd name="connsiteY3-148" fmla="*/ 872126 h 932368"/>
                <a:gd name="connsiteX4-149" fmla="*/ 183 w 2520761"/>
                <a:gd name="connsiteY4-150" fmla="*/ 0 h 932368"/>
                <a:gd name="connsiteX0-151" fmla="*/ 183 w 2520761"/>
                <a:gd name="connsiteY0-152" fmla="*/ 0 h 897886"/>
                <a:gd name="connsiteX1-153" fmla="*/ 2520761 w 2520761"/>
                <a:gd name="connsiteY1-154" fmla="*/ 0 h 897886"/>
                <a:gd name="connsiteX2-155" fmla="*/ 2518026 w 2520761"/>
                <a:gd name="connsiteY2-156" fmla="*/ 772223 h 897886"/>
                <a:gd name="connsiteX3-157" fmla="*/ 7479 w 2520761"/>
                <a:gd name="connsiteY3-158" fmla="*/ 872126 h 897886"/>
                <a:gd name="connsiteX4-159" fmla="*/ 183 w 2520761"/>
                <a:gd name="connsiteY4-160" fmla="*/ 0 h 8978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0761" h="897886">
                  <a:moveTo>
                    <a:pt x="183" y="0"/>
                  </a:moveTo>
                  <a:cubicBezTo>
                    <a:pt x="287778" y="202995"/>
                    <a:pt x="1680568" y="204354"/>
                    <a:pt x="2520761" y="0"/>
                  </a:cubicBezTo>
                  <a:cubicBezTo>
                    <a:pt x="2520761" y="279885"/>
                    <a:pt x="2518026" y="492338"/>
                    <a:pt x="2518026" y="772223"/>
                  </a:cubicBezTo>
                  <a:cubicBezTo>
                    <a:pt x="1482299" y="597556"/>
                    <a:pt x="1582832" y="1000622"/>
                    <a:pt x="7479" y="872126"/>
                  </a:cubicBezTo>
                  <a:cubicBezTo>
                    <a:pt x="9172" y="532974"/>
                    <a:pt x="-1510" y="339152"/>
                    <a:pt x="183" y="0"/>
                  </a:cubicBezTo>
                  <a:close/>
                </a:path>
              </a:pathLst>
            </a:custGeom>
            <a:gradFill flip="none" rotWithShape="1">
              <a:gsLst>
                <a:gs pos="1000">
                  <a:srgbClr val="A6896B"/>
                </a:gs>
                <a:gs pos="63000">
                  <a:srgbClr val="81755E"/>
                </a:gs>
              </a:gsLst>
              <a:lin ang="0" scaled="1"/>
              <a:tileRect/>
            </a:gradFill>
            <a:ln w="6350">
              <a:gradFill flip="none" rotWithShape="1">
                <a:gsLst>
                  <a:gs pos="70000">
                    <a:srgbClr val="54351F"/>
                  </a:gs>
                  <a:gs pos="38500">
                    <a:srgbClr val="DBAB60"/>
                  </a:gs>
                  <a:gs pos="0">
                    <a:srgbClr val="52331D">
                      <a:alpha val="0"/>
                    </a:srgbClr>
                  </a:gs>
                  <a:gs pos="100000">
                    <a:srgbClr val="DBAB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0" name="波形 109"/>
            <p:cNvSpPr/>
            <p:nvPr/>
          </p:nvSpPr>
          <p:spPr>
            <a:xfrm flipH="1" flipV="1">
              <a:off x="6086658" y="1171564"/>
              <a:ext cx="2644791" cy="999997"/>
            </a:xfrm>
            <a:custGeom>
              <a:avLst/>
              <a:gdLst>
                <a:gd name="connsiteX0" fmla="*/ 0 w 2520578"/>
                <a:gd name="connsiteY0" fmla="*/ 61306 h 962268"/>
                <a:gd name="connsiteX1" fmla="*/ 2520578 w 2520578"/>
                <a:gd name="connsiteY1" fmla="*/ 61306 h 962268"/>
                <a:gd name="connsiteX2" fmla="*/ 2520578 w 2520578"/>
                <a:gd name="connsiteY2" fmla="*/ 900962 h 962268"/>
                <a:gd name="connsiteX3" fmla="*/ 0 w 2520578"/>
                <a:gd name="connsiteY3" fmla="*/ 900962 h 962268"/>
                <a:gd name="connsiteX4" fmla="*/ 0 w 2520578"/>
                <a:gd name="connsiteY4" fmla="*/ 61306 h 962268"/>
                <a:gd name="connsiteX0-1" fmla="*/ 0 w 2520578"/>
                <a:gd name="connsiteY0-2" fmla="*/ 33940 h 932587"/>
                <a:gd name="connsiteX1-3" fmla="*/ 2520578 w 2520578"/>
                <a:gd name="connsiteY1-4" fmla="*/ 33940 h 932587"/>
                <a:gd name="connsiteX2-5" fmla="*/ 2520578 w 2520578"/>
                <a:gd name="connsiteY2-6" fmla="*/ 873596 h 932587"/>
                <a:gd name="connsiteX3-7" fmla="*/ 0 w 2520578"/>
                <a:gd name="connsiteY3-8" fmla="*/ 873596 h 932587"/>
                <a:gd name="connsiteX4-9" fmla="*/ 0 w 2520578"/>
                <a:gd name="connsiteY4-10" fmla="*/ 33940 h 932587"/>
                <a:gd name="connsiteX0-11" fmla="*/ 0 w 2520578"/>
                <a:gd name="connsiteY0-12" fmla="*/ 0 h 898647"/>
                <a:gd name="connsiteX1-13" fmla="*/ 2520578 w 2520578"/>
                <a:gd name="connsiteY1-14" fmla="*/ 0 h 898647"/>
                <a:gd name="connsiteX2-15" fmla="*/ 2520578 w 2520578"/>
                <a:gd name="connsiteY2-16" fmla="*/ 839656 h 898647"/>
                <a:gd name="connsiteX3-17" fmla="*/ 0 w 2520578"/>
                <a:gd name="connsiteY3-18" fmla="*/ 839656 h 898647"/>
                <a:gd name="connsiteX4-19" fmla="*/ 0 w 2520578"/>
                <a:gd name="connsiteY4-20" fmla="*/ 0 h 898647"/>
                <a:gd name="connsiteX0-21" fmla="*/ 0 w 2520578"/>
                <a:gd name="connsiteY0-22" fmla="*/ 0 h 1154616"/>
                <a:gd name="connsiteX1-23" fmla="*/ 2520578 w 2520578"/>
                <a:gd name="connsiteY1-24" fmla="*/ 0 h 1154616"/>
                <a:gd name="connsiteX2-25" fmla="*/ 2520578 w 2520578"/>
                <a:gd name="connsiteY2-26" fmla="*/ 839656 h 1154616"/>
                <a:gd name="connsiteX3-27" fmla="*/ 0 w 2520578"/>
                <a:gd name="connsiteY3-28" fmla="*/ 1154616 h 1154616"/>
                <a:gd name="connsiteX4-29" fmla="*/ 0 w 2520578"/>
                <a:gd name="connsiteY4-30" fmla="*/ 0 h 1154616"/>
                <a:gd name="connsiteX0-31" fmla="*/ 0 w 2520578"/>
                <a:gd name="connsiteY0-32" fmla="*/ 0 h 1154616"/>
                <a:gd name="connsiteX1-33" fmla="*/ 2520578 w 2520578"/>
                <a:gd name="connsiteY1-34" fmla="*/ 0 h 1154616"/>
                <a:gd name="connsiteX2-35" fmla="*/ 2520578 w 2520578"/>
                <a:gd name="connsiteY2-36" fmla="*/ 839656 h 1154616"/>
                <a:gd name="connsiteX3-37" fmla="*/ 0 w 2520578"/>
                <a:gd name="connsiteY3-38" fmla="*/ 1154616 h 1154616"/>
                <a:gd name="connsiteX4-39" fmla="*/ 0 w 2520578"/>
                <a:gd name="connsiteY4-40" fmla="*/ 0 h 1154616"/>
                <a:gd name="connsiteX0-41" fmla="*/ 0 w 2520578"/>
                <a:gd name="connsiteY0-42" fmla="*/ 0 h 1154616"/>
                <a:gd name="connsiteX1-43" fmla="*/ 2520578 w 2520578"/>
                <a:gd name="connsiteY1-44" fmla="*/ 0 h 1154616"/>
                <a:gd name="connsiteX2-45" fmla="*/ 2520578 w 2520578"/>
                <a:gd name="connsiteY2-46" fmla="*/ 839656 h 1154616"/>
                <a:gd name="connsiteX3-47" fmla="*/ 0 w 2520578"/>
                <a:gd name="connsiteY3-48" fmla="*/ 1154616 h 1154616"/>
                <a:gd name="connsiteX4-49" fmla="*/ 0 w 2520578"/>
                <a:gd name="connsiteY4-50" fmla="*/ 0 h 1154616"/>
                <a:gd name="connsiteX0-51" fmla="*/ 5080 w 2525658"/>
                <a:gd name="connsiteY0-52" fmla="*/ 0 h 1017456"/>
                <a:gd name="connsiteX1-53" fmla="*/ 2525658 w 2525658"/>
                <a:gd name="connsiteY1-54" fmla="*/ 0 h 1017456"/>
                <a:gd name="connsiteX2-55" fmla="*/ 2525658 w 2525658"/>
                <a:gd name="connsiteY2-56" fmla="*/ 839656 h 1017456"/>
                <a:gd name="connsiteX3-57" fmla="*/ 0 w 2525658"/>
                <a:gd name="connsiteY3-58" fmla="*/ 1017456 h 1017456"/>
                <a:gd name="connsiteX4-59" fmla="*/ 5080 w 2525658"/>
                <a:gd name="connsiteY4-60" fmla="*/ 0 h 1017456"/>
                <a:gd name="connsiteX0-61" fmla="*/ 5080 w 2525658"/>
                <a:gd name="connsiteY0-62" fmla="*/ 0 h 1017456"/>
                <a:gd name="connsiteX1-63" fmla="*/ 2525658 w 2525658"/>
                <a:gd name="connsiteY1-64" fmla="*/ 0 h 1017456"/>
                <a:gd name="connsiteX2-65" fmla="*/ 2525658 w 2525658"/>
                <a:gd name="connsiteY2-66" fmla="*/ 839656 h 1017456"/>
                <a:gd name="connsiteX3-67" fmla="*/ 0 w 2525658"/>
                <a:gd name="connsiteY3-68" fmla="*/ 1017456 h 1017456"/>
                <a:gd name="connsiteX4-69" fmla="*/ 5080 w 2525658"/>
                <a:gd name="connsiteY4-70" fmla="*/ 0 h 1017456"/>
                <a:gd name="connsiteX0-71" fmla="*/ 5080 w 2525658"/>
                <a:gd name="connsiteY0-72" fmla="*/ 0 h 1017456"/>
                <a:gd name="connsiteX1-73" fmla="*/ 2525658 w 2525658"/>
                <a:gd name="connsiteY1-74" fmla="*/ 0 h 1017456"/>
                <a:gd name="connsiteX2-75" fmla="*/ 2525658 w 2525658"/>
                <a:gd name="connsiteY2-76" fmla="*/ 839656 h 1017456"/>
                <a:gd name="connsiteX3-77" fmla="*/ 0 w 2525658"/>
                <a:gd name="connsiteY3-78" fmla="*/ 1017456 h 1017456"/>
                <a:gd name="connsiteX4-79" fmla="*/ 5080 w 2525658"/>
                <a:gd name="connsiteY4-80" fmla="*/ 0 h 1017456"/>
                <a:gd name="connsiteX0-81" fmla="*/ 5080 w 2525658"/>
                <a:gd name="connsiteY0-82" fmla="*/ 0 h 1017456"/>
                <a:gd name="connsiteX1-83" fmla="*/ 2525658 w 2525658"/>
                <a:gd name="connsiteY1-84" fmla="*/ 0 h 1017456"/>
                <a:gd name="connsiteX2-85" fmla="*/ 2525658 w 2525658"/>
                <a:gd name="connsiteY2-86" fmla="*/ 839656 h 1017456"/>
                <a:gd name="connsiteX3-87" fmla="*/ 0 w 2525658"/>
                <a:gd name="connsiteY3-88" fmla="*/ 1017456 h 1017456"/>
                <a:gd name="connsiteX4-89" fmla="*/ 5080 w 2525658"/>
                <a:gd name="connsiteY4-90" fmla="*/ 0 h 1017456"/>
                <a:gd name="connsiteX0-91" fmla="*/ 5080 w 2525658"/>
                <a:gd name="connsiteY0-92" fmla="*/ 0 h 1017456"/>
                <a:gd name="connsiteX1-93" fmla="*/ 2525658 w 2525658"/>
                <a:gd name="connsiteY1-94" fmla="*/ 0 h 1017456"/>
                <a:gd name="connsiteX2-95" fmla="*/ 2525658 w 2525658"/>
                <a:gd name="connsiteY2-96" fmla="*/ 751540 h 1017456"/>
                <a:gd name="connsiteX3-97" fmla="*/ 0 w 2525658"/>
                <a:gd name="connsiteY3-98" fmla="*/ 1017456 h 1017456"/>
                <a:gd name="connsiteX4-99" fmla="*/ 5080 w 2525658"/>
                <a:gd name="connsiteY4-100" fmla="*/ 0 h 1017456"/>
                <a:gd name="connsiteX0-101" fmla="*/ 5080 w 2525658"/>
                <a:gd name="connsiteY0-102" fmla="*/ 0 h 1017456"/>
                <a:gd name="connsiteX1-103" fmla="*/ 2525658 w 2525658"/>
                <a:gd name="connsiteY1-104" fmla="*/ 0 h 1017456"/>
                <a:gd name="connsiteX2-105" fmla="*/ 2525658 w 2525658"/>
                <a:gd name="connsiteY2-106" fmla="*/ 751540 h 1017456"/>
                <a:gd name="connsiteX3-107" fmla="*/ 0 w 2525658"/>
                <a:gd name="connsiteY3-108" fmla="*/ 1017456 h 1017456"/>
                <a:gd name="connsiteX4-109" fmla="*/ 5080 w 2525658"/>
                <a:gd name="connsiteY4-110" fmla="*/ 0 h 1017456"/>
                <a:gd name="connsiteX0-111" fmla="*/ 5080 w 2525658"/>
                <a:gd name="connsiteY0-112" fmla="*/ 0 h 1017456"/>
                <a:gd name="connsiteX1-113" fmla="*/ 2525658 w 2525658"/>
                <a:gd name="connsiteY1-114" fmla="*/ 0 h 1017456"/>
                <a:gd name="connsiteX2-115" fmla="*/ 2525658 w 2525658"/>
                <a:gd name="connsiteY2-116" fmla="*/ 751540 h 1017456"/>
                <a:gd name="connsiteX3-117" fmla="*/ 0 w 2525658"/>
                <a:gd name="connsiteY3-118" fmla="*/ 1017456 h 1017456"/>
                <a:gd name="connsiteX4-119" fmla="*/ 5080 w 2525658"/>
                <a:gd name="connsiteY4-120" fmla="*/ 0 h 1017456"/>
                <a:gd name="connsiteX0-121" fmla="*/ 5080 w 2525658"/>
                <a:gd name="connsiteY0-122" fmla="*/ 0 h 872065"/>
                <a:gd name="connsiteX1-123" fmla="*/ 2525658 w 2525658"/>
                <a:gd name="connsiteY1-124" fmla="*/ 0 h 872065"/>
                <a:gd name="connsiteX2-125" fmla="*/ 2525658 w 2525658"/>
                <a:gd name="connsiteY2-126" fmla="*/ 751540 h 872065"/>
                <a:gd name="connsiteX3-127" fmla="*/ 0 w 2525658"/>
                <a:gd name="connsiteY3-128" fmla="*/ 872065 h 872065"/>
                <a:gd name="connsiteX4-129" fmla="*/ 5080 w 2525658"/>
                <a:gd name="connsiteY4-130" fmla="*/ 0 h 872065"/>
                <a:gd name="connsiteX0-131" fmla="*/ 5080 w 2525658"/>
                <a:gd name="connsiteY0-132" fmla="*/ 0 h 932557"/>
                <a:gd name="connsiteX1-133" fmla="*/ 2525658 w 2525658"/>
                <a:gd name="connsiteY1-134" fmla="*/ 0 h 932557"/>
                <a:gd name="connsiteX2-135" fmla="*/ 2525658 w 2525658"/>
                <a:gd name="connsiteY2-136" fmla="*/ 751540 h 932557"/>
                <a:gd name="connsiteX3-137" fmla="*/ 0 w 2525658"/>
                <a:gd name="connsiteY3-138" fmla="*/ 872065 h 932557"/>
                <a:gd name="connsiteX4-139" fmla="*/ 5080 w 2525658"/>
                <a:gd name="connsiteY4-140" fmla="*/ 0 h 932557"/>
                <a:gd name="connsiteX0-141" fmla="*/ 5080 w 2525658"/>
                <a:gd name="connsiteY0-142" fmla="*/ 0 h 923444"/>
                <a:gd name="connsiteX1-143" fmla="*/ 2525658 w 2525658"/>
                <a:gd name="connsiteY1-144" fmla="*/ 0 h 923444"/>
                <a:gd name="connsiteX2-145" fmla="*/ 2525658 w 2525658"/>
                <a:gd name="connsiteY2-146" fmla="*/ 751540 h 923444"/>
                <a:gd name="connsiteX3-147" fmla="*/ 0 w 2525658"/>
                <a:gd name="connsiteY3-148" fmla="*/ 872065 h 923444"/>
                <a:gd name="connsiteX4-149" fmla="*/ 5080 w 2525658"/>
                <a:gd name="connsiteY4-150" fmla="*/ 0 h 923444"/>
                <a:gd name="connsiteX0-151" fmla="*/ 5080 w 2525658"/>
                <a:gd name="connsiteY0-152" fmla="*/ 0 h 927326"/>
                <a:gd name="connsiteX1-153" fmla="*/ 2525658 w 2525658"/>
                <a:gd name="connsiteY1-154" fmla="*/ 0 h 927326"/>
                <a:gd name="connsiteX2-155" fmla="*/ 2520968 w 2525658"/>
                <a:gd name="connsiteY2-156" fmla="*/ 777975 h 927326"/>
                <a:gd name="connsiteX3-157" fmla="*/ 0 w 2525658"/>
                <a:gd name="connsiteY3-158" fmla="*/ 872065 h 927326"/>
                <a:gd name="connsiteX4-159" fmla="*/ 5080 w 2525658"/>
                <a:gd name="connsiteY4-160" fmla="*/ 0 h 927326"/>
                <a:gd name="connsiteX0-161" fmla="*/ 5080 w 2525658"/>
                <a:gd name="connsiteY0-162" fmla="*/ 0 h 917326"/>
                <a:gd name="connsiteX1-163" fmla="*/ 2525658 w 2525658"/>
                <a:gd name="connsiteY1-164" fmla="*/ 0 h 917326"/>
                <a:gd name="connsiteX2-165" fmla="*/ 2520968 w 2525658"/>
                <a:gd name="connsiteY2-166" fmla="*/ 777975 h 917326"/>
                <a:gd name="connsiteX3-167" fmla="*/ 0 w 2525658"/>
                <a:gd name="connsiteY3-168" fmla="*/ 872065 h 917326"/>
                <a:gd name="connsiteX4-169" fmla="*/ 5080 w 2525658"/>
                <a:gd name="connsiteY4-170" fmla="*/ 0 h 917326"/>
                <a:gd name="connsiteX0-171" fmla="*/ 5080 w 2525658"/>
                <a:gd name="connsiteY0-172" fmla="*/ 0 h 908434"/>
                <a:gd name="connsiteX1-173" fmla="*/ 2525658 w 2525658"/>
                <a:gd name="connsiteY1-174" fmla="*/ 0 h 908434"/>
                <a:gd name="connsiteX2-175" fmla="*/ 2520968 w 2525658"/>
                <a:gd name="connsiteY2-176" fmla="*/ 777975 h 908434"/>
                <a:gd name="connsiteX3-177" fmla="*/ 0 w 2525658"/>
                <a:gd name="connsiteY3-178" fmla="*/ 872065 h 908434"/>
                <a:gd name="connsiteX4-179" fmla="*/ 5080 w 2525658"/>
                <a:gd name="connsiteY4-180" fmla="*/ 0 h 908434"/>
                <a:gd name="connsiteX0-181" fmla="*/ 5080 w 2525658"/>
                <a:gd name="connsiteY0-182" fmla="*/ 0 h 921872"/>
                <a:gd name="connsiteX1-183" fmla="*/ 2525658 w 2525658"/>
                <a:gd name="connsiteY1-184" fmla="*/ 0 h 921872"/>
                <a:gd name="connsiteX2-185" fmla="*/ 2520968 w 2525658"/>
                <a:gd name="connsiteY2-186" fmla="*/ 777975 h 921872"/>
                <a:gd name="connsiteX3-187" fmla="*/ 0 w 2525658"/>
                <a:gd name="connsiteY3-188" fmla="*/ 872065 h 921872"/>
                <a:gd name="connsiteX4-189" fmla="*/ 5080 w 2525658"/>
                <a:gd name="connsiteY4-190" fmla="*/ 0 h 9218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5658" h="921872">
                  <a:moveTo>
                    <a:pt x="5080" y="0"/>
                  </a:moveTo>
                  <a:cubicBezTo>
                    <a:pt x="327037" y="258036"/>
                    <a:pt x="1685465" y="204354"/>
                    <a:pt x="2525658" y="0"/>
                  </a:cubicBezTo>
                  <a:cubicBezTo>
                    <a:pt x="2524095" y="259325"/>
                    <a:pt x="2522531" y="518650"/>
                    <a:pt x="2520968" y="777975"/>
                  </a:cubicBezTo>
                  <a:cubicBezTo>
                    <a:pt x="785044" y="713576"/>
                    <a:pt x="1295307" y="1043089"/>
                    <a:pt x="0" y="872065"/>
                  </a:cubicBezTo>
                  <a:cubicBezTo>
                    <a:pt x="1693" y="532913"/>
                    <a:pt x="3387" y="339152"/>
                    <a:pt x="5080" y="0"/>
                  </a:cubicBezTo>
                  <a:close/>
                </a:path>
              </a:pathLst>
            </a:custGeom>
            <a:gradFill flip="none" rotWithShape="1">
              <a:gsLst>
                <a:gs pos="100000">
                  <a:srgbClr val="544A39"/>
                </a:gs>
                <a:gs pos="0">
                  <a:srgbClr val="A78B6D"/>
                </a:gs>
              </a:gsLst>
              <a:lin ang="0" scaled="1"/>
              <a:tileRect/>
            </a:gradFill>
            <a:ln w="6350">
              <a:gradFill flip="none" rotWithShape="1">
                <a:gsLst>
                  <a:gs pos="70000">
                    <a:srgbClr val="54351F"/>
                  </a:gs>
                  <a:gs pos="38500">
                    <a:srgbClr val="DBAB60"/>
                  </a:gs>
                  <a:gs pos="0">
                    <a:srgbClr val="52331D">
                      <a:alpha val="0"/>
                    </a:srgbClr>
                  </a:gs>
                  <a:gs pos="100000">
                    <a:srgbClr val="DBAB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grpSp>
      <p:grpSp>
        <p:nvGrpSpPr>
          <p:cNvPr id="4" name="组合 3"/>
          <p:cNvGrpSpPr/>
          <p:nvPr/>
        </p:nvGrpSpPr>
        <p:grpSpPr>
          <a:xfrm flipV="1">
            <a:off x="1092201" y="1944604"/>
            <a:ext cx="10007600" cy="2046778"/>
            <a:chOff x="3333551" y="983424"/>
            <a:chExt cx="5524899" cy="1139579"/>
          </a:xfrm>
          <a:effectLst>
            <a:outerShdw blurRad="444500" dist="317500" dir="5400000" sx="90000" sy="90000" algn="t" rotWithShape="0">
              <a:srgbClr val="312E2A">
                <a:alpha val="25000"/>
              </a:srgbClr>
            </a:outerShdw>
          </a:effectLst>
        </p:grpSpPr>
        <p:sp>
          <p:nvSpPr>
            <p:cNvPr id="6" name="波形 5"/>
            <p:cNvSpPr/>
            <p:nvPr/>
          </p:nvSpPr>
          <p:spPr>
            <a:xfrm>
              <a:off x="3333551" y="983424"/>
              <a:ext cx="2762450" cy="1139579"/>
            </a:xfrm>
            <a:prstGeom prst="wave">
              <a:avLst>
                <a:gd name="adj1" fmla="val 6371"/>
                <a:gd name="adj2" fmla="val 0"/>
              </a:avLst>
            </a:prstGeom>
            <a:gradFill flip="none" rotWithShape="1">
              <a:gsLst>
                <a:gs pos="0">
                  <a:srgbClr val="DED2C0"/>
                </a:gs>
                <a:gs pos="100000">
                  <a:srgbClr val="AE947A"/>
                </a:gs>
              </a:gsLst>
              <a:lin ang="10800000" scaled="1"/>
              <a:tileRect/>
            </a:gradFill>
            <a:ln>
              <a:gradFill flip="none" rotWithShape="1">
                <a:gsLst>
                  <a:gs pos="82000">
                    <a:srgbClr val="DBAB60"/>
                  </a:gs>
                  <a:gs pos="37400">
                    <a:srgbClr val="DBAB60"/>
                  </a:gs>
                  <a:gs pos="0">
                    <a:srgbClr val="52331D">
                      <a:alpha val="0"/>
                    </a:srgbClr>
                  </a:gs>
                  <a:gs pos="65498">
                    <a:srgbClr val="54351F"/>
                  </a:gs>
                  <a:gs pos="100000">
                    <a:srgbClr val="54351F"/>
                  </a:gs>
                </a:gsLst>
                <a:lin ang="10800000" scaled="1"/>
                <a:tileRect/>
              </a:gradFill>
            </a:ln>
            <a:effectLst>
              <a:outerShdw blurRad="508000" dist="381000" dir="5400000" sx="90000" sy="90000" algn="t" rotWithShape="0">
                <a:srgbClr val="53291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1" name="波形 20"/>
            <p:cNvSpPr/>
            <p:nvPr/>
          </p:nvSpPr>
          <p:spPr>
            <a:xfrm flipH="1">
              <a:off x="6096000" y="983424"/>
              <a:ext cx="2762450" cy="1139579"/>
            </a:xfrm>
            <a:prstGeom prst="wave">
              <a:avLst>
                <a:gd name="adj1" fmla="val 6371"/>
                <a:gd name="adj2" fmla="val 0"/>
              </a:avLst>
            </a:prstGeom>
            <a:gradFill flip="none" rotWithShape="1">
              <a:gsLst>
                <a:gs pos="0">
                  <a:srgbClr val="DED2C0"/>
                </a:gs>
                <a:gs pos="100000">
                  <a:srgbClr val="AE947A"/>
                </a:gs>
              </a:gsLst>
              <a:lin ang="10800000" scaled="1"/>
              <a:tileRect/>
            </a:gradFill>
            <a:ln>
              <a:gradFill flip="none" rotWithShape="1">
                <a:gsLst>
                  <a:gs pos="82000">
                    <a:srgbClr val="DBAB60"/>
                  </a:gs>
                  <a:gs pos="37400">
                    <a:srgbClr val="DBAB60"/>
                  </a:gs>
                  <a:gs pos="0">
                    <a:srgbClr val="52331D">
                      <a:alpha val="0"/>
                    </a:srgbClr>
                  </a:gs>
                  <a:gs pos="65498">
                    <a:srgbClr val="54351F"/>
                  </a:gs>
                  <a:gs pos="100000">
                    <a:srgbClr val="54351F"/>
                  </a:gs>
                </a:gsLst>
                <a:lin ang="10800000" scaled="1"/>
                <a:tileRect/>
              </a:gradFill>
            </a:ln>
            <a:effectLst>
              <a:outerShdw blurRad="508000" dist="381000" dir="5400000" sx="90000" sy="90000" algn="t" rotWithShape="0">
                <a:srgbClr val="53291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grpSp>
      <p:grpSp>
        <p:nvGrpSpPr>
          <p:cNvPr id="12" name="组合 11"/>
          <p:cNvGrpSpPr/>
          <p:nvPr/>
        </p:nvGrpSpPr>
        <p:grpSpPr>
          <a:xfrm flipV="1">
            <a:off x="1227667" y="1845298"/>
            <a:ext cx="9735144" cy="2046778"/>
            <a:chOff x="3333551" y="983424"/>
            <a:chExt cx="5524899" cy="1139579"/>
          </a:xfrm>
          <a:effectLst>
            <a:outerShdw blurRad="444500" dist="317500" dir="5400000" sx="90000" sy="90000" algn="t" rotWithShape="0">
              <a:srgbClr val="312E2A">
                <a:alpha val="25000"/>
              </a:srgbClr>
            </a:outerShdw>
          </a:effectLst>
        </p:grpSpPr>
        <p:sp>
          <p:nvSpPr>
            <p:cNvPr id="17" name="波形 16"/>
            <p:cNvSpPr/>
            <p:nvPr/>
          </p:nvSpPr>
          <p:spPr>
            <a:xfrm>
              <a:off x="3333551" y="983424"/>
              <a:ext cx="2762450" cy="1139579"/>
            </a:xfrm>
            <a:prstGeom prst="wave">
              <a:avLst>
                <a:gd name="adj1" fmla="val 6371"/>
                <a:gd name="adj2" fmla="val 0"/>
              </a:avLst>
            </a:prstGeom>
            <a:blipFill>
              <a:blip r:embed="rId5">
                <a:extLst>
                  <a:ext uri="{BEBA8EAE-BF5A-486C-A8C5-ECC9F3942E4B}">
                    <a14:imgProps xmlns:a14="http://schemas.microsoft.com/office/drawing/2010/main">
                      <a14:imgLayer r:embed="rId6">
                        <a14:imgEffect>
                          <a14:brightnessContrast contrast="-40000"/>
                        </a14:imgEffect>
                        <a14:imgEffect>
                          <a14:colorTemperature colorTemp="6800"/>
                        </a14:imgEffect>
                      </a14:imgLayer>
                    </a14:imgProps>
                  </a:ext>
                </a:extLst>
              </a:blip>
              <a:stretch>
                <a:fillRect/>
              </a:stretch>
            </a:blipFill>
            <a:ln>
              <a:gradFill flip="none" rotWithShape="1">
                <a:gsLst>
                  <a:gs pos="63202">
                    <a:srgbClr val="54351F"/>
                  </a:gs>
                  <a:gs pos="35100">
                    <a:srgbClr val="DBAB60"/>
                  </a:gs>
                  <a:gs pos="0">
                    <a:srgbClr val="52331D">
                      <a:alpha val="3000"/>
                    </a:srgbClr>
                  </a:gs>
                  <a:gs pos="100000">
                    <a:srgbClr val="DBAB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8" name="波形 17"/>
            <p:cNvSpPr/>
            <p:nvPr/>
          </p:nvSpPr>
          <p:spPr>
            <a:xfrm flipH="1">
              <a:off x="6096000" y="983424"/>
              <a:ext cx="2762450" cy="1139579"/>
            </a:xfrm>
            <a:prstGeom prst="wave">
              <a:avLst>
                <a:gd name="adj1" fmla="val 6371"/>
                <a:gd name="adj2" fmla="val 0"/>
              </a:avLst>
            </a:prstGeom>
            <a:blipFill>
              <a:blip r:embed="rId5">
                <a:extLst>
                  <a:ext uri="{BEBA8EAE-BF5A-486C-A8C5-ECC9F3942E4B}">
                    <a14:imgProps xmlns:a14="http://schemas.microsoft.com/office/drawing/2010/main">
                      <a14:imgLayer r:embed="rId6">
                        <a14:imgEffect>
                          <a14:brightnessContrast contrast="-40000"/>
                        </a14:imgEffect>
                        <a14:imgEffect>
                          <a14:colorTemperature colorTemp="6800"/>
                        </a14:imgEffect>
                      </a14:imgLayer>
                    </a14:imgProps>
                  </a:ext>
                </a:extLst>
              </a:blip>
              <a:stretch>
                <a:fillRect/>
              </a:stretch>
            </a:blipFill>
            <a:ln>
              <a:gradFill flip="none" rotWithShape="1">
                <a:gsLst>
                  <a:gs pos="63202">
                    <a:srgbClr val="54351F"/>
                  </a:gs>
                  <a:gs pos="35100">
                    <a:srgbClr val="DBAB60"/>
                  </a:gs>
                  <a:gs pos="0">
                    <a:srgbClr val="52331D">
                      <a:alpha val="3000"/>
                    </a:srgbClr>
                  </a:gs>
                  <a:gs pos="100000">
                    <a:srgbClr val="DBAB60"/>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4" name="组合 13"/>
          <p:cNvGrpSpPr/>
          <p:nvPr/>
        </p:nvGrpSpPr>
        <p:grpSpPr>
          <a:xfrm flipV="1">
            <a:off x="1397000" y="1681961"/>
            <a:ext cx="9396476" cy="2046778"/>
            <a:chOff x="3333550" y="983424"/>
            <a:chExt cx="5524900" cy="1139579"/>
          </a:xfrm>
          <a:noFill/>
          <a:effectLst/>
        </p:grpSpPr>
        <p:sp>
          <p:nvSpPr>
            <p:cNvPr id="15" name="波形 14"/>
            <p:cNvSpPr/>
            <p:nvPr/>
          </p:nvSpPr>
          <p:spPr>
            <a:xfrm>
              <a:off x="3333550" y="983424"/>
              <a:ext cx="2762450" cy="1139579"/>
            </a:xfrm>
            <a:prstGeom prst="wave">
              <a:avLst>
                <a:gd name="adj1" fmla="val 6371"/>
                <a:gd name="adj2" fmla="val 0"/>
              </a:avLst>
            </a:prstGeom>
            <a:gradFill>
              <a:gsLst>
                <a:gs pos="0">
                  <a:srgbClr val="C98343">
                    <a:alpha val="0"/>
                  </a:srgbClr>
                </a:gs>
                <a:gs pos="100000">
                  <a:srgbClr val="C98343">
                    <a:alpha val="16000"/>
                  </a:srgbClr>
                </a:gs>
              </a:gsLst>
              <a:lin ang="10800000" scaled="1"/>
            </a:gradFill>
            <a:ln w="12700">
              <a:gradFill flip="none" rotWithShape="1">
                <a:gsLst>
                  <a:gs pos="0">
                    <a:srgbClr val="C98343">
                      <a:alpha val="0"/>
                    </a:srgbClr>
                  </a:gs>
                  <a:gs pos="48825">
                    <a:srgbClr val="DBAB60"/>
                  </a:gs>
                  <a:gs pos="75000">
                    <a:srgbClr val="E4D7C4"/>
                  </a:gs>
                  <a:gs pos="100000">
                    <a:srgbClr val="C9834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波形 15"/>
            <p:cNvSpPr/>
            <p:nvPr/>
          </p:nvSpPr>
          <p:spPr>
            <a:xfrm flipH="1">
              <a:off x="6096000" y="983424"/>
              <a:ext cx="2762450" cy="1139579"/>
            </a:xfrm>
            <a:prstGeom prst="wave">
              <a:avLst>
                <a:gd name="adj1" fmla="val 6371"/>
                <a:gd name="adj2" fmla="val 0"/>
              </a:avLst>
            </a:prstGeom>
            <a:gradFill>
              <a:gsLst>
                <a:gs pos="0">
                  <a:srgbClr val="C98343">
                    <a:alpha val="0"/>
                  </a:srgbClr>
                </a:gs>
                <a:gs pos="100000">
                  <a:srgbClr val="C98343">
                    <a:alpha val="16000"/>
                  </a:srgbClr>
                </a:gs>
              </a:gsLst>
              <a:lin ang="10800000" scaled="1"/>
            </a:gradFill>
            <a:ln w="12700">
              <a:gradFill flip="none" rotWithShape="1">
                <a:gsLst>
                  <a:gs pos="0">
                    <a:srgbClr val="C98343">
                      <a:alpha val="0"/>
                    </a:srgbClr>
                  </a:gs>
                  <a:gs pos="48825">
                    <a:srgbClr val="DBAB60"/>
                  </a:gs>
                  <a:gs pos="75000">
                    <a:srgbClr val="E4D7C4"/>
                  </a:gs>
                  <a:gs pos="100000">
                    <a:srgbClr val="C9834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grpSp>
      <p:pic>
        <p:nvPicPr>
          <p:cNvPr id="23" name="图片-" descr="书架上有许多书&#10;&#10;描述已自动生成"/>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10000"/>
                    </a14:imgEffect>
                    <a14:imgEffect>
                      <a14:colorTemperature colorTemp="8800"/>
                    </a14:imgEffect>
                    <a14:imgEffect>
                      <a14:saturation sat="30000"/>
                    </a14:imgEffect>
                  </a14:imgLayer>
                </a14:imgProps>
              </a:ext>
              <a:ext uri="{28A0092B-C50C-407E-A947-70E740481C1C}">
                <a14:useLocalDpi xmlns:a14="http://schemas.microsoft.com/office/drawing/2010/main" val="0"/>
              </a:ext>
            </a:extLst>
          </a:blip>
          <a:srcRect t="83690" b="4671"/>
          <a:stretch>
            <a:fillRect/>
          </a:stretch>
        </p:blipFill>
        <p:spPr>
          <a:xfrm>
            <a:off x="-5912" y="5176039"/>
            <a:ext cx="12191998" cy="1681961"/>
          </a:xfrm>
          <a:custGeom>
            <a:avLst/>
            <a:gdLst>
              <a:gd name="connsiteX0" fmla="*/ 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8" h="6858000">
                <a:moveTo>
                  <a:pt x="0" y="0"/>
                </a:moveTo>
                <a:lnTo>
                  <a:pt x="12191998" y="0"/>
                </a:lnTo>
                <a:lnTo>
                  <a:pt x="12191998" y="6858000"/>
                </a:lnTo>
                <a:lnTo>
                  <a:pt x="0" y="6858000"/>
                </a:lnTo>
                <a:close/>
              </a:path>
            </a:pathLst>
          </a:custGeom>
        </p:spPr>
      </p:pic>
      <p:pic>
        <p:nvPicPr>
          <p:cNvPr id="67" name="图片 66" descr="图片包含 游戏机&#10;&#10;描述已自动生成"/>
          <p:cNvPicPr>
            <a:picLocks noChangeAspect="1"/>
          </p:cNvPicPr>
          <p:nvPr/>
        </p:nvPicPr>
        <p:blipFill>
          <a:blip r:embed="rId9">
            <a:extLst>
              <a:ext uri="{BEBA8EAE-BF5A-486C-A8C5-ECC9F3942E4B}">
                <a14:imgProps xmlns:a14="http://schemas.microsoft.com/office/drawing/2010/main">
                  <a14:imgLayer r:embed="rId10">
                    <a14:imgEffect>
                      <a14:brightnessContrast bright="-12000" contrast="40000"/>
                    </a14:imgEffect>
                    <a14:imgEffect>
                      <a14:colorTemperature colorTemp="11200"/>
                    </a14:imgEffect>
                    <a14:imgEffect>
                      <a14:saturation sat="30000"/>
                    </a14:imgEffect>
                  </a14:imgLayer>
                </a14:imgProps>
              </a:ext>
              <a:ext uri="{28A0092B-C50C-407E-A947-70E740481C1C}">
                <a14:useLocalDpi xmlns:a14="http://schemas.microsoft.com/office/drawing/2010/main" val="0"/>
              </a:ext>
            </a:extLst>
          </a:blip>
          <a:stretch>
            <a:fillRect/>
          </a:stretch>
        </p:blipFill>
        <p:spPr>
          <a:xfrm>
            <a:off x="3412074" y="4207118"/>
            <a:ext cx="5058300" cy="2135098"/>
          </a:xfrm>
          <a:prstGeom prst="rect">
            <a:avLst/>
          </a:prstGeom>
          <a:effectLst>
            <a:outerShdw blurRad="50800" dir="13500000" sy="23000" kx="1200000" algn="br" rotWithShape="0">
              <a:prstClr val="black">
                <a:alpha val="50000"/>
              </a:prstClr>
            </a:outerShdw>
          </a:effectLst>
        </p:spPr>
      </p:pic>
      <p:pic>
        <p:nvPicPr>
          <p:cNvPr id="55" name="图片 54"/>
          <p:cNvPicPr>
            <a:picLocks noChangeAspect="1"/>
          </p:cNvPicPr>
          <p:nvPr/>
        </p:nvPicPr>
        <p:blipFill rotWithShape="1">
          <a:blip r:embed="rId11">
            <a:extLst>
              <a:ext uri="{BEBA8EAE-BF5A-486C-A8C5-ECC9F3942E4B}">
                <a14:imgProps xmlns:a14="http://schemas.microsoft.com/office/drawing/2010/main">
                  <a14:imgLayer r:embed="rId12">
                    <a14:imgEffect>
                      <a14:artisticBlur/>
                    </a14:imgEffect>
                    <a14:imgEffect>
                      <a14:brightnessContrast bright="10000"/>
                    </a14:imgEffect>
                    <a14:imgEffect>
                      <a14:colorTemperature colorTemp="11200"/>
                    </a14:imgEffect>
                    <a14:imgEffect>
                      <a14:saturation sat="66000"/>
                    </a14:imgEffect>
                  </a14:imgLayer>
                </a14:imgProps>
              </a:ext>
            </a:extLst>
          </a:blip>
          <a:srcRect r="66734" b="10699"/>
          <a:stretch>
            <a:fillRect/>
          </a:stretch>
        </p:blipFill>
        <p:spPr>
          <a:xfrm rot="5400000">
            <a:off x="2576364" y="3120846"/>
            <a:ext cx="1402091" cy="6554818"/>
          </a:xfrm>
          <a:custGeom>
            <a:avLst/>
            <a:gdLst>
              <a:gd name="connsiteX0" fmla="*/ 0 w 1402091"/>
              <a:gd name="connsiteY0" fmla="*/ 6554818 h 6554818"/>
              <a:gd name="connsiteX1" fmla="*/ 0 w 1402091"/>
              <a:gd name="connsiteY1" fmla="*/ 0 h 6554818"/>
              <a:gd name="connsiteX2" fmla="*/ 1402091 w 1402091"/>
              <a:gd name="connsiteY2" fmla="*/ 0 h 6554818"/>
              <a:gd name="connsiteX3" fmla="*/ 1402091 w 1402091"/>
              <a:gd name="connsiteY3" fmla="*/ 6554818 h 6554818"/>
            </a:gdLst>
            <a:ahLst/>
            <a:cxnLst>
              <a:cxn ang="0">
                <a:pos x="connsiteX0" y="connsiteY0"/>
              </a:cxn>
              <a:cxn ang="0">
                <a:pos x="connsiteX1" y="connsiteY1"/>
              </a:cxn>
              <a:cxn ang="0">
                <a:pos x="connsiteX2" y="connsiteY2"/>
              </a:cxn>
              <a:cxn ang="0">
                <a:pos x="connsiteX3" y="connsiteY3"/>
              </a:cxn>
            </a:cxnLst>
            <a:rect l="l" t="t" r="r" b="b"/>
            <a:pathLst>
              <a:path w="1402091" h="6554818">
                <a:moveTo>
                  <a:pt x="0" y="6554818"/>
                </a:moveTo>
                <a:lnTo>
                  <a:pt x="0" y="0"/>
                </a:lnTo>
                <a:lnTo>
                  <a:pt x="1402091" y="0"/>
                </a:lnTo>
                <a:lnTo>
                  <a:pt x="1402091" y="6554818"/>
                </a:lnTo>
                <a:close/>
              </a:path>
            </a:pathLst>
          </a:custGeom>
        </p:spPr>
      </p:pic>
      <p:pic>
        <p:nvPicPr>
          <p:cNvPr id="57" name="图片 56"/>
          <p:cNvPicPr>
            <a:picLocks noChangeAspect="1"/>
          </p:cNvPicPr>
          <p:nvPr/>
        </p:nvPicPr>
        <p:blipFill rotWithShape="1">
          <a:blip r:embed="rId13">
            <a:extLst>
              <a:ext uri="{BEBA8EAE-BF5A-486C-A8C5-ECC9F3942E4B}">
                <a14:imgProps xmlns:a14="http://schemas.microsoft.com/office/drawing/2010/main">
                  <a14:imgLayer r:embed="rId12">
                    <a14:imgEffect>
                      <a14:artisticBlur/>
                    </a14:imgEffect>
                    <a14:imgEffect>
                      <a14:brightnessContrast bright="10000"/>
                    </a14:imgEffect>
                    <a14:imgEffect>
                      <a14:colorTemperature colorTemp="11200"/>
                    </a14:imgEffect>
                    <a14:imgEffect>
                      <a14:saturation sat="50000"/>
                    </a14:imgEffect>
                  </a14:imgLayer>
                </a14:imgProps>
              </a:ext>
            </a:extLst>
          </a:blip>
          <a:srcRect r="65049" b="12318"/>
          <a:stretch>
            <a:fillRect/>
          </a:stretch>
        </p:blipFill>
        <p:spPr>
          <a:xfrm rot="16200000" flipH="1">
            <a:off x="8178037" y="3085336"/>
            <a:ext cx="1473111" cy="6554816"/>
          </a:xfrm>
          <a:custGeom>
            <a:avLst/>
            <a:gdLst>
              <a:gd name="connsiteX0" fmla="*/ 0 w 1473111"/>
              <a:gd name="connsiteY0" fmla="*/ 0 h 6554816"/>
              <a:gd name="connsiteX1" fmla="*/ 0 w 1473111"/>
              <a:gd name="connsiteY1" fmla="*/ 6554816 h 6554816"/>
              <a:gd name="connsiteX2" fmla="*/ 1473111 w 1473111"/>
              <a:gd name="connsiteY2" fmla="*/ 6554816 h 6554816"/>
              <a:gd name="connsiteX3" fmla="*/ 1473111 w 1473111"/>
              <a:gd name="connsiteY3" fmla="*/ 0 h 6554816"/>
            </a:gdLst>
            <a:ahLst/>
            <a:cxnLst>
              <a:cxn ang="0">
                <a:pos x="connsiteX0" y="connsiteY0"/>
              </a:cxn>
              <a:cxn ang="0">
                <a:pos x="connsiteX1" y="connsiteY1"/>
              </a:cxn>
              <a:cxn ang="0">
                <a:pos x="connsiteX2" y="connsiteY2"/>
              </a:cxn>
              <a:cxn ang="0">
                <a:pos x="connsiteX3" y="connsiteY3"/>
              </a:cxn>
            </a:cxnLst>
            <a:rect l="l" t="t" r="r" b="b"/>
            <a:pathLst>
              <a:path w="1473111" h="6554816">
                <a:moveTo>
                  <a:pt x="0" y="0"/>
                </a:moveTo>
                <a:lnTo>
                  <a:pt x="0" y="6554816"/>
                </a:lnTo>
                <a:lnTo>
                  <a:pt x="1473111" y="6554816"/>
                </a:lnTo>
                <a:lnTo>
                  <a:pt x="1473111" y="0"/>
                </a:lnTo>
                <a:close/>
              </a:path>
            </a:pathLst>
          </a:custGeom>
        </p:spPr>
      </p:pic>
      <p:sp>
        <p:nvSpPr>
          <p:cNvPr id="3" name="文本框 2"/>
          <p:cNvSpPr txBox="1"/>
          <p:nvPr/>
        </p:nvSpPr>
        <p:spPr>
          <a:xfrm>
            <a:off x="777580" y="2432584"/>
            <a:ext cx="10614320" cy="1200329"/>
          </a:xfrm>
          <a:prstGeom prst="rect">
            <a:avLst/>
          </a:prstGeom>
        </p:spPr>
        <p:txBody>
          <a:bodyPr wrap="square">
            <a:spAutoFit/>
          </a:bodyPr>
          <a:lstStyle>
            <a:defPPr>
              <a:defRPr lang="zh-CN"/>
            </a:defPPr>
            <a:lvl1pPr algn="ctr">
              <a:defRPr kumimoji="1" sz="12000">
                <a:gradFill>
                  <a:gsLst>
                    <a:gs pos="100000">
                      <a:srgbClr val="9C7D60"/>
                    </a:gs>
                    <a:gs pos="51000">
                      <a:srgbClr val="52331D"/>
                    </a:gs>
                    <a:gs pos="0">
                      <a:srgbClr val="110F10"/>
                    </a:gs>
                  </a:gsLst>
                  <a:lin ang="5400000" scaled="1"/>
                </a:gradFill>
                <a:latin typeface="鸿雷行书简体" panose="00000505000000000000" pitchFamily="2" charset="-122"/>
                <a:ea typeface="鸿雷行书简体" panose="00000505000000000000" pitchFamily="2" charset="-122"/>
                <a:cs typeface="+mn-ea"/>
              </a:defRPr>
            </a:lvl1pPr>
          </a:lstStyle>
          <a:p>
            <a:r>
              <a:rPr lang="zh-CN" altLang="en-US" sz="7200" spc="-300" dirty="0">
                <a:sym typeface="Arial" panose="020B0604020202090204" pitchFamily="34" charset="0"/>
              </a:rPr>
              <a:t>小说情节作用题的考查</a:t>
            </a:r>
            <a:endParaRPr lang="zh-CN" altLang="en-US" sz="7200" spc="-300" dirty="0">
              <a:sym typeface="Arial" panose="020B0604020202090204" pitchFamily="34" charset="0"/>
            </a:endParaRPr>
          </a:p>
        </p:txBody>
      </p:sp>
      <p:pic>
        <p:nvPicPr>
          <p:cNvPr id="128" name="图片 127" descr="手里拿着伞&#10;&#10;低可信度描述已自动生成"/>
          <p:cNvPicPr>
            <a:picLocks noChangeAspect="1"/>
          </p:cNvPicPr>
          <p:nvPr/>
        </p:nvPicPr>
        <p:blipFill>
          <a:blip r:embed="rId14">
            <a:extLst>
              <a:ext uri="{BEBA8EAE-BF5A-486C-A8C5-ECC9F3942E4B}">
                <a14:imgProps xmlns:a14="http://schemas.microsoft.com/office/drawing/2010/main">
                  <a14:imgLayer r:embed="rId15">
                    <a14:imgEffect>
                      <a14:colorTemperature colorTemp="11200"/>
                    </a14:imgEffect>
                    <a14:imgEffect>
                      <a14:saturation sat="50000"/>
                    </a14:imgEffect>
                  </a14:imgLayer>
                </a14:imgProps>
              </a:ext>
              <a:ext uri="{28A0092B-C50C-407E-A947-70E740481C1C}">
                <a14:useLocalDpi xmlns:a14="http://schemas.microsoft.com/office/drawing/2010/main" val="0"/>
              </a:ext>
            </a:extLst>
          </a:blip>
          <a:stretch>
            <a:fillRect/>
          </a:stretch>
        </p:blipFill>
        <p:spPr>
          <a:xfrm rot="19228650">
            <a:off x="10462391" y="2461290"/>
            <a:ext cx="3021380" cy="3021380"/>
          </a:xfrm>
          <a:prstGeom prst="rect">
            <a:avLst/>
          </a:prstGeom>
        </p:spPr>
      </p:pic>
      <p:pic>
        <p:nvPicPr>
          <p:cNvPr id="9218" name="Picture 2" descr="查看图片"/>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250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027562" y="228074"/>
            <a:ext cx="2136876" cy="2288375"/>
          </a:xfrm>
          <a:prstGeom prst="rect">
            <a:avLst/>
          </a:prstGeom>
          <a:noFill/>
          <a:effectLst>
            <a:outerShdw blurRad="63500" dist="127000" dir="2700000" algn="tl" rotWithShape="0">
              <a:srgbClr val="54351F">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26" name="缺角矩形 25"/>
          <p:cNvSpPr/>
          <p:nvPr/>
        </p:nvSpPr>
        <p:spPr>
          <a:xfrm>
            <a:off x="482600" y="839109"/>
            <a:ext cx="11204354" cy="5599791"/>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2" name="图片 11" descr="形状&#10;&#10;低可信度描述已自动生成"/>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a:stretch>
            <a:fillRect/>
          </a:stretch>
        </p:blipFill>
        <p:spPr>
          <a:xfrm rot="2700000">
            <a:off x="4708799" y="351489"/>
            <a:ext cx="326492" cy="326492"/>
          </a:xfrm>
          <a:prstGeom prst="rect">
            <a:avLst/>
          </a:prstGeom>
        </p:spPr>
      </p:pic>
      <p:pic>
        <p:nvPicPr>
          <p:cNvPr id="13" name="图片 12" descr="形状&#10;&#10;低可信度描述已自动生成"/>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13500000">
            <a:off x="7166984" y="351490"/>
            <a:ext cx="326490" cy="326490"/>
          </a:xfrm>
          <a:prstGeom prst="rect">
            <a:avLst/>
          </a:prstGeom>
        </p:spPr>
      </p:pic>
      <p:sp>
        <p:nvSpPr>
          <p:cNvPr id="8" name="文本框 7"/>
          <p:cNvSpPr txBox="1"/>
          <p:nvPr/>
        </p:nvSpPr>
        <p:spPr>
          <a:xfrm>
            <a:off x="829270" y="1331161"/>
            <a:ext cx="5849997" cy="523220"/>
          </a:xfrm>
          <a:prstGeom prst="homePlate">
            <a:avLst/>
          </a:prstGeom>
          <a:solidFill>
            <a:srgbClr val="4F3326"/>
          </a:solid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90204" pitchFamily="34" charset="0"/>
              </a:rPr>
              <a:t> 小说情节主要有两个方面的作用：</a:t>
            </a:r>
            <a:endParaRPr kumimoji="1"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3" name="组合 2"/>
          <p:cNvGrpSpPr/>
          <p:nvPr/>
        </p:nvGrpSpPr>
        <p:grpSpPr>
          <a:xfrm>
            <a:off x="829270" y="4213212"/>
            <a:ext cx="2961558" cy="1868274"/>
            <a:chOff x="829270" y="4213212"/>
            <a:chExt cx="2961558" cy="1868274"/>
          </a:xfrm>
        </p:grpSpPr>
        <p:sp>
          <p:nvSpPr>
            <p:cNvPr id="47" name="矩形: 圆角 46"/>
            <p:cNvSpPr/>
            <p:nvPr/>
          </p:nvSpPr>
          <p:spPr>
            <a:xfrm>
              <a:off x="829270" y="4213212"/>
              <a:ext cx="2961558" cy="1868274"/>
            </a:xfrm>
            <a:prstGeom prst="roundRect">
              <a:avLst>
                <a:gd name="adj" fmla="val 4146"/>
              </a:avLst>
            </a:prstGeom>
            <a:blipFill>
              <a:blip r:embed="rId4"/>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 name="文本框 4"/>
            <p:cNvSpPr txBox="1"/>
            <p:nvPr/>
          </p:nvSpPr>
          <p:spPr>
            <a:xfrm>
              <a:off x="1161001" y="4348392"/>
              <a:ext cx="2236511" cy="584775"/>
            </a:xfrm>
            <a:prstGeom prst="rect">
              <a:avLst/>
            </a:prstGeom>
          </p:spPr>
          <p:txBody>
            <a:bodyPr vert="horz" wrap="none" anchor="ctr">
              <a:spAutoFit/>
            </a:bodyPr>
            <a:lstStyle>
              <a:defPPr>
                <a:defRPr lang="zh-CN"/>
              </a:defPPr>
              <a:lvl1pPr algn="ctr">
                <a:defRPr kumimoji="1" sz="3200" b="1">
                  <a:solidFill>
                    <a:srgbClr val="4F3326"/>
                  </a:solidFill>
                  <a:effectLst/>
                  <a:latin typeface="微软雅黑" panose="020B0503020204020204" pitchFamily="34" charset="-122"/>
                  <a:ea typeface="微软雅黑" panose="020B0503020204020204" pitchFamily="34" charset="-122"/>
                  <a:cs typeface="Times New Roman" panose="0202060305040502030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32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“两方面”</a:t>
              </a:r>
              <a:endParaRPr kumimoji="1" lang="zh-CN" altLang="en-US" sz="32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p:txBody>
        </p:sp>
        <p:sp>
          <p:nvSpPr>
            <p:cNvPr id="15" name="文本框 14"/>
            <p:cNvSpPr txBox="1"/>
            <p:nvPr/>
          </p:nvSpPr>
          <p:spPr>
            <a:xfrm>
              <a:off x="1186091" y="5344057"/>
              <a:ext cx="902811" cy="523220"/>
            </a:xfrm>
            <a:prstGeom prst="rect">
              <a:avLst/>
            </a:prstGeom>
          </p:spPr>
          <p:txBody>
            <a:bodyPr vert="horz" wrap="none" anchor="ctr">
              <a:spAutoFit/>
            </a:bodyPr>
            <a:lstStyle>
              <a:defPPr>
                <a:defRPr lang="zh-CN"/>
              </a:defPPr>
              <a:lvl1pPr algn="ctr">
                <a:defRPr kumimoji="1" sz="3200" b="1">
                  <a:solidFill>
                    <a:srgbClr val="4F3326"/>
                  </a:solidFill>
                  <a:effectLst/>
                  <a:latin typeface="微软雅黑" panose="020B0503020204020204" pitchFamily="34" charset="-122"/>
                  <a:ea typeface="微软雅黑" panose="020B0503020204020204" pitchFamily="34" charset="-122"/>
                  <a:cs typeface="Times New Roman" panose="0202060305040502030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spc="0" normalizeH="0" baseline="0" noProof="0" dirty="0" err="1">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内容</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endParaRPr>
            </a:p>
          </p:txBody>
        </p:sp>
        <p:sp>
          <p:nvSpPr>
            <p:cNvPr id="21" name="文本框 20"/>
            <p:cNvSpPr txBox="1"/>
            <p:nvPr/>
          </p:nvSpPr>
          <p:spPr>
            <a:xfrm>
              <a:off x="2469611" y="5344057"/>
              <a:ext cx="902811" cy="523220"/>
            </a:xfrm>
            <a:prstGeom prst="rect">
              <a:avLst/>
            </a:prstGeom>
          </p:spPr>
          <p:txBody>
            <a:bodyPr vert="horz" wrap="none" anchor="ctr">
              <a:spAutoFit/>
            </a:bodyPr>
            <a:lstStyle>
              <a:defPPr>
                <a:defRPr lang="zh-CN"/>
              </a:defPPr>
              <a:lvl1pPr algn="ctr">
                <a:defRPr kumimoji="1" sz="3200" b="1">
                  <a:solidFill>
                    <a:srgbClr val="4F3326"/>
                  </a:solidFill>
                  <a:effectLst/>
                  <a:latin typeface="微软雅黑" panose="020B0503020204020204" pitchFamily="34" charset="-122"/>
                  <a:ea typeface="微软雅黑" panose="020B0503020204020204" pitchFamily="34" charset="-122"/>
                  <a:cs typeface="Times New Roman" panose="0202060305040502030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结构</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endParaRPr>
            </a:p>
          </p:txBody>
        </p:sp>
        <p:sp>
          <p:nvSpPr>
            <p:cNvPr id="43" name="左大括号 42"/>
            <p:cNvSpPr/>
            <p:nvPr/>
          </p:nvSpPr>
          <p:spPr>
            <a:xfrm rot="5400000">
              <a:off x="2172777" y="4470979"/>
              <a:ext cx="194532" cy="1303889"/>
            </a:xfrm>
            <a:prstGeom prst="leftBrace">
              <a:avLst>
                <a:gd name="adj1" fmla="val 66075"/>
                <a:gd name="adj2" fmla="val 50000"/>
              </a:avLst>
            </a:prstGeom>
            <a:ln w="19050" cap="rnd">
              <a:solidFill>
                <a:srgbClr val="4F3326"/>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4" name="组合 3"/>
          <p:cNvGrpSpPr/>
          <p:nvPr/>
        </p:nvGrpSpPr>
        <p:grpSpPr>
          <a:xfrm>
            <a:off x="3921383" y="4213212"/>
            <a:ext cx="7441347" cy="1868274"/>
            <a:chOff x="3921383" y="4213212"/>
            <a:chExt cx="7441347" cy="1868274"/>
          </a:xfrm>
        </p:grpSpPr>
        <p:sp>
          <p:nvSpPr>
            <p:cNvPr id="48" name="矩形: 圆角 47"/>
            <p:cNvSpPr/>
            <p:nvPr/>
          </p:nvSpPr>
          <p:spPr>
            <a:xfrm>
              <a:off x="3921383" y="4213212"/>
              <a:ext cx="7441347" cy="1868274"/>
            </a:xfrm>
            <a:prstGeom prst="roundRect">
              <a:avLst>
                <a:gd name="adj" fmla="val 4493"/>
              </a:avLst>
            </a:prstGeom>
            <a:blipFill>
              <a:blip r:embed="rId4"/>
              <a:stretch>
                <a:fillRect/>
              </a:stretch>
            </a:blipFill>
            <a:ln>
              <a:gradFill flip="none" rotWithShape="1">
                <a:gsLst>
                  <a:gs pos="0">
                    <a:srgbClr val="836951">
                      <a:alpha val="20000"/>
                    </a:srgbClr>
                  </a:gs>
                  <a:gs pos="100000">
                    <a:srgbClr val="836951"/>
                  </a:gs>
                </a:gsLst>
                <a:lin ang="10800000" scaled="1"/>
                <a:tileRect/>
              </a:gradFill>
            </a:ln>
            <a:effectLst>
              <a:outerShdw blurRad="508000" dist="381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6" name="文本框 5"/>
            <p:cNvSpPr txBox="1"/>
            <p:nvPr/>
          </p:nvSpPr>
          <p:spPr>
            <a:xfrm>
              <a:off x="6548640" y="4348392"/>
              <a:ext cx="2236511" cy="584775"/>
            </a:xfrm>
            <a:prstGeom prst="rect">
              <a:avLst/>
            </a:prstGeom>
          </p:spPr>
          <p:txBody>
            <a:bodyPr vert="horz" wrap="non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32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“五角度”</a:t>
              </a:r>
              <a:endParaRPr kumimoji="1" lang="zh-CN" altLang="en-US" sz="3200" b="1"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p:txBody>
        </p:sp>
        <p:sp>
          <p:nvSpPr>
            <p:cNvPr id="24" name="文本框 23"/>
            <p:cNvSpPr txBox="1"/>
            <p:nvPr/>
          </p:nvSpPr>
          <p:spPr>
            <a:xfrm>
              <a:off x="4240648" y="5344057"/>
              <a:ext cx="902811" cy="523220"/>
            </a:xfrm>
            <a:prstGeom prst="rect">
              <a:avLst/>
            </a:prstGeom>
          </p:spPr>
          <p:txBody>
            <a:bodyPr vert="horz" wrap="none" anchor="ctr">
              <a:spAutoFit/>
            </a:bodyPr>
            <a:lstStyle>
              <a:defPPr>
                <a:defRPr lang="zh-CN"/>
              </a:defPPr>
              <a:lvl1pPr algn="ctr">
                <a:defRPr kumimoji="1" sz="3200" b="1">
                  <a:solidFill>
                    <a:srgbClr val="4F3326"/>
                  </a:solidFill>
                  <a:effectLst/>
                  <a:latin typeface="微软雅黑" panose="020B0503020204020204" pitchFamily="34" charset="-122"/>
                  <a:ea typeface="微软雅黑" panose="020B0503020204020204" pitchFamily="34" charset="-122"/>
                  <a:cs typeface="Times New Roman" panose="0202060305040502030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环境</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endParaRPr>
            </a:p>
          </p:txBody>
        </p:sp>
        <p:sp>
          <p:nvSpPr>
            <p:cNvPr id="27" name="文本框 26"/>
            <p:cNvSpPr txBox="1"/>
            <p:nvPr/>
          </p:nvSpPr>
          <p:spPr>
            <a:xfrm>
              <a:off x="5541873" y="5344057"/>
              <a:ext cx="902811" cy="523220"/>
            </a:xfrm>
            <a:prstGeom prst="rect">
              <a:avLst/>
            </a:prstGeom>
          </p:spPr>
          <p:txBody>
            <a:bodyPr vert="horz" wrap="none" anchor="ctr">
              <a:spAutoFit/>
            </a:bodyPr>
            <a:lstStyle>
              <a:defPPr>
                <a:defRPr lang="zh-CN"/>
              </a:defPPr>
              <a:lvl1pPr algn="ctr">
                <a:defRPr kumimoji="1" sz="3200" b="1">
                  <a:solidFill>
                    <a:srgbClr val="4F3326"/>
                  </a:solidFill>
                  <a:effectLst/>
                  <a:latin typeface="微软雅黑" panose="020B0503020204020204" pitchFamily="34" charset="-122"/>
                  <a:ea typeface="微软雅黑" panose="020B0503020204020204" pitchFamily="34" charset="-122"/>
                  <a:cs typeface="Times New Roman" panose="0202060305040502030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人物</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endParaRPr>
            </a:p>
          </p:txBody>
        </p:sp>
        <p:sp>
          <p:nvSpPr>
            <p:cNvPr id="28" name="文本框 27"/>
            <p:cNvSpPr txBox="1"/>
            <p:nvPr/>
          </p:nvSpPr>
          <p:spPr>
            <a:xfrm>
              <a:off x="6843098" y="5344057"/>
              <a:ext cx="902811" cy="523220"/>
            </a:xfrm>
            <a:prstGeom prst="rect">
              <a:avLst/>
            </a:prstGeom>
          </p:spPr>
          <p:txBody>
            <a:bodyPr vert="horz" wrap="none" anchor="ctr">
              <a:spAutoFit/>
            </a:bodyPr>
            <a:lstStyle>
              <a:defPPr>
                <a:defRPr lang="zh-CN"/>
              </a:defPPr>
              <a:lvl1pPr algn="ctr">
                <a:defRPr kumimoji="1" sz="3200" b="1">
                  <a:solidFill>
                    <a:srgbClr val="4F3326"/>
                  </a:solidFill>
                  <a:effectLst/>
                  <a:latin typeface="微软雅黑" panose="020B0503020204020204" pitchFamily="34" charset="-122"/>
                  <a:ea typeface="微软雅黑" panose="020B0503020204020204" pitchFamily="34" charset="-122"/>
                  <a:cs typeface="Times New Roman" panose="0202060305040502030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主题</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endParaRPr>
            </a:p>
          </p:txBody>
        </p:sp>
        <p:sp>
          <p:nvSpPr>
            <p:cNvPr id="31" name="文本框 30"/>
            <p:cNvSpPr txBox="1"/>
            <p:nvPr/>
          </p:nvSpPr>
          <p:spPr>
            <a:xfrm>
              <a:off x="8144323" y="5344057"/>
              <a:ext cx="1620958" cy="523220"/>
            </a:xfrm>
            <a:prstGeom prst="rect">
              <a:avLst/>
            </a:prstGeom>
          </p:spPr>
          <p:txBody>
            <a:bodyPr vert="horz" wrap="none" anchor="ctr">
              <a:spAutoFit/>
            </a:bodyPr>
            <a:lstStyle>
              <a:defPPr>
                <a:defRPr lang="zh-CN"/>
              </a:defPPr>
              <a:lvl1pPr algn="ctr">
                <a:defRPr kumimoji="1" sz="3200" b="1">
                  <a:solidFill>
                    <a:srgbClr val="4F3326"/>
                  </a:solidFill>
                  <a:effectLst/>
                  <a:latin typeface="微软雅黑" panose="020B0503020204020204" pitchFamily="34" charset="-122"/>
                  <a:ea typeface="微软雅黑" panose="020B0503020204020204" pitchFamily="34" charset="-122"/>
                  <a:cs typeface="Times New Roman" panose="0202060305040502030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读者感受</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endParaRPr>
            </a:p>
          </p:txBody>
        </p:sp>
        <p:sp>
          <p:nvSpPr>
            <p:cNvPr id="37" name="文本框 36"/>
            <p:cNvSpPr txBox="1"/>
            <p:nvPr/>
          </p:nvSpPr>
          <p:spPr>
            <a:xfrm>
              <a:off x="10163697" y="5344057"/>
              <a:ext cx="902811" cy="523220"/>
            </a:xfrm>
            <a:prstGeom prst="rect">
              <a:avLst/>
            </a:prstGeom>
          </p:spPr>
          <p:txBody>
            <a:bodyPr vert="horz" wrap="none" anchor="ctr">
              <a:spAutoFit/>
            </a:bodyPr>
            <a:lstStyle>
              <a:defPPr>
                <a:defRPr lang="zh-CN"/>
              </a:defPPr>
              <a:lvl1pPr algn="ctr">
                <a:defRPr kumimoji="1" sz="3200" b="1">
                  <a:solidFill>
                    <a:srgbClr val="4F3326"/>
                  </a:solidFill>
                  <a:effectLst/>
                  <a:latin typeface="微软雅黑" panose="020B0503020204020204" pitchFamily="34" charset="-122"/>
                  <a:ea typeface="微软雅黑" panose="020B0503020204020204" pitchFamily="34" charset="-122"/>
                  <a:cs typeface="Times New Roman" panose="0202060305040502030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情节</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Times New Roman" panose="02020603050405020304" charset="0"/>
              </a:endParaRPr>
            </a:p>
          </p:txBody>
        </p:sp>
        <p:sp>
          <p:nvSpPr>
            <p:cNvPr id="44" name="左大括号 43"/>
            <p:cNvSpPr/>
            <p:nvPr/>
          </p:nvSpPr>
          <p:spPr>
            <a:xfrm rot="5400000">
              <a:off x="7471875" y="2118163"/>
              <a:ext cx="194531" cy="6009523"/>
            </a:xfrm>
            <a:prstGeom prst="leftBrace">
              <a:avLst>
                <a:gd name="adj1" fmla="val 66075"/>
                <a:gd name="adj2" fmla="val 50000"/>
              </a:avLst>
            </a:prstGeom>
            <a:ln w="19050" cap="rnd">
              <a:solidFill>
                <a:srgbClr val="4F3326"/>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6" name="文本框 45"/>
          <p:cNvSpPr txBox="1"/>
          <p:nvPr/>
        </p:nvSpPr>
        <p:spPr>
          <a:xfrm>
            <a:off x="829269" y="1927624"/>
            <a:ext cx="10237239" cy="2116798"/>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一是</a:t>
            </a:r>
            <a:r>
              <a:rPr kumimoji="1"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内容上</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为塑造人物、表现主题服务，交代或突出环境，给读者以某种感受；</a:t>
            </a:r>
            <a:endParaRPr kumimoji="1" lang="en-US" altLang="zh-CN"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a:p>
            <a:pPr marL="0" marR="0" lvl="0" indent="720090" algn="just" defTabSz="914400" rtl="0" eaLnBrk="1" fontAlgn="auto" latinLnBrk="0" hangingPunct="1">
              <a:lnSpc>
                <a:spcPct val="12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二是</a:t>
            </a:r>
            <a:r>
              <a:rPr kumimoji="1" lang="zh-CN" altLang="en-US" sz="2800" b="1"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sym typeface="Arial" panose="020B0604020202090204" pitchFamily="34" charset="0"/>
              </a:rPr>
              <a:t>结构上</a:t>
            </a:r>
            <a:r>
              <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rPr>
              <a:t>呼应标题、设置悬念、照应文段、埋下伏笔、为后面情节做铺垫、推动情节发展等。</a:t>
            </a:r>
            <a:endParaRPr kumimoji="1" lang="zh-CN" altLang="en-US" sz="2800" b="0" i="0" u="none" strike="noStrike" kern="1200" cap="none" spc="0" normalizeH="0" baseline="0" noProof="0" dirty="0">
              <a:ln>
                <a:noFill/>
              </a:ln>
              <a:solidFill>
                <a:srgbClr val="1C0D0A"/>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2" name="组合 1"/>
          <p:cNvGrpSpPr/>
          <p:nvPr/>
        </p:nvGrpSpPr>
        <p:grpSpPr>
          <a:xfrm>
            <a:off x="4636061" y="269211"/>
            <a:ext cx="2919878" cy="926770"/>
            <a:chOff x="4652885" y="-1374764"/>
            <a:chExt cx="2919878" cy="926770"/>
          </a:xfrm>
        </p:grpSpPr>
        <p:grpSp>
          <p:nvGrpSpPr>
            <p:cNvPr id="7" name="组合 6"/>
            <p:cNvGrpSpPr/>
            <p:nvPr/>
          </p:nvGrpSpPr>
          <p:grpSpPr>
            <a:xfrm>
              <a:off x="4652885" y="-1374764"/>
              <a:ext cx="2919878" cy="926770"/>
              <a:chOff x="4492463" y="-1281975"/>
              <a:chExt cx="3432338" cy="1089424"/>
            </a:xfrm>
          </p:grpSpPr>
          <p:grpSp>
            <p:nvGrpSpPr>
              <p:cNvPr id="10" name="组合 9"/>
              <p:cNvGrpSpPr/>
              <p:nvPr/>
            </p:nvGrpSpPr>
            <p:grpSpPr>
              <a:xfrm flipV="1">
                <a:off x="4492463" y="-1154820"/>
                <a:ext cx="3432338" cy="962269"/>
                <a:chOff x="3333550" y="983424"/>
                <a:chExt cx="5524900" cy="1139579"/>
              </a:xfrm>
              <a:gradFill>
                <a:gsLst>
                  <a:gs pos="0">
                    <a:srgbClr val="E4D7C4"/>
                  </a:gs>
                  <a:gs pos="100000">
                    <a:srgbClr val="C1B19F"/>
                  </a:gs>
                </a:gsLst>
                <a:lin ang="10800000" scaled="1"/>
              </a:gradFill>
              <a:effectLst>
                <a:outerShdw blurRad="444500" dist="317500" dir="5400000" sx="90000" sy="90000" algn="t" rotWithShape="0">
                  <a:srgbClr val="52331D">
                    <a:alpha val="25000"/>
                  </a:srgbClr>
                </a:outerShdw>
              </a:effectLst>
            </p:grpSpPr>
            <p:sp>
              <p:nvSpPr>
                <p:cNvPr id="23" name="波形 22"/>
                <p:cNvSpPr/>
                <p:nvPr/>
              </p:nvSpPr>
              <p:spPr>
                <a:xfrm>
                  <a:off x="333355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5" name="波形 24"/>
                <p:cNvSpPr/>
                <p:nvPr/>
              </p:nvSpPr>
              <p:spPr>
                <a:xfrm flipH="1">
                  <a:off x="609600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1" name="组合 10"/>
              <p:cNvGrpSpPr/>
              <p:nvPr/>
            </p:nvGrpSpPr>
            <p:grpSpPr>
              <a:xfrm>
                <a:off x="4576332" y="-1205184"/>
                <a:ext cx="3272268" cy="962268"/>
                <a:chOff x="4535033" y="-1205184"/>
                <a:chExt cx="3354866" cy="962268"/>
              </a:xfrm>
            </p:grpSpPr>
            <p:sp>
              <p:nvSpPr>
                <p:cNvPr id="20" name="波形 19"/>
                <p:cNvSpPr/>
                <p:nvPr/>
              </p:nvSpPr>
              <p:spPr>
                <a:xfrm flipV="1">
                  <a:off x="4535033" y="-1205184"/>
                  <a:ext cx="1677433" cy="962268"/>
                </a:xfrm>
                <a:prstGeom prst="wave">
                  <a:avLst>
                    <a:gd name="adj1" fmla="val 6371"/>
                    <a:gd name="adj2" fmla="val 0"/>
                  </a:avLst>
                </a:prstGeom>
                <a:gradFill flip="none" rotWithShape="1">
                  <a:gsLst>
                    <a:gs pos="0">
                      <a:srgbClr val="DED2C0"/>
                    </a:gs>
                    <a:gs pos="100000">
                      <a:srgbClr val="F6EFDD"/>
                    </a:gs>
                  </a:gsLst>
                  <a:lin ang="90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2" name="波形 21"/>
                <p:cNvSpPr/>
                <p:nvPr/>
              </p:nvSpPr>
              <p:spPr>
                <a:xfrm flipH="1" flipV="1">
                  <a:off x="6212466" y="-1205184"/>
                  <a:ext cx="1677433" cy="962268"/>
                </a:xfrm>
                <a:prstGeom prst="wave">
                  <a:avLst>
                    <a:gd name="adj1" fmla="val 6371"/>
                    <a:gd name="adj2" fmla="val 0"/>
                  </a:avLst>
                </a:prstGeom>
                <a:gradFill flip="none" rotWithShape="1">
                  <a:gsLst>
                    <a:gs pos="0">
                      <a:srgbClr val="DED2C0"/>
                    </a:gs>
                    <a:gs pos="100000">
                      <a:srgbClr val="F6EFDD"/>
                    </a:gs>
                  </a:gsLst>
                  <a:lin ang="48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6" name="组合 15"/>
              <p:cNvGrpSpPr/>
              <p:nvPr/>
            </p:nvGrpSpPr>
            <p:grpSpPr>
              <a:xfrm flipV="1">
                <a:off x="4665233" y="-1281975"/>
                <a:ext cx="3094468" cy="962268"/>
                <a:chOff x="3333550" y="983424"/>
                <a:chExt cx="5524900" cy="1139579"/>
              </a:xfrm>
              <a:noFill/>
              <a:effectLst/>
            </p:grpSpPr>
            <p:sp>
              <p:nvSpPr>
                <p:cNvPr id="17" name="波形 16"/>
                <p:cNvSpPr/>
                <p:nvPr/>
              </p:nvSpPr>
              <p:spPr>
                <a:xfrm>
                  <a:off x="333355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9" name="波形 18"/>
                <p:cNvSpPr/>
                <p:nvPr/>
              </p:nvSpPr>
              <p:spPr>
                <a:xfrm flipH="1">
                  <a:off x="609600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sp>
          <p:nvSpPr>
            <p:cNvPr id="9" name="矩形 8"/>
            <p:cNvSpPr/>
            <p:nvPr/>
          </p:nvSpPr>
          <p:spPr>
            <a:xfrm>
              <a:off x="4868150" y="-1238239"/>
              <a:ext cx="2496185" cy="7067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4000" dirty="0">
                  <a:solidFill>
                    <a:srgbClr val="54351F"/>
                  </a:solidFill>
                  <a:latin typeface="鸿雷行书简体" panose="00000505000000000000" pitchFamily="2" charset="-122"/>
                  <a:ea typeface="鸿雷行书简体" panose="00000505000000000000" pitchFamily="2" charset="-122"/>
                  <a:cs typeface="+mn-ea"/>
                  <a:sym typeface="Arial" panose="020B0604020202090204" pitchFamily="34" charset="0"/>
                </a:rPr>
                <a:t>情节作用</a:t>
              </a:r>
              <a:endParaRPr kumimoji="1" lang="zh-CN" altLang="en-US" sz="4000" dirty="0">
                <a:solidFill>
                  <a:srgbClr val="54351F"/>
                </a:solidFill>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482600" y="266700"/>
          <a:ext cx="11214100" cy="6345746"/>
        </p:xfrm>
        <a:graphic>
          <a:graphicData uri="http://schemas.openxmlformats.org/drawingml/2006/table">
            <a:tbl>
              <a:tblPr firstRow="1" bandRow="1">
                <a:tableStyleId>{5940675A-B579-460E-94D1-54222C63F5DA}</a:tableStyleId>
              </a:tblPr>
              <a:tblGrid>
                <a:gridCol w="3142254"/>
                <a:gridCol w="8071846"/>
              </a:tblGrid>
              <a:tr h="870755">
                <a:tc gridSpan="2">
                  <a:txBody>
                    <a:bodyPr/>
                    <a:lstStyle/>
                    <a:p>
                      <a:pPr indent="0" algn="ctr">
                        <a:lnSpc>
                          <a:spcPct val="130000"/>
                        </a:lnSpc>
                        <a:buNone/>
                      </a:pPr>
                      <a:r>
                        <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小说情节主要作用：</a:t>
                      </a:r>
                      <a:r>
                        <a:rPr lang="en-US" altLang="zh-CN"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a:t>
                      </a:r>
                      <a:r>
                        <a:rPr lang="zh-CN" altLang="en-US" sz="3200" b="1" kern="1200"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内容上</a:t>
                      </a:r>
                      <a:r>
                        <a:rPr lang="en-US" altLang="zh-CN" sz="3200" b="1" kern="1200"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a:t>
                      </a:r>
                      <a:endPar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noFill/>
                      <a:prstDash val="solid"/>
                      <a:round/>
                      <a:headEnd type="none" w="med" len="med"/>
                      <a:tailEnd type="none" w="med" len="med"/>
                    </a:lnB>
                    <a:lnTlToBr>
                      <a:noFill/>
                    </a:lnTlToBr>
                    <a:lnBlToTr>
                      <a:noFill/>
                    </a:lnBlToTr>
                    <a:gradFill flip="none" rotWithShape="1">
                      <a:gsLst>
                        <a:gs pos="0">
                          <a:srgbClr val="54351F"/>
                        </a:gs>
                        <a:gs pos="99000">
                          <a:srgbClr val="624E3C"/>
                        </a:gs>
                      </a:gsLst>
                      <a:lin ang="13500000" scaled="1"/>
                      <a:tileRect/>
                    </a:gradFill>
                  </a:tcPr>
                </a:tc>
                <a:tc hMerge="1">
                  <a:tcPr marL="180000" marR="180000" marT="0" marB="0" anchor="ctr">
                    <a:lnL w="12700" cap="flat" cmpd="sng" algn="ctr">
                      <a:solidFill>
                        <a:srgbClr val="4F3326"/>
                      </a:solidFill>
                      <a:prstDash val="solid"/>
                      <a:roun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solidFill>
                        <a:srgbClr val="4F3326"/>
                      </a:solidFill>
                      <a:prstDash val="solid"/>
                      <a:round/>
                      <a:headEnd type="none" w="med" len="med"/>
                      <a:tailEnd type="none" w="med" len="med"/>
                    </a:lnB>
                    <a:lnTlToBr>
                      <a:noFill/>
                    </a:lnTlToBr>
                    <a:lnBlToTr>
                      <a:noFill/>
                    </a:lnBlToTr>
                    <a:solidFill>
                      <a:schemeClr val="bg1"/>
                    </a:solidFill>
                  </a:tcPr>
                </a:tc>
              </a:tr>
              <a:tr h="1323547">
                <a:tc>
                  <a:txBody>
                    <a:bodyPr/>
                    <a:lstStyle/>
                    <a:p>
                      <a:pPr algn="ctr">
                        <a:buNone/>
                      </a:pPr>
                      <a:r>
                        <a:rPr 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对</a:t>
                      </a:r>
                      <a:r>
                        <a:rPr 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环境</a:t>
                      </a:r>
                      <a:r>
                        <a:rPr 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的作用</a:t>
                      </a:r>
                      <a:endParaRPr lang="en-US" alt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marL="66675" marR="66675"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indent="0">
                        <a:buNone/>
                      </a:pPr>
                      <a:endParaRPr lang="en-US"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r h="1504350">
                <a:tc>
                  <a:txBody>
                    <a:bodyPr/>
                    <a:lstStyle/>
                    <a:p>
                      <a:pPr algn="ctr">
                        <a:buNone/>
                      </a:pPr>
                      <a:r>
                        <a:rPr 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对</a:t>
                      </a:r>
                      <a:r>
                        <a:rPr lang="en-US" sz="28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人物</a:t>
                      </a:r>
                      <a:r>
                        <a:rPr 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的作用</a:t>
                      </a:r>
                      <a:endParaRPr lang="en-US" alt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marL="66675" marR="66675"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marL="0" marR="0" lvl="0" indent="0" algn="l" defTabSz="914400" rtl="0" eaLnBrk="1" fontAlgn="auto" latinLnBrk="0" hangingPunct="1">
                        <a:lnSpc>
                          <a:spcPct val="120000"/>
                        </a:lnSpc>
                        <a:spcBef>
                          <a:spcPts val="0"/>
                        </a:spcBef>
                        <a:spcAft>
                          <a:spcPts val="0"/>
                        </a:spcAft>
                        <a:buClrTx/>
                        <a:buSzTx/>
                        <a:buFontTx/>
                        <a:buNone/>
                        <a:defRPr/>
                      </a:pPr>
                      <a:endParaRPr lang="en-US"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r h="1323547">
                <a:tc>
                  <a:txBody>
                    <a:bodyPr/>
                    <a:lstStyle/>
                    <a:p>
                      <a:pPr algn="ctr">
                        <a:buNone/>
                      </a:pPr>
                      <a:r>
                        <a:rPr 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对</a:t>
                      </a:r>
                      <a:r>
                        <a:rPr lang="en-US" sz="28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主题</a:t>
                      </a:r>
                      <a:r>
                        <a:rPr 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的作用</a:t>
                      </a:r>
                      <a:endParaRPr lang="en-US" alt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marL="66675" marR="66675"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indent="0">
                        <a:buNone/>
                      </a:pPr>
                      <a:endParaRPr lang="en-US"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r h="1323547">
                <a:tc>
                  <a:txBody>
                    <a:bodyPr/>
                    <a:lstStyle/>
                    <a:p>
                      <a:pPr algn="ctr">
                        <a:buNone/>
                      </a:pPr>
                      <a:r>
                        <a:rPr lang="en-US" sz="2800" b="1" dirty="0" err="1">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对</a:t>
                      </a:r>
                      <a:r>
                        <a:rPr lang="en-US" sz="2800" b="1" kern="1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读者感受</a:t>
                      </a:r>
                      <a:r>
                        <a:rPr lang="en-US" sz="2800" b="1" dirty="0" err="1">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的作用</a:t>
                      </a:r>
                      <a:endParaRPr lang="en-US" altLang="en-US" sz="2800" b="1"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marL="66675" marR="66675"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54351F"/>
                      </a:solidFill>
                      <a:prstDash val="dash"/>
                      <a:round/>
                      <a:headEnd type="none" w="med" len="med"/>
                      <a:tailEnd type="none" w="med" len="med"/>
                    </a:lnT>
                    <a:lnB w="12700" cap="flat" cmpd="sng" algn="ctr">
                      <a:noFill/>
                      <a:prstDash val="solid"/>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marL="0" marR="0" lvl="0" indent="0" algn="l" defTabSz="914400" rtl="0" eaLnBrk="1" fontAlgn="auto" latinLnBrk="0" hangingPunct="1">
                        <a:lnSpc>
                          <a:spcPct val="120000"/>
                        </a:lnSpc>
                        <a:spcBef>
                          <a:spcPts val="0"/>
                        </a:spcBef>
                        <a:spcAft>
                          <a:spcPts val="0"/>
                        </a:spcAft>
                        <a:buClrTx/>
                        <a:buSzTx/>
                        <a:buFontTx/>
                        <a:buNone/>
                        <a:defRPr/>
                      </a:pPr>
                      <a:endParaRPr lang="en-US" altLang="en-US" sz="2400" b="0" dirty="0">
                        <a:solidFill>
                          <a:srgbClr val="4F3326"/>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12700" cap="flat" cmpd="sng" algn="ctr">
                      <a:noFill/>
                      <a:prstDash val="solid"/>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bl>
          </a:graphicData>
        </a:graphic>
      </p:graphicFrame>
      <p:sp>
        <p:nvSpPr>
          <p:cNvPr id="4" name="textcount"/>
          <p:cNvSpPr txBox="1"/>
          <p:nvPr/>
        </p:nvSpPr>
        <p:spPr>
          <a:xfrm>
            <a:off x="-2540000" y="0"/>
            <a:ext cx="254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文本框 5"/>
          <p:cNvSpPr txBox="1"/>
          <p:nvPr/>
        </p:nvSpPr>
        <p:spPr>
          <a:xfrm>
            <a:off x="3866515" y="1199515"/>
            <a:ext cx="7602855" cy="1198880"/>
          </a:xfrm>
          <a:prstGeom prst="rect">
            <a:avLst/>
          </a:prstGeom>
          <a:noFill/>
        </p:spPr>
        <p:txBody>
          <a:bodyPr wrap="square">
            <a:spAutoFit/>
          </a:bodyPr>
          <a:lstStyle/>
          <a:p>
            <a:pPr indent="0">
              <a:buNone/>
            </a:pP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这一情节表现了自然环境的</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特点或社会环境的</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特点</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buNone/>
            </a:pP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烘托、交代人物活动的环境，使环境更具典型性等</a:t>
            </a: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endParaRPr lang="en-US"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7" name="文本框 6"/>
          <p:cNvSpPr txBox="1"/>
          <p:nvPr/>
        </p:nvSpPr>
        <p:spPr>
          <a:xfrm>
            <a:off x="3866224" y="2542267"/>
            <a:ext cx="7603725" cy="138435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表现了人物之间的关系＋分析</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为下文</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的言行提供了依据，使</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的命运</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性格</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发生转变＋分析</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③</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表现了</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的形象</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身份、心理、性格等</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分析</a:t>
            </a:r>
            <a:endParaRPr lang="en-US"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8" name="文本框 7"/>
          <p:cNvSpPr txBox="1"/>
          <p:nvPr/>
        </p:nvSpPr>
        <p:spPr>
          <a:xfrm>
            <a:off x="3866224" y="4069203"/>
            <a:ext cx="7603725" cy="1198880"/>
          </a:xfrm>
          <a:prstGeom prst="rect">
            <a:avLst/>
          </a:prstGeom>
          <a:noFill/>
        </p:spPr>
        <p:txBody>
          <a:bodyPr wrap="square">
            <a:spAutoFit/>
          </a:bodyPr>
          <a:lstStyle/>
          <a:p>
            <a:pPr indent="0">
              <a:buNone/>
            </a:pP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反映了</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的社会环境或社会话题＋分析</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buNone/>
            </a:pP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展现了</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的人物形象，揭示了</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的人性＋分析</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；③</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凸显了</a:t>
            </a:r>
            <a:r>
              <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400" b="0" dirty="0" err="1">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的主题＋分析</a:t>
            </a:r>
            <a:endParaRPr lang="en-US"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9" name="文本框 8"/>
          <p:cNvSpPr txBox="1"/>
          <p:nvPr/>
        </p:nvSpPr>
        <p:spPr>
          <a:xfrm>
            <a:off x="3866224" y="5412116"/>
            <a:ext cx="7603725" cy="94115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400" b="0"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①</a:t>
            </a:r>
            <a:r>
              <a:rPr lang="en-US" altLang="zh-CN" sz="2400" b="0" dirty="0" err="1">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设置悬念，引起读者的阅读兴趣，引发读者思考</a:t>
            </a:r>
            <a:r>
              <a:rPr lang="zh-CN" altLang="en-US" sz="2400" b="0"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a:t>
            </a:r>
            <a:endParaRPr lang="en-US" altLang="zh-CN" sz="2400" b="0"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lang="zh-CN" altLang="en-US" sz="2400" b="0"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②</a:t>
            </a:r>
            <a:r>
              <a:rPr lang="zh-CN" altLang="zh-CN" sz="2400" b="0"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使读者回味无穷</a:t>
            </a:r>
            <a:r>
              <a:rPr lang="zh-CN" altLang="en-US" sz="2400" b="0"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a:t>
            </a:r>
            <a:r>
              <a:rPr lang="zh-CN" altLang="zh-CN" sz="2400" b="0" dirty="0">
                <a:solidFill>
                  <a:srgbClr val="4F33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留给读者想象的空间等</a:t>
            </a:r>
            <a:r>
              <a:rPr lang="zh-CN" altLang="en-US" sz="2400" b="0" dirty="0">
                <a:solidFill>
                  <a:srgbClr val="4F3326"/>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a:t>
            </a:r>
            <a:endParaRPr lang="en-US" altLang="en-US" sz="2400" b="0" dirty="0">
              <a:solidFill>
                <a:srgbClr val="4F3326"/>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from="0" to="1" calcmode="lin" valueType="num">
                                      <p:cBhvr>
                                        <p:cTn id="7" dur="500" fill="hold">
                                          <p:stCondLst>
                                            <p:cond delay="0"/>
                                          </p:stCondLst>
                                        </p:cTn>
                                        <p:tgtEl>
                                          <p:spTgt spid="6"/>
                                        </p:tgtEl>
                                        <p:attrNameLst>
                                          <p:attrName>style.opacity</p:attrName>
                                        </p:attrNameLst>
                                      </p:cBhvr>
                                    </p:anim>
                                    <p:anim to="" calcmode="lin" valueType="num">
                                      <p:cBhvr>
                                        <p:cTn id="8"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from="0" to="1" calcmode="lin" valueType="num">
                                      <p:cBhvr>
                                        <p:cTn id="13" dur="500" fill="hold">
                                          <p:stCondLst>
                                            <p:cond delay="0"/>
                                          </p:stCondLst>
                                        </p:cTn>
                                        <p:tgtEl>
                                          <p:spTgt spid="7"/>
                                        </p:tgtEl>
                                        <p:attrNameLst>
                                          <p:attrName>style.opacity</p:attrName>
                                        </p:attrNameLst>
                                      </p:cBhvr>
                                    </p:anim>
                                    <p:anim to="" calcmode="lin" valueType="num">
                                      <p:cBhvr>
                                        <p:cTn id="14"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from="0" to="1" calcmode="lin" valueType="num">
                                      <p:cBhvr>
                                        <p:cTn id="19" dur="500" fill="hold">
                                          <p:stCondLst>
                                            <p:cond delay="0"/>
                                          </p:stCondLst>
                                        </p:cTn>
                                        <p:tgtEl>
                                          <p:spTgt spid="8"/>
                                        </p:tgtEl>
                                        <p:attrNameLst>
                                          <p:attrName>style.opacity</p:attrName>
                                        </p:attrNameLst>
                                      </p:cBhvr>
                                    </p:anim>
                                    <p:anim to="" calcmode="lin" valueType="num">
                                      <p:cBhvr>
                                        <p:cTn id="20" dur="5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decel="10000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from="0" to="1" calcmode="lin" valueType="num">
                                      <p:cBhvr>
                                        <p:cTn id="25" dur="500" fill="hold">
                                          <p:stCondLst>
                                            <p:cond delay="0"/>
                                          </p:stCondLst>
                                        </p:cTn>
                                        <p:tgtEl>
                                          <p:spTgt spid="9"/>
                                        </p:tgtEl>
                                        <p:attrNameLst>
                                          <p:attrName>style.opacity</p:attrName>
                                        </p:attrNameLst>
                                      </p:cBhvr>
                                    </p:anim>
                                    <p:anim to="" calcmode="lin" valueType="num">
                                      <p:cBhvr>
                                        <p:cTn id="26"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449943" y="155638"/>
          <a:ext cx="11292114" cy="6283262"/>
        </p:xfrm>
        <a:graphic>
          <a:graphicData uri="http://schemas.openxmlformats.org/drawingml/2006/table">
            <a:tbl>
              <a:tblPr firstRow="1" bandRow="1">
                <a:tableStyleId>{5940675A-B579-460E-94D1-54222C63F5DA}</a:tableStyleId>
              </a:tblPr>
              <a:tblGrid>
                <a:gridCol w="1915886"/>
                <a:gridCol w="9376228"/>
              </a:tblGrid>
              <a:tr h="706205">
                <a:tc gridSpan="2">
                  <a:txBody>
                    <a:bodyPr/>
                    <a:lstStyle/>
                    <a:p>
                      <a:pPr indent="0" algn="ctr">
                        <a:lnSpc>
                          <a:spcPct val="130000"/>
                        </a:lnSpc>
                        <a:buNone/>
                      </a:pPr>
                      <a:r>
                        <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小说情节主要作用：</a:t>
                      </a:r>
                      <a:r>
                        <a:rPr lang="en-US" altLang="zh-CN"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a:t>
                      </a:r>
                      <a:r>
                        <a:rPr lang="zh-CN" altLang="en-US" sz="3200" b="1" kern="1200"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结构上</a:t>
                      </a:r>
                      <a:r>
                        <a:rPr lang="en-US" altLang="zh-CN" sz="3200" b="1" kern="1200"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a:t>
                      </a:r>
                      <a:endPar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noFill/>
                      <a:prstDash val="solid"/>
                      <a:round/>
                      <a:headEnd type="none" w="med" len="med"/>
                      <a:tailEnd type="none" w="med" len="med"/>
                    </a:lnB>
                    <a:lnTlToBr>
                      <a:noFill/>
                    </a:lnTlToBr>
                    <a:lnBlToTr>
                      <a:noFill/>
                    </a:lnBlToTr>
                    <a:gradFill>
                      <a:gsLst>
                        <a:gs pos="0">
                          <a:srgbClr val="4F3326"/>
                        </a:gs>
                        <a:gs pos="100000">
                          <a:srgbClr val="624E3C"/>
                        </a:gs>
                      </a:gsLst>
                      <a:lin ang="5400000" scaled="1"/>
                    </a:gradFill>
                  </a:tcPr>
                </a:tc>
                <a:tc hMerge="1">
                  <a:tcPr marL="180000" marR="180000" marT="0" marB="0" anchor="ctr">
                    <a:lnL w="12700" cap="flat" cmpd="sng" algn="ctr">
                      <a:solidFill>
                        <a:srgbClr val="4F3326"/>
                      </a:solidFill>
                      <a:prstDash val="solid"/>
                      <a:roun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solidFill>
                        <a:srgbClr val="4F3326"/>
                      </a:solidFill>
                      <a:prstDash val="solid"/>
                      <a:round/>
                      <a:headEnd type="none" w="med" len="med"/>
                      <a:tailEnd type="none" w="med" len="med"/>
                    </a:lnB>
                    <a:lnTlToBr>
                      <a:noFill/>
                    </a:lnTlToBr>
                    <a:lnBlToTr>
                      <a:noFill/>
                    </a:lnBlToTr>
                    <a:solidFill>
                      <a:schemeClr val="bg1"/>
                    </a:solidFill>
                  </a:tcPr>
                </a:tc>
              </a:tr>
              <a:tr h="3274813">
                <a:tc>
                  <a:txBody>
                    <a:bodyPr/>
                    <a:lstStyle/>
                    <a:p>
                      <a:pPr algn="ctr">
                        <a:buNone/>
                      </a:pPr>
                      <a:r>
                        <a:rPr lang="zh-CN" altLang="en-US" sz="2800" b="1" dirty="0">
                          <a:solidFill>
                            <a:srgbClr val="922D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开头</a:t>
                      </a:r>
                      <a:endParaRPr lang="en-US" altLang="en-US" sz="2800" b="1" dirty="0">
                        <a:solidFill>
                          <a:srgbClr val="922D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marL="66675" marR="66675"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indent="0">
                        <a:buNone/>
                      </a:pPr>
                      <a:endParaRPr lang="zh-CN" altLang="en-US" sz="28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r h="2302244">
                <a:tc>
                  <a:txBody>
                    <a:bodyPr/>
                    <a:lstStyle/>
                    <a:p>
                      <a:pPr algn="ctr">
                        <a:buNone/>
                      </a:pPr>
                      <a:r>
                        <a:rPr lang="zh-CN" altLang="en-US" sz="2800" b="1" dirty="0">
                          <a:solidFill>
                            <a:srgbClr val="922D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中间</a:t>
                      </a:r>
                      <a:endParaRPr lang="en-US" altLang="en-US" sz="2800" b="1" dirty="0">
                        <a:solidFill>
                          <a:srgbClr val="922D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marL="66675" marR="66675"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54351F"/>
                      </a:solidFill>
                      <a:prstDash val="dash"/>
                      <a:round/>
                      <a:headEnd type="none" w="med" len="med"/>
                      <a:tailEnd type="none" w="med" len="med"/>
                    </a:lnT>
                    <a:lnB w="12700" cap="flat" cmpd="sng" algn="ctr">
                      <a:noFill/>
                      <a:prstDash val="solid"/>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marL="0" marR="0" lvl="0" indent="0" algn="l" defTabSz="914400" rtl="0" eaLnBrk="1" fontAlgn="auto" latinLnBrk="0" hangingPunct="1">
                        <a:lnSpc>
                          <a:spcPct val="120000"/>
                        </a:lnSpc>
                        <a:spcBef>
                          <a:spcPts val="0"/>
                        </a:spcBef>
                        <a:spcAft>
                          <a:spcPts val="0"/>
                        </a:spcAft>
                        <a:buClrTx/>
                        <a:buSzTx/>
                        <a:buFontTx/>
                        <a:buNone/>
                        <a:defRPr/>
                      </a:pPr>
                      <a:endParaRPr lang="zh-CN" altLang="en-US" sz="28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12700" cap="flat" cmpd="sng" algn="ctr">
                      <a:noFill/>
                      <a:prstDash val="solid"/>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bl>
          </a:graphicData>
        </a:graphic>
      </p:graphicFrame>
      <p:sp>
        <p:nvSpPr>
          <p:cNvPr id="4" name="textcount"/>
          <p:cNvSpPr txBox="1"/>
          <p:nvPr/>
        </p:nvSpPr>
        <p:spPr>
          <a:xfrm>
            <a:off x="-2540000" y="0"/>
            <a:ext cx="254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文本框 5"/>
          <p:cNvSpPr txBox="1"/>
          <p:nvPr/>
        </p:nvSpPr>
        <p:spPr>
          <a:xfrm>
            <a:off x="2640013" y="939091"/>
            <a:ext cx="8928100" cy="3157146"/>
          </a:xfrm>
          <a:prstGeom prst="rect">
            <a:avLst/>
          </a:prstGeom>
          <a:noFill/>
        </p:spPr>
        <p:txBody>
          <a:bodyPr wrap="square">
            <a:spAutoFit/>
          </a:bodyPr>
          <a:lstStyle/>
          <a:p>
            <a:pPr indent="0">
              <a:lnSpc>
                <a:spcPct val="120000"/>
              </a:lnSpc>
              <a:buNone/>
            </a:pPr>
            <a:r>
              <a:rPr lang="zh-CN" altLang="en-US" sz="2400" b="1"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小说开头常用的三种方式：</a:t>
            </a:r>
            <a:endParaRPr lang="en-US" altLang="zh-CN" sz="2400" b="1"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2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①开门见山，点明题旨。交代故事发生的时间、地点。</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2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②悬念式。在作品开头提出疑问，然后在行文的过程中或在结尾回答疑问。制造悬念，引出下文，引起读者思考，吸引读者阅读兴趣。</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2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③写景式。作用主要是交代故事发生的环境，渲染气氛，烘托人物心情，奠定感情基调。</a:t>
            </a:r>
            <a:endPar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7" name="文本框 6"/>
          <p:cNvSpPr txBox="1"/>
          <p:nvPr/>
        </p:nvSpPr>
        <p:spPr>
          <a:xfrm>
            <a:off x="2640013" y="4445757"/>
            <a:ext cx="8928100" cy="159973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①考虑某个情节与全文中相关情节的关系。</a:t>
            </a:r>
            <a:r>
              <a:rPr lang="zh-CN" altLang="en-US" sz="28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主要是照应和伏笔，这两者的使用可使情节结构紧密，前后呼应。</a:t>
            </a:r>
            <a:endParaRPr lang="en-US" altLang="zh-CN" sz="28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②补充叙事，揭示矛盾；推动情节发展或转折。</a:t>
            </a:r>
            <a:endParaRPr lang="zh-CN" altLang="en-US" sz="2800" b="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from="0" to="1" calcmode="lin" valueType="num">
                                      <p:cBhvr>
                                        <p:cTn id="7" dur="500" fill="hold">
                                          <p:stCondLst>
                                            <p:cond delay="0"/>
                                          </p:stCondLst>
                                        </p:cTn>
                                        <p:tgtEl>
                                          <p:spTgt spid="7"/>
                                        </p:tgtEl>
                                        <p:attrNameLst>
                                          <p:attrName>style.opacity</p:attrName>
                                        </p:attrNameLst>
                                      </p:cBhvr>
                                    </p:anim>
                                    <p:anim to="" calcmode="lin" valueType="num">
                                      <p:cBhvr>
                                        <p:cTn id="8"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449943" y="155638"/>
          <a:ext cx="11292114" cy="6283262"/>
        </p:xfrm>
        <a:graphic>
          <a:graphicData uri="http://schemas.openxmlformats.org/drawingml/2006/table">
            <a:tbl>
              <a:tblPr firstRow="1" bandRow="1">
                <a:tableStyleId>{5940675A-B579-460E-94D1-54222C63F5DA}</a:tableStyleId>
              </a:tblPr>
              <a:tblGrid>
                <a:gridCol w="1915886"/>
                <a:gridCol w="9376228"/>
              </a:tblGrid>
              <a:tr h="831308">
                <a:tc gridSpan="2">
                  <a:txBody>
                    <a:bodyPr/>
                    <a:lstStyle/>
                    <a:p>
                      <a:pPr indent="0" algn="ctr">
                        <a:lnSpc>
                          <a:spcPct val="130000"/>
                        </a:lnSpc>
                        <a:buNone/>
                      </a:pPr>
                      <a:r>
                        <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小说情节主要作用：</a:t>
                      </a:r>
                      <a:r>
                        <a:rPr lang="en-US" altLang="zh-CN"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a:t>
                      </a:r>
                      <a:r>
                        <a:rPr lang="zh-CN" altLang="en-US" sz="3200" b="1" kern="1200"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结构上</a:t>
                      </a:r>
                      <a:r>
                        <a:rPr lang="en-US" altLang="zh-CN" sz="3200" b="1" kern="1200"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a:t>
                      </a:r>
                      <a:endPar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noFill/>
                      <a:prstDash val="solid"/>
                      <a:round/>
                      <a:headEnd type="none" w="med" len="med"/>
                      <a:tailEnd type="none" w="med" len="med"/>
                    </a:lnB>
                    <a:lnTlToBr>
                      <a:noFill/>
                    </a:lnTlToBr>
                    <a:lnBlToTr>
                      <a:noFill/>
                    </a:lnBlToTr>
                    <a:gradFill>
                      <a:gsLst>
                        <a:gs pos="0">
                          <a:srgbClr val="4F3326"/>
                        </a:gs>
                        <a:gs pos="100000">
                          <a:srgbClr val="624E3C"/>
                        </a:gs>
                      </a:gsLst>
                      <a:lin ang="5400000" scaled="1"/>
                    </a:gradFill>
                  </a:tcPr>
                </a:tc>
                <a:tc hMerge="1">
                  <a:tcPr marL="180000" marR="180000" marT="0" marB="0" anchor="ctr">
                    <a:lnL w="12700" cap="flat" cmpd="sng" algn="ctr">
                      <a:solidFill>
                        <a:srgbClr val="4F3326"/>
                      </a:solidFill>
                      <a:prstDash val="solid"/>
                      <a:roun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solidFill>
                        <a:srgbClr val="4F3326"/>
                      </a:solidFill>
                      <a:prstDash val="solid"/>
                      <a:round/>
                      <a:headEnd type="none" w="med" len="med"/>
                      <a:tailEnd type="none" w="med" len="med"/>
                    </a:lnB>
                    <a:lnTlToBr>
                      <a:noFill/>
                    </a:lnTlToBr>
                    <a:lnBlToTr>
                      <a:noFill/>
                    </a:lnBlToTr>
                    <a:solidFill>
                      <a:schemeClr val="bg1"/>
                    </a:solidFill>
                  </a:tcPr>
                </a:tc>
              </a:tr>
              <a:tr h="5451954">
                <a:tc>
                  <a:txBody>
                    <a:bodyPr/>
                    <a:lstStyle/>
                    <a:p>
                      <a:pPr algn="ctr">
                        <a:buNone/>
                      </a:pPr>
                      <a:r>
                        <a:rPr lang="zh-CN" altLang="en-US" sz="2800" b="1" dirty="0">
                          <a:solidFill>
                            <a:srgbClr val="922D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结尾</a:t>
                      </a:r>
                      <a:endParaRPr lang="en-US" altLang="en-US" sz="2800" b="1" dirty="0">
                        <a:solidFill>
                          <a:srgbClr val="922D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marL="66675" marR="66675"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indent="0">
                        <a:buNone/>
                      </a:pPr>
                      <a:endParaRPr lang="zh-CN" altLang="en-US" sz="28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bl>
          </a:graphicData>
        </a:graphic>
      </p:graphicFrame>
      <p:sp>
        <p:nvSpPr>
          <p:cNvPr id="4" name="textcount"/>
          <p:cNvSpPr txBox="1"/>
          <p:nvPr/>
        </p:nvSpPr>
        <p:spPr>
          <a:xfrm>
            <a:off x="-2540000" y="0"/>
            <a:ext cx="254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文本框 5"/>
          <p:cNvSpPr txBox="1"/>
          <p:nvPr/>
        </p:nvSpPr>
        <p:spPr>
          <a:xfrm>
            <a:off x="2466069" y="1082343"/>
            <a:ext cx="9102043" cy="2526204"/>
          </a:xfrm>
          <a:prstGeom prst="rect">
            <a:avLst/>
          </a:prstGeom>
          <a:noFill/>
        </p:spPr>
        <p:txBody>
          <a:bodyPr wrap="square">
            <a:spAutoFit/>
          </a:bodyPr>
          <a:lstStyle/>
          <a:p>
            <a:pPr indent="0">
              <a:lnSpc>
                <a:spcPct val="130000"/>
              </a:lnSpc>
              <a:buNone/>
            </a:pPr>
            <a:r>
              <a:rPr lang="zh-CN" altLang="en-US" sz="2800" b="1"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欧</a:t>
            </a:r>
            <a:r>
              <a:rPr lang="en-US" altLang="zh-CN" sz="2800" b="1"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zh-CN" altLang="en-US" sz="2800" b="1"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亨利式</a:t>
            </a:r>
            <a:r>
              <a:rPr lang="zh-CN" altLang="en-US" sz="2800" b="1"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endParaRPr lang="en-US" altLang="zh-CN" sz="2800" b="1"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①使平淡的故事陡生波澜，撞击读者的心灵，产生震撼人心的力量；</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②与前文的伏笔相照应；</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③丰富人物形象；</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④突出小说主题。</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3" name="文本框 2"/>
          <p:cNvSpPr txBox="1"/>
          <p:nvPr/>
        </p:nvSpPr>
        <p:spPr>
          <a:xfrm>
            <a:off x="2466069" y="3608547"/>
            <a:ext cx="9102043" cy="2526204"/>
          </a:xfrm>
          <a:prstGeom prst="rect">
            <a:avLst/>
          </a:prstGeom>
          <a:noFill/>
        </p:spPr>
        <p:txBody>
          <a:bodyPr wrap="square">
            <a:spAutoFit/>
          </a:bodyPr>
          <a:lstStyle/>
          <a:p>
            <a:pPr indent="0">
              <a:lnSpc>
                <a:spcPct val="130000"/>
              </a:lnSpc>
              <a:buNone/>
            </a:pPr>
            <a:r>
              <a:rPr lang="zh-CN" altLang="en-US" sz="2800" b="1"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戛然而止式：</a:t>
            </a:r>
            <a:endParaRPr lang="en-US" altLang="zh-CN" sz="2800" b="1"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①增加神秘感，能够让读者充分地驰骋想象，进行艺术的再创造；</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②有限视角，给人以真实感；</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③丰富人物形象；</a:t>
            </a:r>
            <a:endParaRPr lang="en-US" altLang="zh-CN"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④突出小说主题。</a:t>
            </a:r>
            <a:endParaRPr lang="zh-CN" altLang="en-US" sz="24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449943" y="155638"/>
          <a:ext cx="11292114" cy="6283262"/>
        </p:xfrm>
        <a:graphic>
          <a:graphicData uri="http://schemas.openxmlformats.org/drawingml/2006/table">
            <a:tbl>
              <a:tblPr firstRow="1" bandRow="1">
                <a:tableStyleId>{5940675A-B579-460E-94D1-54222C63F5DA}</a:tableStyleId>
              </a:tblPr>
              <a:tblGrid>
                <a:gridCol w="1915886"/>
                <a:gridCol w="9376228"/>
              </a:tblGrid>
              <a:tr h="831308">
                <a:tc gridSpan="2">
                  <a:txBody>
                    <a:bodyPr/>
                    <a:lstStyle/>
                    <a:p>
                      <a:pPr indent="0" algn="ctr">
                        <a:lnSpc>
                          <a:spcPct val="130000"/>
                        </a:lnSpc>
                        <a:buNone/>
                      </a:pPr>
                      <a:r>
                        <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小说情节主要作用：</a:t>
                      </a:r>
                      <a:r>
                        <a:rPr lang="en-US" altLang="zh-CN"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a:t>
                      </a:r>
                      <a:r>
                        <a:rPr lang="zh-CN" altLang="en-US" sz="3200" b="1" kern="1200"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结构上</a:t>
                      </a:r>
                      <a:r>
                        <a:rPr lang="en-US" altLang="zh-CN" sz="3200" b="1" kern="1200"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a:t>
                      </a:r>
                      <a:endPar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noFill/>
                      <a:prstDash val="solid"/>
                      <a:round/>
                      <a:headEnd type="none" w="med" len="med"/>
                      <a:tailEnd type="none" w="med" len="med"/>
                    </a:lnB>
                    <a:lnTlToBr>
                      <a:noFill/>
                    </a:lnTlToBr>
                    <a:lnBlToTr>
                      <a:noFill/>
                    </a:lnBlToTr>
                    <a:gradFill>
                      <a:gsLst>
                        <a:gs pos="0">
                          <a:srgbClr val="4F3326"/>
                        </a:gs>
                        <a:gs pos="100000">
                          <a:srgbClr val="624E3C"/>
                        </a:gs>
                      </a:gsLst>
                      <a:lin ang="5400000" scaled="1"/>
                    </a:gradFill>
                  </a:tcPr>
                </a:tc>
                <a:tc hMerge="1">
                  <a:tcPr marL="180000" marR="180000" marT="0" marB="0" anchor="ctr">
                    <a:lnL w="12700" cap="flat" cmpd="sng" algn="ctr">
                      <a:solidFill>
                        <a:srgbClr val="4F3326"/>
                      </a:solidFill>
                      <a:prstDash val="solid"/>
                      <a:roun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solidFill>
                        <a:srgbClr val="4F3326"/>
                      </a:solidFill>
                      <a:prstDash val="solid"/>
                      <a:round/>
                      <a:headEnd type="none" w="med" len="med"/>
                      <a:tailEnd type="none" w="med" len="med"/>
                    </a:lnB>
                    <a:lnTlToBr>
                      <a:noFill/>
                    </a:lnTlToBr>
                    <a:lnBlToTr>
                      <a:noFill/>
                    </a:lnBlToTr>
                    <a:solidFill>
                      <a:schemeClr val="bg1"/>
                    </a:solidFill>
                  </a:tcPr>
                </a:tc>
              </a:tr>
              <a:tr h="5451954">
                <a:tc>
                  <a:txBody>
                    <a:bodyPr/>
                    <a:lstStyle/>
                    <a:p>
                      <a:pPr algn="ctr">
                        <a:buNone/>
                      </a:pPr>
                      <a:r>
                        <a:rPr lang="zh-CN" altLang="en-US" sz="2800" b="1" dirty="0">
                          <a:solidFill>
                            <a:srgbClr val="922D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rPr>
                        <a:t>结尾</a:t>
                      </a:r>
                      <a:endParaRPr lang="en-US" altLang="en-US" sz="2800" b="1" dirty="0">
                        <a:solidFill>
                          <a:srgbClr val="922D26"/>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90204" pitchFamily="34" charset="0"/>
                      </a:endParaRPr>
                    </a:p>
                  </a:txBody>
                  <a:tcPr marL="66675" marR="66675"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indent="0">
                        <a:buNone/>
                      </a:pPr>
                      <a:endParaRPr lang="zh-CN" altLang="en-US" sz="28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bl>
          </a:graphicData>
        </a:graphic>
      </p:graphicFrame>
      <p:sp>
        <p:nvSpPr>
          <p:cNvPr id="4" name="textcount"/>
          <p:cNvSpPr txBox="1"/>
          <p:nvPr/>
        </p:nvSpPr>
        <p:spPr>
          <a:xfrm>
            <a:off x="-2540000" y="0"/>
            <a:ext cx="254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文本框 5"/>
          <p:cNvSpPr txBox="1"/>
          <p:nvPr/>
        </p:nvSpPr>
        <p:spPr>
          <a:xfrm>
            <a:off x="2563724" y="1175680"/>
            <a:ext cx="3757178" cy="2642326"/>
          </a:xfrm>
          <a:prstGeom prst="rect">
            <a:avLst/>
          </a:prstGeom>
          <a:noFill/>
        </p:spPr>
        <p:txBody>
          <a:bodyPr wrap="square">
            <a:spAutoFit/>
          </a:bodyPr>
          <a:lstStyle/>
          <a:p>
            <a:pPr indent="0">
              <a:lnSpc>
                <a:spcPct val="130000"/>
              </a:lnSpc>
              <a:buNone/>
            </a:pPr>
            <a:r>
              <a:rPr lang="zh-CN" altLang="en-US" sz="2600" b="1"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写景式：</a:t>
            </a:r>
            <a:endParaRPr lang="en-US" altLang="zh-CN" sz="2600" b="1"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①营造意境，感染读者；</a:t>
            </a:r>
            <a:endParaRPr lang="en-US" altLang="zh-CN"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②烘托人物形象；</a:t>
            </a:r>
            <a:endParaRPr lang="en-US" altLang="zh-CN"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③运用象征手法，含蓄地表达小说主题 。</a:t>
            </a:r>
            <a:endParaRPr lang="en-US" altLang="zh-CN"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5" name="文本框 4"/>
          <p:cNvSpPr txBox="1"/>
          <p:nvPr/>
        </p:nvSpPr>
        <p:spPr>
          <a:xfrm>
            <a:off x="6640497" y="1175680"/>
            <a:ext cx="4927616" cy="2122184"/>
          </a:xfrm>
          <a:prstGeom prst="rect">
            <a:avLst/>
          </a:prstGeom>
          <a:noFill/>
        </p:spPr>
        <p:txBody>
          <a:bodyPr wrap="square">
            <a:spAutoFit/>
          </a:bodyPr>
          <a:lstStyle/>
          <a:p>
            <a:pPr>
              <a:lnSpc>
                <a:spcPct val="130000"/>
              </a:lnSpc>
            </a:pPr>
            <a:r>
              <a:rPr lang="zh-CN" altLang="en-US" sz="2600" b="1" dirty="0">
                <a:solidFill>
                  <a:srgbClr val="922D26"/>
                </a:solidFill>
                <a:latin typeface="微软雅黑" panose="020B0503020204020204" pitchFamily="34" charset="-122"/>
                <a:ea typeface="微软雅黑" panose="020B0503020204020204" pitchFamily="34" charset="-122"/>
                <a:sym typeface="Arial" panose="020B0604020202090204" pitchFamily="34" charset="0"/>
              </a:rPr>
              <a:t>悲剧式：</a:t>
            </a:r>
            <a:endParaRPr lang="en-US" altLang="zh-CN" sz="2600" b="1" dirty="0">
              <a:solidFill>
                <a:srgbClr val="922D26"/>
              </a:solidFill>
              <a:latin typeface="微软雅黑" panose="020B0503020204020204" pitchFamily="34" charset="-122"/>
              <a:ea typeface="微软雅黑" panose="020B0503020204020204" pitchFamily="34" charset="-122"/>
              <a:sym typeface="Arial" panose="020B0604020202090204" pitchFamily="34" charset="0"/>
            </a:endParaRPr>
          </a:p>
          <a:p>
            <a:pPr indent="0">
              <a:lnSpc>
                <a:spcPct val="130000"/>
              </a:lnSpc>
              <a:buNone/>
            </a:pPr>
            <a:r>
              <a:rPr lang="zh-CN" altLang="en-US"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①深化主题；</a:t>
            </a:r>
            <a:endParaRPr lang="en-US" altLang="zh-CN"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②塑造人物性格，增强悲剧色彩；</a:t>
            </a:r>
            <a:endParaRPr lang="en-US" altLang="zh-CN"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③令人感动、回味，引人思考。 </a:t>
            </a:r>
            <a:endParaRPr lang="en-US" altLang="zh-CN"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7" name="文本框 6"/>
          <p:cNvSpPr txBox="1"/>
          <p:nvPr/>
        </p:nvSpPr>
        <p:spPr>
          <a:xfrm>
            <a:off x="2563495" y="3972560"/>
            <a:ext cx="8604250" cy="2328545"/>
          </a:xfrm>
          <a:prstGeom prst="rect">
            <a:avLst/>
          </a:prstGeom>
          <a:noFill/>
        </p:spPr>
        <p:txBody>
          <a:bodyPr wrap="square">
            <a:noAutofit/>
          </a:bodyPr>
          <a:lstStyle/>
          <a:p>
            <a:pPr>
              <a:lnSpc>
                <a:spcPct val="130000"/>
              </a:lnSpc>
            </a:pPr>
            <a:r>
              <a:rPr lang="zh-CN" altLang="en-US" sz="2600" b="1" dirty="0">
                <a:solidFill>
                  <a:srgbClr val="922D26"/>
                </a:solidFill>
                <a:latin typeface="微软雅黑" panose="020B0503020204020204" pitchFamily="34" charset="-122"/>
                <a:ea typeface="微软雅黑" panose="020B0503020204020204" pitchFamily="34" charset="-122"/>
                <a:sym typeface="Arial" panose="020B0604020202090204" pitchFamily="34" charset="0"/>
              </a:rPr>
              <a:t>大团圆式：</a:t>
            </a:r>
            <a:endParaRPr lang="en-US" altLang="zh-CN" sz="2600" b="1" dirty="0">
              <a:solidFill>
                <a:srgbClr val="922D26"/>
              </a:solidFill>
              <a:latin typeface="微软雅黑" panose="020B0503020204020204" pitchFamily="34" charset="-122"/>
              <a:ea typeface="微软雅黑" panose="020B0503020204020204" pitchFamily="34" charset="-122"/>
              <a:sym typeface="Arial" panose="020B0604020202090204" pitchFamily="34" charset="0"/>
            </a:endParaRPr>
          </a:p>
          <a:p>
            <a:pPr indent="0">
              <a:lnSpc>
                <a:spcPct val="130000"/>
              </a:lnSpc>
              <a:buNone/>
            </a:pPr>
            <a:r>
              <a:rPr lang="zh-CN" altLang="en-US"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①与主人公、作者的意愿形成和谐的一体，给人以欣慰、愉悦之感；</a:t>
            </a:r>
            <a:endParaRPr lang="en-US" altLang="zh-CN"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30000"/>
              </a:lnSpc>
              <a:buNone/>
            </a:pPr>
            <a:r>
              <a:rPr lang="zh-CN" altLang="en-US"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②能凸显美好的人性，符合大众对审美的追求 。</a:t>
            </a:r>
            <a:endParaRPr lang="zh-CN" altLang="en-US" sz="2600" b="0" dirty="0">
              <a:solidFill>
                <a:srgbClr val="4F33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449943" y="266700"/>
          <a:ext cx="11292114" cy="6280013"/>
        </p:xfrm>
        <a:graphic>
          <a:graphicData uri="http://schemas.openxmlformats.org/drawingml/2006/table">
            <a:tbl>
              <a:tblPr firstRow="1" bandRow="1">
                <a:tableStyleId>{5940675A-B579-460E-94D1-54222C63F5DA}</a:tableStyleId>
              </a:tblPr>
              <a:tblGrid>
                <a:gridCol w="2583543"/>
                <a:gridCol w="8708571"/>
              </a:tblGrid>
              <a:tr h="585191">
                <a:tc gridSpan="2">
                  <a:txBody>
                    <a:bodyPr/>
                    <a:lstStyle/>
                    <a:p>
                      <a:pPr indent="0" algn="ctr">
                        <a:lnSpc>
                          <a:spcPct val="100000"/>
                        </a:lnSpc>
                        <a:buNone/>
                      </a:pPr>
                      <a:r>
                        <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高考情节作用题</a:t>
                      </a:r>
                      <a:endParaRPr lang="zh-CN" altLang="en-US" sz="3200" b="1" dirty="0">
                        <a:solidFill>
                          <a:srgbClr val="EAE3D8"/>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68580" marR="68580" marT="0" marB="0" anchor="ctr">
                    <a:lnL w="12700" cap="flat" cmpd="sng">
                      <a:noFill/>
                      <a:prstDash val="soli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4351F"/>
                    </a:solidFill>
                  </a:tcPr>
                </a:tc>
                <a:tc hMerge="1">
                  <a:tcPr marL="180000" marR="180000" marT="0" marB="0" anchor="ctr">
                    <a:lnL w="12700" cap="flat" cmpd="sng" algn="ctr">
                      <a:solidFill>
                        <a:srgbClr val="4F3326"/>
                      </a:solidFill>
                      <a:prstDash val="solid"/>
                      <a:round/>
                      <a:headEnd type="none" w="med" len="med"/>
                      <a:tailEnd type="none" w="med" len="med"/>
                    </a:lnL>
                    <a:lnR w="12700" cap="flat" cmpd="sng">
                      <a:noFill/>
                      <a:prstDash val="solid"/>
                      <a:headEnd type="none" w="med" len="med"/>
                      <a:tailEnd type="none" w="med" len="med"/>
                    </a:lnR>
                    <a:lnT w="12700" cap="flat" cmpd="sng">
                      <a:noFill/>
                      <a:prstDash val="solid"/>
                      <a:headEnd type="none" w="med" len="med"/>
                      <a:tailEnd type="none" w="med" len="med"/>
                    </a:lnT>
                    <a:lnB w="12700" cap="flat" cmpd="sng" algn="ctr">
                      <a:solidFill>
                        <a:srgbClr val="4F3326"/>
                      </a:solidFill>
                      <a:prstDash val="solid"/>
                      <a:round/>
                      <a:headEnd type="none" w="med" len="med"/>
                      <a:tailEnd type="none" w="med" len="med"/>
                    </a:lnB>
                    <a:lnTlToBr>
                      <a:noFill/>
                    </a:lnTlToBr>
                    <a:lnBlToTr>
                      <a:noFill/>
                    </a:lnBlToTr>
                    <a:solidFill>
                      <a:schemeClr val="bg1"/>
                    </a:solidFill>
                  </a:tcPr>
                </a:tc>
              </a:tr>
              <a:tr h="1025641">
                <a:tc>
                  <a:txBody>
                    <a:bodyPr/>
                    <a:lstStyle/>
                    <a:p>
                      <a:pPr marL="0" indent="0" algn="ctr" defTabSz="914400" rtl="0" eaLnBrk="1" latinLnBrk="0" hangingPunct="1">
                        <a:buNone/>
                      </a:pPr>
                      <a:r>
                        <a:rPr lang="en-US" altLang="zh-CN"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rPr>
                        <a:t>2017</a:t>
                      </a:r>
                      <a:r>
                        <a:rPr lang="zh-CN" altLang="en-US"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rPr>
                        <a:t>年山东卷</a:t>
                      </a:r>
                      <a:endParaRPr lang="zh-CN" altLang="en-US"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endParaRPr>
                    </a:p>
                  </a:txBody>
                  <a:tcPr marL="7620" marR="7620" marT="762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marL="0" indent="0" algn="l" defTabSz="914400" rtl="0" eaLnBrk="1" latinLnBrk="0" hangingPunct="1">
                        <a:lnSpc>
                          <a:spcPct val="120000"/>
                        </a:lnSpc>
                        <a:buNone/>
                      </a:pPr>
                      <a:endParaRPr lang="en-US" altLang="zh-CN" sz="2400" b="0" kern="1200" dirty="0">
                        <a:solidFill>
                          <a:schemeClr val="tx1"/>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no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r h="1025641">
                <a:tc>
                  <a:txBody>
                    <a:bodyPr/>
                    <a:lstStyle/>
                    <a:p>
                      <a:pPr marL="0" indent="0" algn="ctr" defTabSz="914400" rtl="0" eaLnBrk="1" latinLnBrk="0" hangingPunct="1">
                        <a:buNone/>
                      </a:pPr>
                      <a:r>
                        <a:rPr lang="en-US" altLang="zh-CN" sz="2400" b="1" kern="1200" dirty="0">
                          <a:solidFill>
                            <a:srgbClr val="4F3326"/>
                          </a:solidFill>
                          <a:latin typeface="微软雅黑" panose="020B0503020204020204" pitchFamily="34" charset="-122"/>
                          <a:ea typeface="微软雅黑" panose="020B0503020204020204" pitchFamily="34" charset="-122"/>
                          <a:cs typeface="+mn-cs"/>
                        </a:rPr>
                        <a:t>2019</a:t>
                      </a:r>
                      <a:r>
                        <a:rPr lang="zh-CN" altLang="en-US" sz="2400" b="1" kern="1200" dirty="0">
                          <a:solidFill>
                            <a:srgbClr val="4F3326"/>
                          </a:solidFill>
                          <a:latin typeface="微软雅黑" panose="020B0503020204020204" pitchFamily="34" charset="-122"/>
                          <a:ea typeface="微软雅黑" panose="020B0503020204020204" pitchFamily="34" charset="-122"/>
                          <a:cs typeface="+mn-cs"/>
                        </a:rPr>
                        <a:t>年全国卷</a:t>
                      </a:r>
                      <a:r>
                        <a:rPr lang="en-US" altLang="zh-CN" sz="2400" b="1" kern="1200" dirty="0">
                          <a:solidFill>
                            <a:srgbClr val="4F3326"/>
                          </a:solidFill>
                          <a:latin typeface="微软雅黑" panose="020B0503020204020204" pitchFamily="34" charset="-122"/>
                          <a:ea typeface="微软雅黑" panose="020B0503020204020204" pitchFamily="34" charset="-122"/>
                          <a:cs typeface="+mn-cs"/>
                        </a:rPr>
                        <a:t>III</a:t>
                      </a:r>
                      <a:endParaRPr lang="zh-CN" altLang="en-US"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endParaRPr>
                    </a:p>
                  </a:txBody>
                  <a:tcPr marL="7620" marR="7620" marT="762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marL="0" indent="0">
                        <a:lnSpc>
                          <a:spcPct val="120000"/>
                        </a:lnSpc>
                        <a:buFont typeface="Arial" panose="020B0604020202090204" pitchFamily="34" charset="0"/>
                        <a:buNone/>
                      </a:pPr>
                      <a:endPar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r h="1821770">
                <a:tc>
                  <a:txBody>
                    <a:bodyPr/>
                    <a:lstStyle/>
                    <a:p>
                      <a:pPr marL="0" indent="0" algn="ctr" defTabSz="914400" rtl="0" eaLnBrk="1" latinLnBrk="0" hangingPunct="1">
                        <a:buNone/>
                      </a:pPr>
                      <a:r>
                        <a:rPr lang="en-US" altLang="zh-CN"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rPr>
                        <a:t>2020</a:t>
                      </a:r>
                      <a:r>
                        <a:rPr lang="zh-CN" altLang="en-US"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rPr>
                        <a:t>年</a:t>
                      </a:r>
                      <a:r>
                        <a:rPr lang="zh-CN" altLang="zh-CN"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rPr>
                        <a:t>全国</a:t>
                      </a:r>
                      <a:r>
                        <a:rPr lang="en-US" altLang="zh-CN" sz="2400" b="1" kern="1200" dirty="0">
                          <a:solidFill>
                            <a:srgbClr val="4F3326"/>
                          </a:solidFill>
                          <a:latin typeface="微软雅黑" panose="020B0503020204020204" pitchFamily="34" charset="-122"/>
                          <a:ea typeface="微软雅黑" panose="020B0503020204020204" pitchFamily="34" charset="-122"/>
                          <a:cs typeface="+mn-cs"/>
                        </a:rPr>
                        <a:t>I</a:t>
                      </a:r>
                      <a:r>
                        <a:rPr lang="zh-CN" altLang="zh-CN"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rPr>
                        <a:t>卷</a:t>
                      </a:r>
                      <a:endParaRPr lang="zh-CN" altLang="en-US"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endParaRPr>
                    </a:p>
                  </a:txBody>
                  <a:tcPr marL="7620" marR="7620" marT="762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marL="0" indent="0" algn="l" defTabSz="914400" rtl="0" eaLnBrk="1" latinLnBrk="0" hangingPunct="1">
                        <a:lnSpc>
                          <a:spcPct val="120000"/>
                        </a:lnSpc>
                        <a:buFont typeface="Arial" panose="020B0604020202090204" pitchFamily="34" charset="0"/>
                        <a:buNone/>
                      </a:pPr>
                      <a:endParaRPr lang="en-US" altLang="zh-CN"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r h="1821770">
                <a:tc>
                  <a:txBody>
                    <a:bodyPr/>
                    <a:lstStyle/>
                    <a:p>
                      <a:pPr marL="0" indent="0" algn="ctr" defTabSz="914400" rtl="0" eaLnBrk="1" latinLnBrk="0" hangingPunct="1">
                        <a:buNone/>
                      </a:pPr>
                      <a:r>
                        <a:rPr lang="en-US" altLang="zh-CN" sz="2400" b="1" kern="1200" dirty="0">
                          <a:solidFill>
                            <a:srgbClr val="4F3326"/>
                          </a:solidFill>
                          <a:latin typeface="微软雅黑" panose="020B0503020204020204" pitchFamily="34" charset="-122"/>
                          <a:ea typeface="微软雅黑" panose="020B0503020204020204" pitchFamily="34" charset="-122"/>
                          <a:cs typeface="+mn-cs"/>
                        </a:rPr>
                        <a:t>2022</a:t>
                      </a:r>
                      <a:r>
                        <a:rPr lang="zh-CN" altLang="en-US" sz="2400" b="1" kern="1200" dirty="0">
                          <a:solidFill>
                            <a:srgbClr val="4F3326"/>
                          </a:solidFill>
                          <a:latin typeface="微软雅黑" panose="020B0503020204020204" pitchFamily="34" charset="-122"/>
                          <a:ea typeface="微软雅黑" panose="020B0503020204020204" pitchFamily="34" charset="-122"/>
                          <a:cs typeface="+mn-cs"/>
                        </a:rPr>
                        <a:t>年全国</a:t>
                      </a:r>
                      <a:r>
                        <a:rPr lang="en-US" altLang="zh-CN" sz="2400" b="1" kern="1200" dirty="0">
                          <a:solidFill>
                            <a:srgbClr val="4F3326"/>
                          </a:solidFill>
                          <a:latin typeface="微软雅黑" panose="020B0503020204020204" pitchFamily="34" charset="-122"/>
                          <a:ea typeface="微软雅黑" panose="020B0503020204020204" pitchFamily="34" charset="-122"/>
                          <a:cs typeface="+mn-cs"/>
                        </a:rPr>
                        <a:t>I</a:t>
                      </a:r>
                      <a:r>
                        <a:rPr lang="zh-CN" altLang="en-US" sz="2400" b="1" kern="1200" dirty="0">
                          <a:solidFill>
                            <a:srgbClr val="4F3326"/>
                          </a:solidFill>
                          <a:latin typeface="微软雅黑" panose="020B0503020204020204" pitchFamily="34" charset="-122"/>
                          <a:ea typeface="微软雅黑" panose="020B0503020204020204" pitchFamily="34" charset="-122"/>
                          <a:cs typeface="+mn-cs"/>
                        </a:rPr>
                        <a:t>卷</a:t>
                      </a:r>
                      <a:endParaRPr lang="zh-CN" altLang="en-US" sz="2400" b="1" kern="1200" dirty="0">
                        <a:solidFill>
                          <a:srgbClr val="4F3326"/>
                        </a:solidFill>
                        <a:latin typeface="微软雅黑" panose="020B0503020204020204" pitchFamily="34" charset="-122"/>
                        <a:ea typeface="微软雅黑" panose="020B0503020204020204" pitchFamily="34" charset="-122"/>
                        <a:cs typeface="+mn-cs"/>
                        <a:sym typeface="Arial" panose="020B0604020202090204" pitchFamily="34" charset="0"/>
                      </a:endParaRPr>
                    </a:p>
                  </a:txBody>
                  <a:tcPr marL="7620" marR="7620" marT="762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54351F"/>
                      </a:solidFill>
                      <a:prstDash val="dash"/>
                      <a:round/>
                      <a:headEnd type="none" w="med" len="med"/>
                      <a:tailEnd type="none" w="med" len="med"/>
                    </a:lnT>
                    <a:lnB w="12700" cap="flat" cmpd="sng" algn="ctr">
                      <a:noFill/>
                      <a:prstDash val="solid"/>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c>
                  <a:txBody>
                    <a:bodyPr/>
                    <a:lstStyle/>
                    <a:p>
                      <a:pPr marL="0" marR="0" lvl="0" indent="0" algn="l" defTabSz="914400" rtl="0" eaLnBrk="1" fontAlgn="auto" latinLnBrk="0" hangingPunct="1">
                        <a:lnSpc>
                          <a:spcPct val="120000"/>
                        </a:lnSpc>
                        <a:spcBef>
                          <a:spcPts val="0"/>
                        </a:spcBef>
                        <a:spcAft>
                          <a:spcPts val="0"/>
                        </a:spcAft>
                        <a:buClrTx/>
                        <a:buSzTx/>
                        <a:buFont typeface="Arial" panose="020B0604020202090204" pitchFamily="34" charset="0"/>
                        <a:buNone/>
                        <a:defRPr/>
                      </a:pPr>
                      <a:endParaRPr lang="zh-CN" altLang="en-US" sz="2400" b="0" kern="1200" dirty="0">
                        <a:solidFill>
                          <a:schemeClr val="tx1"/>
                        </a:solidFill>
                        <a:latin typeface="微软雅黑" panose="020B0503020204020204" pitchFamily="34" charset="-122"/>
                        <a:ea typeface="微软雅黑" panose="020B0503020204020204" pitchFamily="34" charset="-122"/>
                        <a:cs typeface="+mn-cs"/>
                      </a:endParaRPr>
                    </a:p>
                  </a:txBody>
                  <a:tcPr marL="180000" marR="180000" marT="36000" marB="3600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12700" cap="flat" cmpd="sng" algn="ctr">
                      <a:noFill/>
                      <a:prstDash val="solid"/>
                      <a:round/>
                      <a:headEnd type="none" w="med" len="med"/>
                      <a:tailEnd type="none" w="med" len="med"/>
                    </a:lnB>
                    <a:lnTlToBr>
                      <a:noFill/>
                    </a:lnTlToBr>
                    <a:lnBlToTr>
                      <a:noFill/>
                    </a:lnBlToTr>
                    <a:blipFill>
                      <a:blip r:embed="rId2">
                        <a:extLst>
                          <a:ext uri="{BEBA8EAE-BF5A-486C-A8C5-ECC9F3942E4B}">
                            <a14:imgProps xmlns:a14="http://schemas.microsoft.com/office/drawing/2010/main">
                              <a14:imgLayer r:embed="rId3">
                                <a14:imgEffect>
                                  <a14:brightnessContrast bright="2000"/>
                                </a14:imgEffect>
                              </a14:imgLayer>
                            </a14:imgProps>
                          </a:ext>
                        </a:extLst>
                      </a:blip>
                      <a:stretch>
                        <a:fillRect/>
                      </a:stretch>
                    </a:blipFill>
                  </a:tcPr>
                </a:tc>
              </a:tr>
            </a:tbl>
          </a:graphicData>
        </a:graphic>
      </p:graphicFrame>
      <p:sp>
        <p:nvSpPr>
          <p:cNvPr id="4" name="textcount"/>
          <p:cNvSpPr txBox="1"/>
          <p:nvPr/>
        </p:nvSpPr>
        <p:spPr>
          <a:xfrm>
            <a:off x="-2540000" y="0"/>
            <a:ext cx="254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文本框 5"/>
          <p:cNvSpPr txBox="1"/>
          <p:nvPr/>
        </p:nvSpPr>
        <p:spPr>
          <a:xfrm>
            <a:off x="3143074" y="836613"/>
            <a:ext cx="8168466" cy="941155"/>
          </a:xfrm>
          <a:prstGeom prst="rect">
            <a:avLst/>
          </a:prstGeom>
          <a:noFill/>
        </p:spPr>
        <p:txBody>
          <a:bodyPr wrap="square">
            <a:spAutoFit/>
          </a:bodyPr>
          <a:lstStyle/>
          <a:p>
            <a:pPr marL="0" indent="0" algn="l" defTabSz="914400" rtl="0" eaLnBrk="1" latinLnBrk="0" hangingPunct="1">
              <a:lnSpc>
                <a:spcPct val="120000"/>
              </a:lnSpc>
              <a:buNone/>
            </a:pPr>
            <a:r>
              <a:rPr lang="zh-CN" altLang="en-US" sz="2400" b="0" kern="1200" dirty="0">
                <a:solidFill>
                  <a:schemeClr val="tx1"/>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本文</a:t>
            </a:r>
            <a:r>
              <a:rPr lang="zh-CN" altLang="en-US" sz="2400" b="0" kern="120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以“我”与特吉的冲突开篇</a:t>
            </a:r>
            <a:r>
              <a:rPr lang="zh-CN" altLang="en-US" sz="2400" b="0" kern="1200" dirty="0">
                <a:solidFill>
                  <a:schemeClr val="tx1"/>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，这样写有什么作用？请简要分析。</a:t>
            </a:r>
            <a:r>
              <a:rPr lang="en-US" altLang="zh-CN" sz="2400" b="0" kern="1200" dirty="0">
                <a:solidFill>
                  <a:schemeClr val="tx1"/>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zh-CN" altLang="en-US" sz="2400" b="0" kern="1200" dirty="0">
                <a:solidFill>
                  <a:schemeClr val="tx1"/>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乌热尔图</a:t>
            </a:r>
            <a:r>
              <a:rPr lang="en-US" altLang="zh-CN" sz="2400" b="0" kern="1200" dirty="0">
                <a:solidFill>
                  <a:schemeClr val="tx1"/>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zh-CN" altLang="en-US" sz="2400" b="0" kern="1200" dirty="0">
                <a:solidFill>
                  <a:schemeClr val="tx1"/>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七岔犄角的公鹿</a:t>
            </a:r>
            <a:r>
              <a:rPr lang="en-US" altLang="zh-CN" sz="2400" b="0" kern="1200" dirty="0">
                <a:solidFill>
                  <a:schemeClr val="tx1"/>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endParaRPr lang="en-US" altLang="zh-CN" sz="2400" b="0" kern="1200" dirty="0">
              <a:solidFill>
                <a:schemeClr val="tx1"/>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7" name="文本框 6"/>
          <p:cNvSpPr txBox="1"/>
          <p:nvPr/>
        </p:nvSpPr>
        <p:spPr>
          <a:xfrm>
            <a:off x="3143074" y="1835330"/>
            <a:ext cx="8168466" cy="941155"/>
          </a:xfrm>
          <a:prstGeom prst="rect">
            <a:avLst/>
          </a:prstGeom>
          <a:noFill/>
        </p:spPr>
        <p:txBody>
          <a:bodyPr wrap="square">
            <a:spAutoFit/>
          </a:bodyPr>
          <a:lstStyle/>
          <a:p>
            <a:pPr marL="0" indent="0">
              <a:lnSpc>
                <a:spcPct val="120000"/>
              </a:lnSpc>
              <a:buFont typeface="Arial" panose="020B0604020202090204" pitchFamily="34" charset="0"/>
              <a:buNone/>
            </a:pP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两个乘客为什么沉默？小说</a:t>
            </a:r>
            <a:r>
              <a:rPr lang="zh-CN" altLang="en-US" sz="2400" b="0" kern="1200" dirty="0">
                <a:solidFill>
                  <a:srgbClr val="922D26"/>
                </a:solidFill>
                <a:latin typeface="微软雅黑" panose="020B0503020204020204" pitchFamily="34" charset="-122"/>
                <a:ea typeface="微软雅黑" panose="020B0503020204020204" pitchFamily="34" charset="-122"/>
                <a:cs typeface="+mn-cs"/>
                <a:sym typeface="Arial" panose="020B0604020202090204" pitchFamily="34" charset="0"/>
              </a:rPr>
              <a:t>为什么首尾均有这一细节</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？请结合全文分析。（</a:t>
            </a:r>
            <a:r>
              <a:rPr lang="zh-CN" altLang="en-US" sz="2400" b="0" kern="1200" dirty="0">
                <a:solidFill>
                  <a:schemeClr val="tx1"/>
                </a:solidFill>
                <a:latin typeface="微软雅黑" panose="020B0503020204020204" pitchFamily="34" charset="-122"/>
                <a:ea typeface="微软雅黑" panose="020B0503020204020204" pitchFamily="34" charset="-122"/>
                <a:cs typeface="+mn-cs"/>
              </a:rPr>
              <a:t>何士光</a:t>
            </a:r>
            <a:r>
              <a:rPr lang="en-US" altLang="zh-CN"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zh-CN" altLang="en-US" sz="2400" b="0" kern="1200" dirty="0">
                <a:solidFill>
                  <a:schemeClr val="tx1"/>
                </a:solidFill>
                <a:latin typeface="微软雅黑" panose="020B0503020204020204" pitchFamily="34" charset="-122"/>
                <a:ea typeface="微软雅黑" panose="020B0503020204020204" pitchFamily="34" charset="-122"/>
                <a:cs typeface="+mn-cs"/>
              </a:rPr>
              <a:t>到梨花屯去</a:t>
            </a:r>
            <a:r>
              <a:rPr lang="en-US" altLang="zh-CN"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endPar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endParaRPr>
          </a:p>
        </p:txBody>
      </p:sp>
      <p:sp>
        <p:nvSpPr>
          <p:cNvPr id="8" name="文本框 7"/>
          <p:cNvSpPr txBox="1"/>
          <p:nvPr/>
        </p:nvSpPr>
        <p:spPr>
          <a:xfrm>
            <a:off x="3143074" y="2834047"/>
            <a:ext cx="8425039" cy="1827552"/>
          </a:xfrm>
          <a:prstGeom prst="rect">
            <a:avLst/>
          </a:prstGeom>
          <a:noFill/>
        </p:spPr>
        <p:txBody>
          <a:bodyPr wrap="square">
            <a:spAutoFit/>
          </a:bodyPr>
          <a:lstStyle/>
          <a:p>
            <a:pPr marL="0" indent="0" algn="l" defTabSz="914400" rtl="0" eaLnBrk="1" latinLnBrk="0" hangingPunct="1">
              <a:lnSpc>
                <a:spcPct val="120000"/>
              </a:lnSpc>
              <a:buFont typeface="Arial" panose="020B0604020202090204" pitchFamily="34" charset="0"/>
              <a:buNone/>
            </a:pPr>
            <a:r>
              <a:rPr lang="en-US" altLang="zh-CN" sz="2400" b="0" kern="1200" dirty="0" err="1">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海明威的</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en-US" altLang="zh-CN" sz="2400" b="0" kern="1200" dirty="0" err="1">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冰山</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en-US" altLang="zh-CN" sz="2400" b="0" kern="1200" dirty="0" err="1">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理论将文学作品同冰山类比</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en-US" altLang="zh-CN" sz="2400" b="0" kern="1200" dirty="0" err="1">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他说</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en-US" altLang="zh-CN"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en-US" altLang="zh-CN" sz="2400" b="0" kern="1200" dirty="0" err="1">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冰山在海面移动很庄严宏伟</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en-US" altLang="zh-CN" sz="2400" b="0" kern="1200" dirty="0" err="1">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这是因为它只有八分之一露在水面上</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en-US" altLang="zh-CN"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en-US" altLang="zh-CN" sz="2400" b="0" kern="1200" dirty="0" err="1">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本小说正是只描写了这露出水面的八分之一。请据此简要说明本小说的</a:t>
            </a:r>
            <a:r>
              <a:rPr lang="en-US" altLang="zh-CN" sz="2400" b="0" kern="1200" dirty="0" err="1">
                <a:solidFill>
                  <a:srgbClr val="922D26"/>
                </a:solidFill>
                <a:latin typeface="微软雅黑" panose="020B0503020204020204" pitchFamily="34" charset="-122"/>
                <a:ea typeface="微软雅黑" panose="020B0503020204020204" pitchFamily="34" charset="-122"/>
                <a:cs typeface="+mn-cs"/>
                <a:sym typeface="Arial" panose="020B0604020202090204" pitchFamily="34" charset="0"/>
              </a:rPr>
              <a:t>情节安排及其效果</a:t>
            </a:r>
            <a:r>
              <a:rPr lang="en-US" altLang="zh-CN"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（海明威</a:t>
            </a:r>
            <a:r>
              <a:rPr lang="en-US" altLang="zh-CN"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越野滑雪</a:t>
            </a:r>
            <a:r>
              <a:rPr lang="en-US" altLang="zh-CN"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r>
              <a:rPr lang="zh-CN" altLang="en-US"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rPr>
              <a:t>）</a:t>
            </a:r>
            <a:endParaRPr lang="en-US" altLang="zh-CN" sz="2400" b="0" kern="1200" dirty="0">
              <a:solidFill>
                <a:schemeClr val="tx1"/>
              </a:solidFill>
              <a:latin typeface="微软雅黑" panose="020B0503020204020204" pitchFamily="34" charset="-122"/>
              <a:ea typeface="微软雅黑" panose="020B0503020204020204" pitchFamily="34" charset="-122"/>
              <a:cs typeface="+mn-cs"/>
              <a:sym typeface="Arial" panose="020B0604020202090204" pitchFamily="34" charset="0"/>
            </a:endParaRPr>
          </a:p>
        </p:txBody>
      </p:sp>
      <p:sp>
        <p:nvSpPr>
          <p:cNvPr id="9" name="文本框 8"/>
          <p:cNvSpPr txBox="1"/>
          <p:nvPr/>
        </p:nvSpPr>
        <p:spPr>
          <a:xfrm>
            <a:off x="3143074" y="4719160"/>
            <a:ext cx="8425039" cy="182755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 typeface="Arial" panose="020B0604020202090204" pitchFamily="34" charset="0"/>
              <a:buNone/>
              <a:defRPr/>
            </a:pPr>
            <a:r>
              <a:rPr lang="zh-CN" altLang="en-US" sz="2400" b="0" kern="1200" dirty="0">
                <a:solidFill>
                  <a:schemeClr val="tx1"/>
                </a:solidFill>
                <a:latin typeface="微软雅黑" panose="020B0503020204020204" pitchFamily="34" charset="-122"/>
                <a:ea typeface="微软雅黑" panose="020B0503020204020204" pitchFamily="34" charset="-122"/>
                <a:cs typeface="+mn-cs"/>
              </a:rPr>
              <a:t>渔夫拒剑是一段广为流传的历史故事，渔夫是一位义士，明知伍子胥身份而冒死救他渡江，拒剑之后，更为了消除伍于胥的疑虑而自尽。本文将渔夫改写为一个普通渔人，</a:t>
            </a:r>
            <a:r>
              <a:rPr lang="zh-CN" altLang="en-US" sz="2400" b="0" kern="1200" dirty="0">
                <a:solidFill>
                  <a:srgbClr val="922D26"/>
                </a:solidFill>
                <a:latin typeface="微软雅黑" panose="020B0503020204020204" pitchFamily="34" charset="-122"/>
                <a:ea typeface="微软雅黑" panose="020B0503020204020204" pitchFamily="34" charset="-122"/>
                <a:cs typeface="+mn-cs"/>
              </a:rPr>
              <a:t>这一改写带来了怎样的文学效果？</a:t>
            </a:r>
            <a:r>
              <a:rPr lang="zh-CN" altLang="en-US" sz="2400" b="0" kern="1200" dirty="0">
                <a:solidFill>
                  <a:schemeClr val="tx1"/>
                </a:solidFill>
                <a:latin typeface="微软雅黑" panose="020B0503020204020204" pitchFamily="34" charset="-122"/>
                <a:ea typeface="微软雅黑" panose="020B0503020204020204" pitchFamily="34" charset="-122"/>
                <a:cs typeface="+mn-cs"/>
              </a:rPr>
              <a:t>谈谈你的理解。（冯至</a:t>
            </a:r>
            <a:r>
              <a:rPr lang="en-US" altLang="zh-CN" sz="2400" b="0" kern="1200" dirty="0">
                <a:solidFill>
                  <a:schemeClr val="tx1"/>
                </a:solidFill>
                <a:latin typeface="微软雅黑" panose="020B0503020204020204" pitchFamily="34" charset="-122"/>
                <a:ea typeface="微软雅黑" panose="020B0503020204020204" pitchFamily="34" charset="-122"/>
                <a:cs typeface="+mn-cs"/>
              </a:rPr>
              <a:t>《</a:t>
            </a:r>
            <a:r>
              <a:rPr lang="zh-CN" altLang="en-US" sz="2400" b="0" kern="1200" dirty="0">
                <a:solidFill>
                  <a:schemeClr val="tx1"/>
                </a:solidFill>
                <a:latin typeface="微软雅黑" panose="020B0503020204020204" pitchFamily="34" charset="-122"/>
                <a:ea typeface="微软雅黑" panose="020B0503020204020204" pitchFamily="34" charset="-122"/>
                <a:cs typeface="+mn-cs"/>
              </a:rPr>
              <a:t>江上</a:t>
            </a:r>
            <a:r>
              <a:rPr lang="en-US" altLang="zh-CN" sz="2400" b="0" kern="1200" dirty="0">
                <a:solidFill>
                  <a:schemeClr val="tx1"/>
                </a:solidFill>
                <a:latin typeface="微软雅黑" panose="020B0503020204020204" pitchFamily="34" charset="-122"/>
                <a:ea typeface="微软雅黑" panose="020B0503020204020204" pitchFamily="34" charset="-122"/>
                <a:cs typeface="+mn-cs"/>
              </a:rPr>
              <a:t>》</a:t>
            </a:r>
            <a:r>
              <a:rPr lang="zh-CN" altLang="en-US" sz="24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2400" b="0" kern="1200" dirty="0">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2" name="图形 20"/>
          <p:cNvSpPr/>
          <p:nvPr/>
        </p:nvSpPr>
        <p:spPr>
          <a:xfrm>
            <a:off x="482599" y="266700"/>
            <a:ext cx="11204569" cy="6347163"/>
          </a:xfrm>
          <a:custGeom>
            <a:avLst/>
            <a:gdLst>
              <a:gd name="connsiteX0" fmla="*/ 0 w 3201257"/>
              <a:gd name="connsiteY0" fmla="*/ 0 h 4245618"/>
              <a:gd name="connsiteX1" fmla="*/ 0 w 3201257"/>
              <a:gd name="connsiteY1" fmla="*/ 4115086 h 4245618"/>
              <a:gd name="connsiteX2" fmla="*/ 3334 w 3201257"/>
              <a:gd name="connsiteY2" fmla="*/ 4108799 h 4245618"/>
              <a:gd name="connsiteX3" fmla="*/ 10668 w 3201257"/>
              <a:gd name="connsiteY3" fmla="*/ 4127564 h 4245618"/>
              <a:gd name="connsiteX4" fmla="*/ 64770 w 3201257"/>
              <a:gd name="connsiteY4" fmla="*/ 4115753 h 4245618"/>
              <a:gd name="connsiteX5" fmla="*/ 64389 w 3201257"/>
              <a:gd name="connsiteY5" fmla="*/ 4122896 h 4245618"/>
              <a:gd name="connsiteX6" fmla="*/ 94393 w 3201257"/>
              <a:gd name="connsiteY6" fmla="*/ 4136898 h 4245618"/>
              <a:gd name="connsiteX7" fmla="*/ 112871 w 3201257"/>
              <a:gd name="connsiteY7" fmla="*/ 4135184 h 4245618"/>
              <a:gd name="connsiteX8" fmla="*/ 121730 w 3201257"/>
              <a:gd name="connsiteY8" fmla="*/ 4127849 h 4245618"/>
              <a:gd name="connsiteX9" fmla="*/ 134779 w 3201257"/>
              <a:gd name="connsiteY9" fmla="*/ 4143947 h 4245618"/>
              <a:gd name="connsiteX10" fmla="*/ 156972 w 3201257"/>
              <a:gd name="connsiteY10" fmla="*/ 4138517 h 4245618"/>
              <a:gd name="connsiteX11" fmla="*/ 163449 w 3201257"/>
              <a:gd name="connsiteY11" fmla="*/ 4150233 h 4245618"/>
              <a:gd name="connsiteX12" fmla="*/ 172117 w 3201257"/>
              <a:gd name="connsiteY12" fmla="*/ 4151376 h 4245618"/>
              <a:gd name="connsiteX13" fmla="*/ 181261 w 3201257"/>
              <a:gd name="connsiteY13" fmla="*/ 4159568 h 4245618"/>
              <a:gd name="connsiteX14" fmla="*/ 197358 w 3201257"/>
              <a:gd name="connsiteY14" fmla="*/ 4148138 h 4245618"/>
              <a:gd name="connsiteX15" fmla="*/ 204311 w 3201257"/>
              <a:gd name="connsiteY15" fmla="*/ 4163092 h 4245618"/>
              <a:gd name="connsiteX16" fmla="*/ 217265 w 3201257"/>
              <a:gd name="connsiteY16" fmla="*/ 4166616 h 4245618"/>
              <a:gd name="connsiteX17" fmla="*/ 232124 w 3201257"/>
              <a:gd name="connsiteY17" fmla="*/ 4172426 h 4245618"/>
              <a:gd name="connsiteX18" fmla="*/ 243269 w 3201257"/>
              <a:gd name="connsiteY18" fmla="*/ 4182618 h 4245618"/>
              <a:gd name="connsiteX19" fmla="*/ 257366 w 3201257"/>
              <a:gd name="connsiteY19" fmla="*/ 4187762 h 4245618"/>
              <a:gd name="connsiteX20" fmla="*/ 273463 w 3201257"/>
              <a:gd name="connsiteY20" fmla="*/ 4195953 h 4245618"/>
              <a:gd name="connsiteX21" fmla="*/ 311563 w 3201257"/>
              <a:gd name="connsiteY21" fmla="*/ 4169759 h 4245618"/>
              <a:gd name="connsiteX22" fmla="*/ 319088 w 3201257"/>
              <a:gd name="connsiteY22" fmla="*/ 4186904 h 4245618"/>
              <a:gd name="connsiteX23" fmla="*/ 333756 w 3201257"/>
              <a:gd name="connsiteY23" fmla="*/ 4202811 h 4245618"/>
              <a:gd name="connsiteX24" fmla="*/ 355854 w 3201257"/>
              <a:gd name="connsiteY24" fmla="*/ 4216241 h 4245618"/>
              <a:gd name="connsiteX25" fmla="*/ 381572 w 3201257"/>
              <a:gd name="connsiteY25" fmla="*/ 4215765 h 4245618"/>
              <a:gd name="connsiteX26" fmla="*/ 386715 w 3201257"/>
              <a:gd name="connsiteY26" fmla="*/ 4235768 h 4245618"/>
              <a:gd name="connsiteX27" fmla="*/ 401288 w 3201257"/>
              <a:gd name="connsiteY27" fmla="*/ 4224528 h 4245618"/>
              <a:gd name="connsiteX28" fmla="*/ 422053 w 3201257"/>
              <a:gd name="connsiteY28" fmla="*/ 4225100 h 4245618"/>
              <a:gd name="connsiteX29" fmla="*/ 432340 w 3201257"/>
              <a:gd name="connsiteY29" fmla="*/ 4222718 h 4245618"/>
              <a:gd name="connsiteX30" fmla="*/ 437579 w 3201257"/>
              <a:gd name="connsiteY30" fmla="*/ 4228148 h 4245618"/>
              <a:gd name="connsiteX31" fmla="*/ 450151 w 3201257"/>
              <a:gd name="connsiteY31" fmla="*/ 4231196 h 4245618"/>
              <a:gd name="connsiteX32" fmla="*/ 475964 w 3201257"/>
              <a:gd name="connsiteY32" fmla="*/ 4220432 h 4245618"/>
              <a:gd name="connsiteX33" fmla="*/ 477869 w 3201257"/>
              <a:gd name="connsiteY33" fmla="*/ 4227576 h 4245618"/>
              <a:gd name="connsiteX34" fmla="*/ 483584 w 3201257"/>
              <a:gd name="connsiteY34" fmla="*/ 4225481 h 4245618"/>
              <a:gd name="connsiteX35" fmla="*/ 501110 w 3201257"/>
              <a:gd name="connsiteY35" fmla="*/ 4245483 h 4245618"/>
              <a:gd name="connsiteX36" fmla="*/ 516160 w 3201257"/>
              <a:gd name="connsiteY36" fmla="*/ 4239864 h 4245618"/>
              <a:gd name="connsiteX37" fmla="*/ 555784 w 3201257"/>
              <a:gd name="connsiteY37" fmla="*/ 4222528 h 4245618"/>
              <a:gd name="connsiteX38" fmla="*/ 570452 w 3201257"/>
              <a:gd name="connsiteY38" fmla="*/ 4215860 h 4245618"/>
              <a:gd name="connsiteX39" fmla="*/ 578358 w 3201257"/>
              <a:gd name="connsiteY39" fmla="*/ 4225385 h 4245618"/>
              <a:gd name="connsiteX40" fmla="*/ 592550 w 3201257"/>
              <a:gd name="connsiteY40" fmla="*/ 4220623 h 4245618"/>
              <a:gd name="connsiteX41" fmla="*/ 599694 w 3201257"/>
              <a:gd name="connsiteY41" fmla="*/ 4233006 h 4245618"/>
              <a:gd name="connsiteX42" fmla="*/ 620554 w 3201257"/>
              <a:gd name="connsiteY42" fmla="*/ 4217004 h 4245618"/>
              <a:gd name="connsiteX43" fmla="*/ 628650 w 3201257"/>
              <a:gd name="connsiteY43" fmla="*/ 4212336 h 4245618"/>
              <a:gd name="connsiteX44" fmla="*/ 640937 w 3201257"/>
              <a:gd name="connsiteY44" fmla="*/ 4209193 h 4245618"/>
              <a:gd name="connsiteX45" fmla="*/ 664845 w 3201257"/>
              <a:gd name="connsiteY45" fmla="*/ 4219290 h 4245618"/>
              <a:gd name="connsiteX46" fmla="*/ 684371 w 3201257"/>
              <a:gd name="connsiteY46" fmla="*/ 4212622 h 4245618"/>
              <a:gd name="connsiteX47" fmla="*/ 708470 w 3201257"/>
              <a:gd name="connsiteY47" fmla="*/ 4218242 h 4245618"/>
              <a:gd name="connsiteX48" fmla="*/ 719233 w 3201257"/>
              <a:gd name="connsiteY48" fmla="*/ 4202049 h 4245618"/>
              <a:gd name="connsiteX49" fmla="*/ 746284 w 3201257"/>
              <a:gd name="connsiteY49" fmla="*/ 4226148 h 4245618"/>
              <a:gd name="connsiteX50" fmla="*/ 776954 w 3201257"/>
              <a:gd name="connsiteY50" fmla="*/ 4203478 h 4245618"/>
              <a:gd name="connsiteX51" fmla="*/ 782955 w 3201257"/>
              <a:gd name="connsiteY51" fmla="*/ 4211574 h 4245618"/>
              <a:gd name="connsiteX52" fmla="*/ 793242 w 3201257"/>
              <a:gd name="connsiteY52" fmla="*/ 4197573 h 4245618"/>
              <a:gd name="connsiteX53" fmla="*/ 811721 w 3201257"/>
              <a:gd name="connsiteY53" fmla="*/ 4200811 h 4245618"/>
              <a:gd name="connsiteX54" fmla="*/ 834771 w 3201257"/>
              <a:gd name="connsiteY54" fmla="*/ 4203383 h 4245618"/>
              <a:gd name="connsiteX55" fmla="*/ 836200 w 3201257"/>
              <a:gd name="connsiteY55" fmla="*/ 4217384 h 4245618"/>
              <a:gd name="connsiteX56" fmla="*/ 854678 w 3201257"/>
              <a:gd name="connsiteY56" fmla="*/ 4209479 h 4245618"/>
              <a:gd name="connsiteX57" fmla="*/ 861155 w 3201257"/>
              <a:gd name="connsiteY57" fmla="*/ 4211765 h 4245618"/>
              <a:gd name="connsiteX58" fmla="*/ 878110 w 3201257"/>
              <a:gd name="connsiteY58" fmla="*/ 4206812 h 4245618"/>
              <a:gd name="connsiteX59" fmla="*/ 907542 w 3201257"/>
              <a:gd name="connsiteY59" fmla="*/ 4189762 h 4245618"/>
              <a:gd name="connsiteX60" fmla="*/ 920972 w 3201257"/>
              <a:gd name="connsiteY60" fmla="*/ 4175760 h 4245618"/>
              <a:gd name="connsiteX61" fmla="*/ 933450 w 3201257"/>
              <a:gd name="connsiteY61" fmla="*/ 4163187 h 4245618"/>
              <a:gd name="connsiteX62" fmla="*/ 958120 w 3201257"/>
              <a:gd name="connsiteY62" fmla="*/ 4162806 h 4245618"/>
              <a:gd name="connsiteX63" fmla="*/ 973836 w 3201257"/>
              <a:gd name="connsiteY63" fmla="*/ 4171664 h 4245618"/>
              <a:gd name="connsiteX64" fmla="*/ 995648 w 3201257"/>
              <a:gd name="connsiteY64" fmla="*/ 4166711 h 4245618"/>
              <a:gd name="connsiteX65" fmla="*/ 999077 w 3201257"/>
              <a:gd name="connsiteY65" fmla="*/ 4181285 h 4245618"/>
              <a:gd name="connsiteX66" fmla="*/ 1025557 w 3201257"/>
              <a:gd name="connsiteY66" fmla="*/ 4197191 h 4245618"/>
              <a:gd name="connsiteX67" fmla="*/ 1053465 w 3201257"/>
              <a:gd name="connsiteY67" fmla="*/ 4190143 h 4245618"/>
              <a:gd name="connsiteX68" fmla="*/ 1076039 w 3201257"/>
              <a:gd name="connsiteY68" fmla="*/ 4179189 h 4245618"/>
              <a:gd name="connsiteX69" fmla="*/ 1104710 w 3201257"/>
              <a:gd name="connsiteY69" fmla="*/ 4175570 h 4245618"/>
              <a:gd name="connsiteX70" fmla="*/ 1113187 w 3201257"/>
              <a:gd name="connsiteY70" fmla="*/ 4186904 h 4245618"/>
              <a:gd name="connsiteX71" fmla="*/ 1124331 w 3201257"/>
              <a:gd name="connsiteY71" fmla="*/ 4190619 h 4245618"/>
              <a:gd name="connsiteX72" fmla="*/ 1144238 w 3201257"/>
              <a:gd name="connsiteY72" fmla="*/ 4198715 h 4245618"/>
              <a:gd name="connsiteX73" fmla="*/ 1155668 w 3201257"/>
              <a:gd name="connsiteY73" fmla="*/ 4210812 h 4245618"/>
              <a:gd name="connsiteX74" fmla="*/ 1166146 w 3201257"/>
              <a:gd name="connsiteY74" fmla="*/ 4225957 h 4245618"/>
              <a:gd name="connsiteX75" fmla="*/ 1177766 w 3201257"/>
              <a:gd name="connsiteY75" fmla="*/ 4221766 h 4245618"/>
              <a:gd name="connsiteX76" fmla="*/ 1198340 w 3201257"/>
              <a:gd name="connsiteY76" fmla="*/ 4206145 h 4245618"/>
              <a:gd name="connsiteX77" fmla="*/ 1234726 w 3201257"/>
              <a:gd name="connsiteY77" fmla="*/ 4182809 h 4245618"/>
              <a:gd name="connsiteX78" fmla="*/ 1257110 w 3201257"/>
              <a:gd name="connsiteY78" fmla="*/ 4174522 h 4245618"/>
              <a:gd name="connsiteX79" fmla="*/ 1276826 w 3201257"/>
              <a:gd name="connsiteY79" fmla="*/ 4185952 h 4245618"/>
              <a:gd name="connsiteX80" fmla="*/ 1309688 w 3201257"/>
              <a:gd name="connsiteY80" fmla="*/ 4169093 h 4245618"/>
              <a:gd name="connsiteX81" fmla="*/ 1320165 w 3201257"/>
              <a:gd name="connsiteY81" fmla="*/ 4169474 h 4245618"/>
              <a:gd name="connsiteX82" fmla="*/ 1328452 w 3201257"/>
              <a:gd name="connsiteY82" fmla="*/ 4160425 h 4245618"/>
              <a:gd name="connsiteX83" fmla="*/ 1343120 w 3201257"/>
              <a:gd name="connsiteY83" fmla="*/ 4175474 h 4245618"/>
              <a:gd name="connsiteX84" fmla="*/ 1352455 w 3201257"/>
              <a:gd name="connsiteY84" fmla="*/ 4178332 h 4245618"/>
              <a:gd name="connsiteX85" fmla="*/ 1367695 w 3201257"/>
              <a:gd name="connsiteY85" fmla="*/ 4171855 h 4245618"/>
              <a:gd name="connsiteX86" fmla="*/ 1383030 w 3201257"/>
              <a:gd name="connsiteY86" fmla="*/ 4188714 h 4245618"/>
              <a:gd name="connsiteX87" fmla="*/ 1400651 w 3201257"/>
              <a:gd name="connsiteY87" fmla="*/ 4186047 h 4245618"/>
              <a:gd name="connsiteX88" fmla="*/ 1421130 w 3201257"/>
              <a:gd name="connsiteY88" fmla="*/ 4172141 h 4245618"/>
              <a:gd name="connsiteX89" fmla="*/ 1426750 w 3201257"/>
              <a:gd name="connsiteY89" fmla="*/ 4171569 h 4245618"/>
              <a:gd name="connsiteX90" fmla="*/ 1441895 w 3201257"/>
              <a:gd name="connsiteY90" fmla="*/ 4167759 h 4245618"/>
              <a:gd name="connsiteX91" fmla="*/ 1452372 w 3201257"/>
              <a:gd name="connsiteY91" fmla="*/ 4166235 h 4245618"/>
              <a:gd name="connsiteX92" fmla="*/ 1458754 w 3201257"/>
              <a:gd name="connsiteY92" fmla="*/ 4171569 h 4245618"/>
              <a:gd name="connsiteX93" fmla="*/ 1487234 w 3201257"/>
              <a:gd name="connsiteY93" fmla="*/ 4151186 h 4245618"/>
              <a:gd name="connsiteX94" fmla="*/ 1516761 w 3201257"/>
              <a:gd name="connsiteY94" fmla="*/ 4160425 h 4245618"/>
              <a:gd name="connsiteX95" fmla="*/ 1568101 w 3201257"/>
              <a:gd name="connsiteY95" fmla="*/ 4126802 h 4245618"/>
              <a:gd name="connsiteX96" fmla="*/ 1577626 w 3201257"/>
              <a:gd name="connsiteY96" fmla="*/ 4138898 h 4245618"/>
              <a:gd name="connsiteX97" fmla="*/ 1589056 w 3201257"/>
              <a:gd name="connsiteY97" fmla="*/ 4143851 h 4245618"/>
              <a:gd name="connsiteX98" fmla="*/ 1601724 w 3201257"/>
              <a:gd name="connsiteY98" fmla="*/ 4136993 h 4245618"/>
              <a:gd name="connsiteX99" fmla="*/ 1631061 w 3201257"/>
              <a:gd name="connsiteY99" fmla="*/ 4133755 h 4245618"/>
              <a:gd name="connsiteX100" fmla="*/ 1646015 w 3201257"/>
              <a:gd name="connsiteY100" fmla="*/ 4134041 h 4245618"/>
              <a:gd name="connsiteX101" fmla="*/ 1659160 w 3201257"/>
              <a:gd name="connsiteY101" fmla="*/ 4128707 h 4245618"/>
              <a:gd name="connsiteX102" fmla="*/ 1684211 w 3201257"/>
              <a:gd name="connsiteY102" fmla="*/ 4127754 h 4245618"/>
              <a:gd name="connsiteX103" fmla="*/ 1703261 w 3201257"/>
              <a:gd name="connsiteY103" fmla="*/ 4141756 h 4245618"/>
              <a:gd name="connsiteX104" fmla="*/ 1721263 w 3201257"/>
              <a:gd name="connsiteY104" fmla="*/ 4134422 h 4245618"/>
              <a:gd name="connsiteX105" fmla="*/ 1734407 w 3201257"/>
              <a:gd name="connsiteY105" fmla="*/ 4132898 h 4245618"/>
              <a:gd name="connsiteX106" fmla="*/ 1747552 w 3201257"/>
              <a:gd name="connsiteY106" fmla="*/ 4130040 h 4245618"/>
              <a:gd name="connsiteX107" fmla="*/ 1758601 w 3201257"/>
              <a:gd name="connsiteY107" fmla="*/ 4132707 h 4245618"/>
              <a:gd name="connsiteX108" fmla="*/ 1761268 w 3201257"/>
              <a:gd name="connsiteY108" fmla="*/ 4136612 h 4245618"/>
              <a:gd name="connsiteX109" fmla="*/ 1777460 w 3201257"/>
              <a:gd name="connsiteY109" fmla="*/ 4136898 h 4245618"/>
              <a:gd name="connsiteX110" fmla="*/ 1791176 w 3201257"/>
              <a:gd name="connsiteY110" fmla="*/ 4140137 h 4245618"/>
              <a:gd name="connsiteX111" fmla="*/ 1829467 w 3201257"/>
              <a:gd name="connsiteY111" fmla="*/ 4128707 h 4245618"/>
              <a:gd name="connsiteX112" fmla="*/ 1870329 w 3201257"/>
              <a:gd name="connsiteY112" fmla="*/ 4126992 h 4245618"/>
              <a:gd name="connsiteX113" fmla="*/ 1886617 w 3201257"/>
              <a:gd name="connsiteY113" fmla="*/ 4146709 h 4245618"/>
              <a:gd name="connsiteX114" fmla="*/ 1920431 w 3201257"/>
              <a:gd name="connsiteY114" fmla="*/ 4131183 h 4245618"/>
              <a:gd name="connsiteX115" fmla="*/ 1933861 w 3201257"/>
              <a:gd name="connsiteY115" fmla="*/ 4132898 h 4245618"/>
              <a:gd name="connsiteX116" fmla="*/ 1943100 w 3201257"/>
              <a:gd name="connsiteY116" fmla="*/ 4130993 h 4245618"/>
              <a:gd name="connsiteX117" fmla="*/ 1951577 w 3201257"/>
              <a:gd name="connsiteY117" fmla="*/ 4134041 h 4245618"/>
              <a:gd name="connsiteX118" fmla="*/ 1966627 w 3201257"/>
              <a:gd name="connsiteY118" fmla="*/ 4124897 h 4245618"/>
              <a:gd name="connsiteX119" fmla="*/ 1984058 w 3201257"/>
              <a:gd name="connsiteY119" fmla="*/ 4128230 h 4245618"/>
              <a:gd name="connsiteX120" fmla="*/ 2000155 w 3201257"/>
              <a:gd name="connsiteY120" fmla="*/ 4134517 h 4245618"/>
              <a:gd name="connsiteX121" fmla="*/ 2017490 w 3201257"/>
              <a:gd name="connsiteY121" fmla="*/ 4135660 h 4245618"/>
              <a:gd name="connsiteX122" fmla="*/ 2028730 w 3201257"/>
              <a:gd name="connsiteY122" fmla="*/ 4134041 h 4245618"/>
              <a:gd name="connsiteX123" fmla="*/ 2052161 w 3201257"/>
              <a:gd name="connsiteY123" fmla="*/ 4140518 h 4245618"/>
              <a:gd name="connsiteX124" fmla="*/ 2078831 w 3201257"/>
              <a:gd name="connsiteY124" fmla="*/ 4134326 h 4245618"/>
              <a:gd name="connsiteX125" fmla="*/ 2092071 w 3201257"/>
              <a:gd name="connsiteY125" fmla="*/ 4136803 h 4245618"/>
              <a:gd name="connsiteX126" fmla="*/ 2130933 w 3201257"/>
              <a:gd name="connsiteY126" fmla="*/ 4121468 h 4245618"/>
              <a:gd name="connsiteX127" fmla="*/ 2144078 w 3201257"/>
              <a:gd name="connsiteY127" fmla="*/ 4125373 h 4245618"/>
              <a:gd name="connsiteX128" fmla="*/ 2158270 w 3201257"/>
              <a:gd name="connsiteY128" fmla="*/ 4128707 h 4245618"/>
              <a:gd name="connsiteX129" fmla="*/ 2182082 w 3201257"/>
              <a:gd name="connsiteY129" fmla="*/ 4135279 h 4245618"/>
              <a:gd name="connsiteX130" fmla="*/ 2208086 w 3201257"/>
              <a:gd name="connsiteY130" fmla="*/ 4129945 h 4245618"/>
              <a:gd name="connsiteX131" fmla="*/ 2218849 w 3201257"/>
              <a:gd name="connsiteY131" fmla="*/ 4138422 h 4245618"/>
              <a:gd name="connsiteX132" fmla="*/ 2243709 w 3201257"/>
              <a:gd name="connsiteY132" fmla="*/ 4132898 h 4245618"/>
              <a:gd name="connsiteX133" fmla="*/ 2265807 w 3201257"/>
              <a:gd name="connsiteY133" fmla="*/ 4143947 h 4245618"/>
              <a:gd name="connsiteX134" fmla="*/ 2285810 w 3201257"/>
              <a:gd name="connsiteY134" fmla="*/ 4141756 h 4245618"/>
              <a:gd name="connsiteX135" fmla="*/ 2321338 w 3201257"/>
              <a:gd name="connsiteY135" fmla="*/ 4124420 h 4245618"/>
              <a:gd name="connsiteX136" fmla="*/ 2332958 w 3201257"/>
              <a:gd name="connsiteY136" fmla="*/ 4147947 h 4245618"/>
              <a:gd name="connsiteX137" fmla="*/ 2360962 w 3201257"/>
              <a:gd name="connsiteY137" fmla="*/ 4139660 h 4245618"/>
              <a:gd name="connsiteX138" fmla="*/ 2384679 w 3201257"/>
              <a:gd name="connsiteY138" fmla="*/ 4153948 h 4245618"/>
              <a:gd name="connsiteX139" fmla="*/ 2411921 w 3201257"/>
              <a:gd name="connsiteY139" fmla="*/ 4156996 h 4245618"/>
              <a:gd name="connsiteX140" fmla="*/ 2418874 w 3201257"/>
              <a:gd name="connsiteY140" fmla="*/ 4173760 h 4245618"/>
              <a:gd name="connsiteX141" fmla="*/ 2454783 w 3201257"/>
              <a:gd name="connsiteY141" fmla="*/ 4172807 h 4245618"/>
              <a:gd name="connsiteX142" fmla="*/ 2465928 w 3201257"/>
              <a:gd name="connsiteY142" fmla="*/ 4178618 h 4245618"/>
              <a:gd name="connsiteX143" fmla="*/ 2492502 w 3201257"/>
              <a:gd name="connsiteY143" fmla="*/ 4170998 h 4245618"/>
              <a:gd name="connsiteX144" fmla="*/ 2510981 w 3201257"/>
              <a:gd name="connsiteY144" fmla="*/ 4181189 h 4245618"/>
              <a:gd name="connsiteX145" fmla="*/ 2527459 w 3201257"/>
              <a:gd name="connsiteY145" fmla="*/ 4170426 h 4245618"/>
              <a:gd name="connsiteX146" fmla="*/ 2542032 w 3201257"/>
              <a:gd name="connsiteY146" fmla="*/ 4154710 h 4245618"/>
              <a:gd name="connsiteX147" fmla="*/ 2561368 w 3201257"/>
              <a:gd name="connsiteY147" fmla="*/ 4184047 h 4245618"/>
              <a:gd name="connsiteX148" fmla="*/ 2590991 w 3201257"/>
              <a:gd name="connsiteY148" fmla="*/ 4188905 h 4245618"/>
              <a:gd name="connsiteX149" fmla="*/ 2621090 w 3201257"/>
              <a:gd name="connsiteY149" fmla="*/ 4184809 h 4245618"/>
              <a:gd name="connsiteX150" fmla="*/ 2629186 w 3201257"/>
              <a:gd name="connsiteY150" fmla="*/ 4187857 h 4245618"/>
              <a:gd name="connsiteX151" fmla="*/ 2642997 w 3201257"/>
              <a:gd name="connsiteY151" fmla="*/ 4179856 h 4245618"/>
              <a:gd name="connsiteX152" fmla="*/ 2662904 w 3201257"/>
              <a:gd name="connsiteY152" fmla="*/ 4171379 h 4245618"/>
              <a:gd name="connsiteX153" fmla="*/ 2680049 w 3201257"/>
              <a:gd name="connsiteY153" fmla="*/ 4173379 h 4245618"/>
              <a:gd name="connsiteX154" fmla="*/ 2695385 w 3201257"/>
              <a:gd name="connsiteY154" fmla="*/ 4167569 h 4245618"/>
              <a:gd name="connsiteX155" fmla="*/ 2711768 w 3201257"/>
              <a:gd name="connsiteY155" fmla="*/ 4174236 h 4245618"/>
              <a:gd name="connsiteX156" fmla="*/ 2720912 w 3201257"/>
              <a:gd name="connsiteY156" fmla="*/ 4172712 h 4245618"/>
              <a:gd name="connsiteX157" fmla="*/ 2736628 w 3201257"/>
              <a:gd name="connsiteY157" fmla="*/ 4182047 h 4245618"/>
              <a:gd name="connsiteX158" fmla="*/ 2747963 w 3201257"/>
              <a:gd name="connsiteY158" fmla="*/ 4195191 h 4245618"/>
              <a:gd name="connsiteX159" fmla="*/ 2772537 w 3201257"/>
              <a:gd name="connsiteY159" fmla="*/ 4226433 h 4245618"/>
              <a:gd name="connsiteX160" fmla="*/ 2787206 w 3201257"/>
              <a:gd name="connsiteY160" fmla="*/ 4207764 h 4245618"/>
              <a:gd name="connsiteX161" fmla="*/ 2799588 w 3201257"/>
              <a:gd name="connsiteY161" fmla="*/ 4205573 h 4245618"/>
              <a:gd name="connsiteX162" fmla="*/ 2864358 w 3201257"/>
              <a:gd name="connsiteY162" fmla="*/ 4172141 h 4245618"/>
              <a:gd name="connsiteX163" fmla="*/ 2902172 w 3201257"/>
              <a:gd name="connsiteY163" fmla="*/ 4165759 h 4245618"/>
              <a:gd name="connsiteX164" fmla="*/ 2914460 w 3201257"/>
              <a:gd name="connsiteY164" fmla="*/ 4161758 h 4245618"/>
              <a:gd name="connsiteX165" fmla="*/ 2921699 w 3201257"/>
              <a:gd name="connsiteY165" fmla="*/ 4155091 h 4245618"/>
              <a:gd name="connsiteX166" fmla="*/ 2949035 w 3201257"/>
              <a:gd name="connsiteY166" fmla="*/ 4165568 h 4245618"/>
              <a:gd name="connsiteX167" fmla="*/ 2967609 w 3201257"/>
              <a:gd name="connsiteY167" fmla="*/ 4190429 h 4245618"/>
              <a:gd name="connsiteX168" fmla="*/ 2979896 w 3201257"/>
              <a:gd name="connsiteY168" fmla="*/ 4184428 h 4245618"/>
              <a:gd name="connsiteX169" fmla="*/ 2989993 w 3201257"/>
              <a:gd name="connsiteY169" fmla="*/ 4178046 h 4245618"/>
              <a:gd name="connsiteX170" fmla="*/ 3006662 w 3201257"/>
              <a:gd name="connsiteY170" fmla="*/ 4185666 h 4245618"/>
              <a:gd name="connsiteX171" fmla="*/ 3019235 w 3201257"/>
              <a:gd name="connsiteY171" fmla="*/ 4197001 h 4245618"/>
              <a:gd name="connsiteX172" fmla="*/ 3031046 w 3201257"/>
              <a:gd name="connsiteY172" fmla="*/ 4194620 h 4245618"/>
              <a:gd name="connsiteX173" fmla="*/ 3062573 w 3201257"/>
              <a:gd name="connsiteY173" fmla="*/ 4191095 h 4245618"/>
              <a:gd name="connsiteX174" fmla="*/ 3060668 w 3201257"/>
              <a:gd name="connsiteY174" fmla="*/ 4204145 h 4245618"/>
              <a:gd name="connsiteX175" fmla="*/ 3075528 w 3201257"/>
              <a:gd name="connsiteY175" fmla="*/ 4207002 h 4245618"/>
              <a:gd name="connsiteX176" fmla="*/ 3087243 w 3201257"/>
              <a:gd name="connsiteY176" fmla="*/ 4212336 h 4245618"/>
              <a:gd name="connsiteX177" fmla="*/ 3116295 w 3201257"/>
              <a:gd name="connsiteY177" fmla="*/ 4201668 h 4245618"/>
              <a:gd name="connsiteX178" fmla="*/ 3153156 w 3201257"/>
              <a:gd name="connsiteY178" fmla="*/ 4233006 h 4245618"/>
              <a:gd name="connsiteX179" fmla="*/ 3178969 w 3201257"/>
              <a:gd name="connsiteY179" fmla="*/ 4223195 h 4245618"/>
              <a:gd name="connsiteX180" fmla="*/ 3182303 w 3201257"/>
              <a:gd name="connsiteY180" fmla="*/ 4243578 h 4245618"/>
              <a:gd name="connsiteX181" fmla="*/ 3201257 w 3201257"/>
              <a:gd name="connsiteY181" fmla="*/ 4237387 h 4245618"/>
              <a:gd name="connsiteX182" fmla="*/ 3201257 w 3201257"/>
              <a:gd name="connsiteY182" fmla="*/ 0 h 4245618"/>
              <a:gd name="connsiteX183" fmla="*/ 0 w 3201257"/>
              <a:gd name="connsiteY183" fmla="*/ 0 h 424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201257" h="4245618">
                <a:moveTo>
                  <a:pt x="0" y="0"/>
                </a:moveTo>
                <a:lnTo>
                  <a:pt x="0" y="4115086"/>
                </a:lnTo>
                <a:cubicBezTo>
                  <a:pt x="953" y="4113181"/>
                  <a:pt x="1810" y="4111085"/>
                  <a:pt x="3334" y="4108799"/>
                </a:cubicBezTo>
                <a:cubicBezTo>
                  <a:pt x="11906" y="4108609"/>
                  <a:pt x="9716" y="4122230"/>
                  <a:pt x="10668" y="4127564"/>
                </a:cubicBezTo>
                <a:cubicBezTo>
                  <a:pt x="28575" y="4131469"/>
                  <a:pt x="47816" y="4118991"/>
                  <a:pt x="64770" y="4115753"/>
                </a:cubicBezTo>
                <a:cubicBezTo>
                  <a:pt x="65151" y="4118134"/>
                  <a:pt x="64961" y="4121563"/>
                  <a:pt x="64389" y="4122896"/>
                </a:cubicBezTo>
                <a:cubicBezTo>
                  <a:pt x="74962" y="4126421"/>
                  <a:pt x="82963" y="4134898"/>
                  <a:pt x="94393" y="4136898"/>
                </a:cubicBezTo>
                <a:cubicBezTo>
                  <a:pt x="100394" y="4137946"/>
                  <a:pt x="107252" y="4138041"/>
                  <a:pt x="112871" y="4135184"/>
                </a:cubicBezTo>
                <a:cubicBezTo>
                  <a:pt x="116777" y="4133183"/>
                  <a:pt x="118491" y="4129469"/>
                  <a:pt x="121730" y="4127849"/>
                </a:cubicBezTo>
                <a:cubicBezTo>
                  <a:pt x="123730" y="4133183"/>
                  <a:pt x="129064" y="4142232"/>
                  <a:pt x="134779" y="4143947"/>
                </a:cubicBezTo>
                <a:cubicBezTo>
                  <a:pt x="140780" y="4145756"/>
                  <a:pt x="151067" y="4140327"/>
                  <a:pt x="156972" y="4138517"/>
                </a:cubicBezTo>
                <a:cubicBezTo>
                  <a:pt x="160306" y="4141470"/>
                  <a:pt x="159544" y="4148138"/>
                  <a:pt x="163449" y="4150233"/>
                </a:cubicBezTo>
                <a:cubicBezTo>
                  <a:pt x="166306" y="4151853"/>
                  <a:pt x="169164" y="4149757"/>
                  <a:pt x="172117" y="4151376"/>
                </a:cubicBezTo>
                <a:cubicBezTo>
                  <a:pt x="176403" y="4153853"/>
                  <a:pt x="174689" y="4159853"/>
                  <a:pt x="181261" y="4159568"/>
                </a:cubicBezTo>
                <a:cubicBezTo>
                  <a:pt x="185928" y="4159377"/>
                  <a:pt x="192881" y="4150043"/>
                  <a:pt x="197358" y="4148138"/>
                </a:cubicBezTo>
                <a:cubicBezTo>
                  <a:pt x="200406" y="4152424"/>
                  <a:pt x="200692" y="4159282"/>
                  <a:pt x="204311" y="4163092"/>
                </a:cubicBezTo>
                <a:cubicBezTo>
                  <a:pt x="208979" y="4167949"/>
                  <a:pt x="210884" y="4165759"/>
                  <a:pt x="217265" y="4166616"/>
                </a:cubicBezTo>
                <a:cubicBezTo>
                  <a:pt x="222599" y="4167378"/>
                  <a:pt x="227838" y="4169093"/>
                  <a:pt x="232124" y="4172426"/>
                </a:cubicBezTo>
                <a:cubicBezTo>
                  <a:pt x="236220" y="4175665"/>
                  <a:pt x="238316" y="4180523"/>
                  <a:pt x="243269" y="4182618"/>
                </a:cubicBezTo>
                <a:cubicBezTo>
                  <a:pt x="250603" y="4185761"/>
                  <a:pt x="251079" y="4180713"/>
                  <a:pt x="257366" y="4187762"/>
                </a:cubicBezTo>
                <a:cubicBezTo>
                  <a:pt x="262795" y="4193953"/>
                  <a:pt x="262795" y="4198715"/>
                  <a:pt x="273463" y="4195953"/>
                </a:cubicBezTo>
                <a:cubicBezTo>
                  <a:pt x="288893" y="4191857"/>
                  <a:pt x="301562" y="4180904"/>
                  <a:pt x="311563" y="4169759"/>
                </a:cubicBezTo>
                <a:cubicBezTo>
                  <a:pt x="315373" y="4171760"/>
                  <a:pt x="316135" y="4182809"/>
                  <a:pt x="319088" y="4186904"/>
                </a:cubicBezTo>
                <a:cubicBezTo>
                  <a:pt x="323088" y="4192334"/>
                  <a:pt x="329184" y="4197668"/>
                  <a:pt x="333756" y="4202811"/>
                </a:cubicBezTo>
                <a:cubicBezTo>
                  <a:pt x="339662" y="4209479"/>
                  <a:pt x="345662" y="4215384"/>
                  <a:pt x="355854" y="4216241"/>
                </a:cubicBezTo>
                <a:cubicBezTo>
                  <a:pt x="364331" y="4217004"/>
                  <a:pt x="373094" y="4214241"/>
                  <a:pt x="381572" y="4215765"/>
                </a:cubicBezTo>
                <a:cubicBezTo>
                  <a:pt x="383667" y="4222338"/>
                  <a:pt x="382715" y="4229767"/>
                  <a:pt x="386715" y="4235768"/>
                </a:cubicBezTo>
                <a:cubicBezTo>
                  <a:pt x="395097" y="4237101"/>
                  <a:pt x="396050" y="4228053"/>
                  <a:pt x="401288" y="4224528"/>
                </a:cubicBezTo>
                <a:cubicBezTo>
                  <a:pt x="409004" y="4219385"/>
                  <a:pt x="414338" y="4225290"/>
                  <a:pt x="422053" y="4225100"/>
                </a:cubicBezTo>
                <a:cubicBezTo>
                  <a:pt x="425768" y="4225576"/>
                  <a:pt x="429197" y="4224814"/>
                  <a:pt x="432340" y="4222718"/>
                </a:cubicBezTo>
                <a:cubicBezTo>
                  <a:pt x="435864" y="4222528"/>
                  <a:pt x="437579" y="4224338"/>
                  <a:pt x="437579" y="4228148"/>
                </a:cubicBezTo>
                <a:cubicBezTo>
                  <a:pt x="440055" y="4233291"/>
                  <a:pt x="444246" y="4234339"/>
                  <a:pt x="450151" y="4231196"/>
                </a:cubicBezTo>
                <a:cubicBezTo>
                  <a:pt x="458915" y="4227862"/>
                  <a:pt x="467487" y="4224338"/>
                  <a:pt x="475964" y="4220432"/>
                </a:cubicBezTo>
                <a:cubicBezTo>
                  <a:pt x="478441" y="4222147"/>
                  <a:pt x="479108" y="4224528"/>
                  <a:pt x="477869" y="4227576"/>
                </a:cubicBezTo>
                <a:cubicBezTo>
                  <a:pt x="480250" y="4228719"/>
                  <a:pt x="482060" y="4228053"/>
                  <a:pt x="483584" y="4225481"/>
                </a:cubicBezTo>
                <a:cubicBezTo>
                  <a:pt x="491871" y="4228719"/>
                  <a:pt x="493871" y="4243483"/>
                  <a:pt x="501110" y="4245483"/>
                </a:cubicBezTo>
                <a:cubicBezTo>
                  <a:pt x="505016" y="4246531"/>
                  <a:pt x="513017" y="4241197"/>
                  <a:pt x="516160" y="4239864"/>
                </a:cubicBezTo>
                <a:cubicBezTo>
                  <a:pt x="529400" y="4234148"/>
                  <a:pt x="542354" y="4227767"/>
                  <a:pt x="555784" y="4222528"/>
                </a:cubicBezTo>
                <a:cubicBezTo>
                  <a:pt x="561118" y="4220432"/>
                  <a:pt x="566166" y="4220337"/>
                  <a:pt x="570452" y="4215860"/>
                </a:cubicBezTo>
                <a:cubicBezTo>
                  <a:pt x="575120" y="4217670"/>
                  <a:pt x="573596" y="4223099"/>
                  <a:pt x="578358" y="4225385"/>
                </a:cubicBezTo>
                <a:cubicBezTo>
                  <a:pt x="583121" y="4227672"/>
                  <a:pt x="588836" y="4222338"/>
                  <a:pt x="592550" y="4220623"/>
                </a:cubicBezTo>
                <a:cubicBezTo>
                  <a:pt x="593312" y="4224623"/>
                  <a:pt x="595027" y="4231672"/>
                  <a:pt x="599694" y="4233006"/>
                </a:cubicBezTo>
                <a:cubicBezTo>
                  <a:pt x="607314" y="4229196"/>
                  <a:pt x="613124" y="4221575"/>
                  <a:pt x="620554" y="4217004"/>
                </a:cubicBezTo>
                <a:cubicBezTo>
                  <a:pt x="622363" y="4214051"/>
                  <a:pt x="625031" y="4212527"/>
                  <a:pt x="628650" y="4212336"/>
                </a:cubicBezTo>
                <a:cubicBezTo>
                  <a:pt x="633032" y="4212241"/>
                  <a:pt x="637127" y="4211193"/>
                  <a:pt x="640937" y="4209193"/>
                </a:cubicBezTo>
                <a:cubicBezTo>
                  <a:pt x="653415" y="4212241"/>
                  <a:pt x="648748" y="4226338"/>
                  <a:pt x="664845" y="4219290"/>
                </a:cubicBezTo>
                <a:cubicBezTo>
                  <a:pt x="670560" y="4216813"/>
                  <a:pt x="677799" y="4212146"/>
                  <a:pt x="684371" y="4212622"/>
                </a:cubicBezTo>
                <a:cubicBezTo>
                  <a:pt x="689134" y="4222147"/>
                  <a:pt x="699040" y="4224909"/>
                  <a:pt x="708470" y="4218242"/>
                </a:cubicBezTo>
                <a:cubicBezTo>
                  <a:pt x="713232" y="4214908"/>
                  <a:pt x="719614" y="4208145"/>
                  <a:pt x="719233" y="4202049"/>
                </a:cubicBezTo>
                <a:cubicBezTo>
                  <a:pt x="728663" y="4207764"/>
                  <a:pt x="735235" y="4224242"/>
                  <a:pt x="746284" y="4226148"/>
                </a:cubicBezTo>
                <a:cubicBezTo>
                  <a:pt x="759333" y="4228338"/>
                  <a:pt x="769811" y="4212336"/>
                  <a:pt x="776954" y="4203478"/>
                </a:cubicBezTo>
                <a:cubicBezTo>
                  <a:pt x="779050" y="4206050"/>
                  <a:pt x="781050" y="4208812"/>
                  <a:pt x="782955" y="4211574"/>
                </a:cubicBezTo>
                <a:cubicBezTo>
                  <a:pt x="789623" y="4212622"/>
                  <a:pt x="791718" y="4202049"/>
                  <a:pt x="793242" y="4197573"/>
                </a:cubicBezTo>
                <a:cubicBezTo>
                  <a:pt x="798957" y="4199763"/>
                  <a:pt x="806101" y="4199668"/>
                  <a:pt x="811721" y="4200811"/>
                </a:cubicBezTo>
                <a:cubicBezTo>
                  <a:pt x="817817" y="4202049"/>
                  <a:pt x="829532" y="4200144"/>
                  <a:pt x="834771" y="4203383"/>
                </a:cubicBezTo>
                <a:cubicBezTo>
                  <a:pt x="834676" y="4208145"/>
                  <a:pt x="835152" y="4212717"/>
                  <a:pt x="836200" y="4217384"/>
                </a:cubicBezTo>
                <a:cubicBezTo>
                  <a:pt x="844487" y="4220909"/>
                  <a:pt x="847725" y="4209955"/>
                  <a:pt x="854678" y="4209479"/>
                </a:cubicBezTo>
                <a:cubicBezTo>
                  <a:pt x="855536" y="4209479"/>
                  <a:pt x="859250" y="4211670"/>
                  <a:pt x="861155" y="4211765"/>
                </a:cubicBezTo>
                <a:cubicBezTo>
                  <a:pt x="865442" y="4212050"/>
                  <a:pt x="874109" y="4208240"/>
                  <a:pt x="878110" y="4206812"/>
                </a:cubicBezTo>
                <a:cubicBezTo>
                  <a:pt x="888587" y="4203097"/>
                  <a:pt x="898112" y="4195667"/>
                  <a:pt x="907542" y="4189762"/>
                </a:cubicBezTo>
                <a:cubicBezTo>
                  <a:pt x="914019" y="4185761"/>
                  <a:pt x="916591" y="4181856"/>
                  <a:pt x="920972" y="4175760"/>
                </a:cubicBezTo>
                <a:cubicBezTo>
                  <a:pt x="923735" y="4171950"/>
                  <a:pt x="927449" y="4162806"/>
                  <a:pt x="933450" y="4163187"/>
                </a:cubicBezTo>
                <a:cubicBezTo>
                  <a:pt x="938403" y="4179094"/>
                  <a:pt x="949262" y="4161568"/>
                  <a:pt x="958120" y="4162806"/>
                </a:cubicBezTo>
                <a:cubicBezTo>
                  <a:pt x="958406" y="4165568"/>
                  <a:pt x="971169" y="4170903"/>
                  <a:pt x="973836" y="4171664"/>
                </a:cubicBezTo>
                <a:cubicBezTo>
                  <a:pt x="982504" y="4174141"/>
                  <a:pt x="989171" y="4173570"/>
                  <a:pt x="995648" y="4166711"/>
                </a:cubicBezTo>
                <a:cubicBezTo>
                  <a:pt x="1000125" y="4169855"/>
                  <a:pt x="1001268" y="4174712"/>
                  <a:pt x="999077" y="4181285"/>
                </a:cubicBezTo>
                <a:cubicBezTo>
                  <a:pt x="1002316" y="4195667"/>
                  <a:pt x="1011174" y="4201001"/>
                  <a:pt x="1025557" y="4197191"/>
                </a:cubicBezTo>
                <a:cubicBezTo>
                  <a:pt x="1036034" y="4195763"/>
                  <a:pt x="1043940" y="4194143"/>
                  <a:pt x="1053465" y="4190143"/>
                </a:cubicBezTo>
                <a:cubicBezTo>
                  <a:pt x="1060799" y="4187095"/>
                  <a:pt x="1068134" y="4180523"/>
                  <a:pt x="1076039" y="4179189"/>
                </a:cubicBezTo>
                <a:cubicBezTo>
                  <a:pt x="1086041" y="4177474"/>
                  <a:pt x="1094899" y="4180046"/>
                  <a:pt x="1104710" y="4175570"/>
                </a:cubicBezTo>
                <a:cubicBezTo>
                  <a:pt x="1108805" y="4178618"/>
                  <a:pt x="1109091" y="4183952"/>
                  <a:pt x="1113187" y="4186904"/>
                </a:cubicBezTo>
                <a:cubicBezTo>
                  <a:pt x="1116997" y="4189571"/>
                  <a:pt x="1119854" y="4188619"/>
                  <a:pt x="1124331" y="4190619"/>
                </a:cubicBezTo>
                <a:cubicBezTo>
                  <a:pt x="1124331" y="4204335"/>
                  <a:pt x="1132713" y="4205573"/>
                  <a:pt x="1144238" y="4198715"/>
                </a:cubicBezTo>
                <a:cubicBezTo>
                  <a:pt x="1149477" y="4201478"/>
                  <a:pt x="1153287" y="4205573"/>
                  <a:pt x="1155668" y="4210812"/>
                </a:cubicBezTo>
                <a:cubicBezTo>
                  <a:pt x="1158907" y="4216051"/>
                  <a:pt x="1162431" y="4221099"/>
                  <a:pt x="1166146" y="4225957"/>
                </a:cubicBezTo>
                <a:cubicBezTo>
                  <a:pt x="1170623" y="4227386"/>
                  <a:pt x="1174242" y="4224147"/>
                  <a:pt x="1177766" y="4221766"/>
                </a:cubicBezTo>
                <a:cubicBezTo>
                  <a:pt x="1185005" y="4217004"/>
                  <a:pt x="1191292" y="4211098"/>
                  <a:pt x="1198340" y="4206145"/>
                </a:cubicBezTo>
                <a:cubicBezTo>
                  <a:pt x="1208532" y="4199001"/>
                  <a:pt x="1222724" y="4185095"/>
                  <a:pt x="1234726" y="4182809"/>
                </a:cubicBezTo>
                <a:cubicBezTo>
                  <a:pt x="1239964" y="4195096"/>
                  <a:pt x="1252918" y="4175760"/>
                  <a:pt x="1257110" y="4174522"/>
                </a:cubicBezTo>
                <a:cubicBezTo>
                  <a:pt x="1266349" y="4171760"/>
                  <a:pt x="1267968" y="4184428"/>
                  <a:pt x="1276826" y="4185952"/>
                </a:cubicBezTo>
                <a:cubicBezTo>
                  <a:pt x="1288066" y="4187857"/>
                  <a:pt x="1299401" y="4171569"/>
                  <a:pt x="1309688" y="4169093"/>
                </a:cubicBezTo>
                <a:cubicBezTo>
                  <a:pt x="1313117" y="4169950"/>
                  <a:pt x="1316641" y="4170140"/>
                  <a:pt x="1320165" y="4169474"/>
                </a:cubicBezTo>
                <a:cubicBezTo>
                  <a:pt x="1323404" y="4166902"/>
                  <a:pt x="1326166" y="4163854"/>
                  <a:pt x="1328452" y="4160425"/>
                </a:cubicBezTo>
                <a:cubicBezTo>
                  <a:pt x="1337024" y="4161949"/>
                  <a:pt x="1336358" y="4171283"/>
                  <a:pt x="1343120" y="4175474"/>
                </a:cubicBezTo>
                <a:cubicBezTo>
                  <a:pt x="1345216" y="4179570"/>
                  <a:pt x="1348264" y="4180523"/>
                  <a:pt x="1352455" y="4178332"/>
                </a:cubicBezTo>
                <a:cubicBezTo>
                  <a:pt x="1358265" y="4178046"/>
                  <a:pt x="1363313" y="4175855"/>
                  <a:pt x="1367695" y="4171855"/>
                </a:cubicBezTo>
                <a:cubicBezTo>
                  <a:pt x="1376648" y="4175760"/>
                  <a:pt x="1371219" y="4188619"/>
                  <a:pt x="1383030" y="4188714"/>
                </a:cubicBezTo>
                <a:cubicBezTo>
                  <a:pt x="1388364" y="4188714"/>
                  <a:pt x="1395889" y="4178237"/>
                  <a:pt x="1400651" y="4186047"/>
                </a:cubicBezTo>
                <a:cubicBezTo>
                  <a:pt x="1407890" y="4182332"/>
                  <a:pt x="1413796" y="4173665"/>
                  <a:pt x="1421130" y="4172141"/>
                </a:cubicBezTo>
                <a:cubicBezTo>
                  <a:pt x="1422940" y="4170712"/>
                  <a:pt x="1424750" y="4170616"/>
                  <a:pt x="1426750" y="4171569"/>
                </a:cubicBezTo>
                <a:cubicBezTo>
                  <a:pt x="1431989" y="4173284"/>
                  <a:pt x="1437037" y="4171950"/>
                  <a:pt x="1441895" y="4167759"/>
                </a:cubicBezTo>
                <a:cubicBezTo>
                  <a:pt x="1445419" y="4167283"/>
                  <a:pt x="1448848" y="4166711"/>
                  <a:pt x="1452372" y="4166235"/>
                </a:cubicBezTo>
                <a:cubicBezTo>
                  <a:pt x="1454468" y="4168045"/>
                  <a:pt x="1456658" y="4169759"/>
                  <a:pt x="1458754" y="4171569"/>
                </a:cubicBezTo>
                <a:cubicBezTo>
                  <a:pt x="1469612" y="4174712"/>
                  <a:pt x="1481328" y="4157282"/>
                  <a:pt x="1487234" y="4151186"/>
                </a:cubicBezTo>
                <a:cubicBezTo>
                  <a:pt x="1494854" y="4160520"/>
                  <a:pt x="1505903" y="4159091"/>
                  <a:pt x="1516761" y="4160425"/>
                </a:cubicBezTo>
                <a:cubicBezTo>
                  <a:pt x="1524191" y="4192048"/>
                  <a:pt x="1561719" y="4133088"/>
                  <a:pt x="1568101" y="4126802"/>
                </a:cubicBezTo>
                <a:cubicBezTo>
                  <a:pt x="1573911" y="4126802"/>
                  <a:pt x="1574578" y="4135470"/>
                  <a:pt x="1577626" y="4138898"/>
                </a:cubicBezTo>
                <a:cubicBezTo>
                  <a:pt x="1578959" y="4144137"/>
                  <a:pt x="1582769" y="4145852"/>
                  <a:pt x="1589056" y="4143851"/>
                </a:cubicBezTo>
                <a:cubicBezTo>
                  <a:pt x="1593247" y="4141565"/>
                  <a:pt x="1597533" y="4139279"/>
                  <a:pt x="1601724" y="4136993"/>
                </a:cubicBezTo>
                <a:cubicBezTo>
                  <a:pt x="1611249" y="4132040"/>
                  <a:pt x="1620298" y="4133660"/>
                  <a:pt x="1631061" y="4133755"/>
                </a:cubicBezTo>
                <a:cubicBezTo>
                  <a:pt x="1636014" y="4133755"/>
                  <a:pt x="1641158" y="4134422"/>
                  <a:pt x="1646015" y="4134041"/>
                </a:cubicBezTo>
                <a:cubicBezTo>
                  <a:pt x="1652492" y="4133469"/>
                  <a:pt x="1653159" y="4130993"/>
                  <a:pt x="1659160" y="4128707"/>
                </a:cubicBezTo>
                <a:cubicBezTo>
                  <a:pt x="1664018" y="4126897"/>
                  <a:pt x="1679162" y="4124611"/>
                  <a:pt x="1684211" y="4127754"/>
                </a:cubicBezTo>
                <a:cubicBezTo>
                  <a:pt x="1693736" y="4133660"/>
                  <a:pt x="1686211" y="4146423"/>
                  <a:pt x="1703261" y="4141756"/>
                </a:cubicBezTo>
                <a:cubicBezTo>
                  <a:pt x="1709547" y="4140041"/>
                  <a:pt x="1714691" y="4136041"/>
                  <a:pt x="1721263" y="4134422"/>
                </a:cubicBezTo>
                <a:cubicBezTo>
                  <a:pt x="1725835" y="4135279"/>
                  <a:pt x="1730216" y="4134707"/>
                  <a:pt x="1734407" y="4132898"/>
                </a:cubicBezTo>
                <a:cubicBezTo>
                  <a:pt x="1738693" y="4131469"/>
                  <a:pt x="1743075" y="4130516"/>
                  <a:pt x="1747552" y="4130040"/>
                </a:cubicBezTo>
                <a:cubicBezTo>
                  <a:pt x="1752124" y="4127754"/>
                  <a:pt x="1755839" y="4128611"/>
                  <a:pt x="1758601" y="4132707"/>
                </a:cubicBezTo>
                <a:cubicBezTo>
                  <a:pt x="1759458" y="4134041"/>
                  <a:pt x="1760315" y="4135279"/>
                  <a:pt x="1761268" y="4136612"/>
                </a:cubicBezTo>
                <a:cubicBezTo>
                  <a:pt x="1766221" y="4138898"/>
                  <a:pt x="1772317" y="4136517"/>
                  <a:pt x="1777460" y="4136898"/>
                </a:cubicBezTo>
                <a:cubicBezTo>
                  <a:pt x="1782032" y="4137279"/>
                  <a:pt x="1786509" y="4139851"/>
                  <a:pt x="1791176" y="4140137"/>
                </a:cubicBezTo>
                <a:cubicBezTo>
                  <a:pt x="1805083" y="4140994"/>
                  <a:pt x="1817084" y="4133564"/>
                  <a:pt x="1829467" y="4128707"/>
                </a:cubicBezTo>
                <a:cubicBezTo>
                  <a:pt x="1831277" y="4147852"/>
                  <a:pt x="1862995" y="4127278"/>
                  <a:pt x="1870329" y="4126992"/>
                </a:cubicBezTo>
                <a:cubicBezTo>
                  <a:pt x="1881473" y="4126611"/>
                  <a:pt x="1882235" y="4137851"/>
                  <a:pt x="1886617" y="4146709"/>
                </a:cubicBezTo>
                <a:cubicBezTo>
                  <a:pt x="1900142" y="4144232"/>
                  <a:pt x="1909763" y="4139374"/>
                  <a:pt x="1920431" y="4131183"/>
                </a:cubicBezTo>
                <a:cubicBezTo>
                  <a:pt x="1921764" y="4136231"/>
                  <a:pt x="1929575" y="4133564"/>
                  <a:pt x="1933861" y="4132898"/>
                </a:cubicBezTo>
                <a:cubicBezTo>
                  <a:pt x="1936718" y="4131183"/>
                  <a:pt x="1939862" y="4130516"/>
                  <a:pt x="1943100" y="4130993"/>
                </a:cubicBezTo>
                <a:cubicBezTo>
                  <a:pt x="1945481" y="4132993"/>
                  <a:pt x="1948339" y="4134041"/>
                  <a:pt x="1951577" y="4134041"/>
                </a:cubicBezTo>
                <a:cubicBezTo>
                  <a:pt x="1962436" y="4134707"/>
                  <a:pt x="1959293" y="4127468"/>
                  <a:pt x="1966627" y="4124897"/>
                </a:cubicBezTo>
                <a:cubicBezTo>
                  <a:pt x="1973580" y="4122515"/>
                  <a:pt x="1976723" y="4133564"/>
                  <a:pt x="1984058" y="4128230"/>
                </a:cubicBezTo>
                <a:cubicBezTo>
                  <a:pt x="1992725" y="4136136"/>
                  <a:pt x="1988439" y="4143280"/>
                  <a:pt x="2000155" y="4134517"/>
                </a:cubicBezTo>
                <a:cubicBezTo>
                  <a:pt x="2008537" y="4128230"/>
                  <a:pt x="2006727" y="4133469"/>
                  <a:pt x="2017490" y="4135660"/>
                </a:cubicBezTo>
                <a:cubicBezTo>
                  <a:pt x="2026349" y="4137470"/>
                  <a:pt x="2022443" y="4133279"/>
                  <a:pt x="2028730" y="4134041"/>
                </a:cubicBezTo>
                <a:cubicBezTo>
                  <a:pt x="2037017" y="4135184"/>
                  <a:pt x="2042732" y="4141946"/>
                  <a:pt x="2052161" y="4140518"/>
                </a:cubicBezTo>
                <a:cubicBezTo>
                  <a:pt x="2060829" y="4139184"/>
                  <a:pt x="2069211" y="4136136"/>
                  <a:pt x="2078831" y="4134326"/>
                </a:cubicBezTo>
                <a:cubicBezTo>
                  <a:pt x="2088356" y="4132612"/>
                  <a:pt x="2085308" y="4134993"/>
                  <a:pt x="2092071" y="4136803"/>
                </a:cubicBezTo>
                <a:cubicBezTo>
                  <a:pt x="2108930" y="4141280"/>
                  <a:pt x="2117027" y="4121658"/>
                  <a:pt x="2130933" y="4121468"/>
                </a:cubicBezTo>
                <a:cubicBezTo>
                  <a:pt x="2133219" y="4128230"/>
                  <a:pt x="2138648" y="4125563"/>
                  <a:pt x="2144078" y="4125373"/>
                </a:cubicBezTo>
                <a:cubicBezTo>
                  <a:pt x="2151412" y="4125087"/>
                  <a:pt x="2152174" y="4124897"/>
                  <a:pt x="2158270" y="4128707"/>
                </a:cubicBezTo>
                <a:cubicBezTo>
                  <a:pt x="2165795" y="4133374"/>
                  <a:pt x="2172557" y="4137089"/>
                  <a:pt x="2182082" y="4135279"/>
                </a:cubicBezTo>
                <a:cubicBezTo>
                  <a:pt x="2189893" y="4133850"/>
                  <a:pt x="2199608" y="4127468"/>
                  <a:pt x="2208086" y="4129945"/>
                </a:cubicBezTo>
                <a:cubicBezTo>
                  <a:pt x="2212848" y="4131278"/>
                  <a:pt x="2214753" y="4136517"/>
                  <a:pt x="2218849" y="4138422"/>
                </a:cubicBezTo>
                <a:cubicBezTo>
                  <a:pt x="2227040" y="4142328"/>
                  <a:pt x="2236375" y="4135565"/>
                  <a:pt x="2243709" y="4132898"/>
                </a:cubicBezTo>
                <a:cubicBezTo>
                  <a:pt x="2251043" y="4139756"/>
                  <a:pt x="2253615" y="4145852"/>
                  <a:pt x="2265807" y="4143947"/>
                </a:cubicBezTo>
                <a:cubicBezTo>
                  <a:pt x="2273046" y="4142804"/>
                  <a:pt x="2278190" y="4143661"/>
                  <a:pt x="2285810" y="4141756"/>
                </a:cubicBezTo>
                <a:cubicBezTo>
                  <a:pt x="2297906" y="4138613"/>
                  <a:pt x="2308955" y="4124801"/>
                  <a:pt x="2321338" y="4124420"/>
                </a:cubicBezTo>
                <a:cubicBezTo>
                  <a:pt x="2336483" y="4124039"/>
                  <a:pt x="2320957" y="4143185"/>
                  <a:pt x="2332958" y="4147947"/>
                </a:cubicBezTo>
                <a:cubicBezTo>
                  <a:pt x="2342388" y="4151757"/>
                  <a:pt x="2352199" y="4139851"/>
                  <a:pt x="2360962" y="4139660"/>
                </a:cubicBezTo>
                <a:cubicBezTo>
                  <a:pt x="2371820" y="4139374"/>
                  <a:pt x="2374106" y="4152519"/>
                  <a:pt x="2384679" y="4153948"/>
                </a:cubicBezTo>
                <a:cubicBezTo>
                  <a:pt x="2393252" y="4155091"/>
                  <a:pt x="2403729" y="4153281"/>
                  <a:pt x="2411921" y="4156996"/>
                </a:cubicBezTo>
                <a:cubicBezTo>
                  <a:pt x="2420969" y="4160996"/>
                  <a:pt x="2412778" y="4167092"/>
                  <a:pt x="2418874" y="4173760"/>
                </a:cubicBezTo>
                <a:cubicBezTo>
                  <a:pt x="2431161" y="4173284"/>
                  <a:pt x="2442115" y="4170807"/>
                  <a:pt x="2454783" y="4172807"/>
                </a:cubicBezTo>
                <a:cubicBezTo>
                  <a:pt x="2459831" y="4173570"/>
                  <a:pt x="2461927" y="4177474"/>
                  <a:pt x="2465928" y="4178618"/>
                </a:cubicBezTo>
                <a:cubicBezTo>
                  <a:pt x="2474119" y="4180904"/>
                  <a:pt x="2486406" y="4176427"/>
                  <a:pt x="2492502" y="4170998"/>
                </a:cubicBezTo>
                <a:cubicBezTo>
                  <a:pt x="2500027" y="4174998"/>
                  <a:pt x="2504123" y="4174808"/>
                  <a:pt x="2510981" y="4181189"/>
                </a:cubicBezTo>
                <a:cubicBezTo>
                  <a:pt x="2518791" y="4180618"/>
                  <a:pt x="2524220" y="4177094"/>
                  <a:pt x="2527459" y="4170426"/>
                </a:cubicBezTo>
                <a:cubicBezTo>
                  <a:pt x="2531745" y="4164616"/>
                  <a:pt x="2536603" y="4159377"/>
                  <a:pt x="2542032" y="4154710"/>
                </a:cubicBezTo>
                <a:cubicBezTo>
                  <a:pt x="2549747" y="4163663"/>
                  <a:pt x="2553653" y="4175189"/>
                  <a:pt x="2561368" y="4184047"/>
                </a:cubicBezTo>
                <a:cubicBezTo>
                  <a:pt x="2571845" y="4196048"/>
                  <a:pt x="2575560" y="4195858"/>
                  <a:pt x="2590991" y="4188905"/>
                </a:cubicBezTo>
                <a:cubicBezTo>
                  <a:pt x="2602706" y="4183666"/>
                  <a:pt x="2609279" y="4179284"/>
                  <a:pt x="2621090" y="4184809"/>
                </a:cubicBezTo>
                <a:cubicBezTo>
                  <a:pt x="2622899" y="4188714"/>
                  <a:pt x="2625566" y="4189666"/>
                  <a:pt x="2629186" y="4187857"/>
                </a:cubicBezTo>
                <a:cubicBezTo>
                  <a:pt x="2634806" y="4187285"/>
                  <a:pt x="2639378" y="4184618"/>
                  <a:pt x="2642997" y="4179856"/>
                </a:cubicBezTo>
                <a:cubicBezTo>
                  <a:pt x="2648426" y="4175855"/>
                  <a:pt x="2655284" y="4168712"/>
                  <a:pt x="2662904" y="4171379"/>
                </a:cubicBezTo>
                <a:cubicBezTo>
                  <a:pt x="2667476" y="4176713"/>
                  <a:pt x="2673096" y="4177379"/>
                  <a:pt x="2680049" y="4173379"/>
                </a:cubicBezTo>
                <a:cubicBezTo>
                  <a:pt x="2685193" y="4171474"/>
                  <a:pt x="2690241" y="4169569"/>
                  <a:pt x="2695385" y="4167569"/>
                </a:cubicBezTo>
                <a:cubicBezTo>
                  <a:pt x="2701862" y="4167569"/>
                  <a:pt x="2707386" y="4169664"/>
                  <a:pt x="2711768" y="4174236"/>
                </a:cubicBezTo>
                <a:cubicBezTo>
                  <a:pt x="2714816" y="4173950"/>
                  <a:pt x="2717864" y="4173379"/>
                  <a:pt x="2720912" y="4172712"/>
                </a:cubicBezTo>
                <a:cubicBezTo>
                  <a:pt x="2718054" y="4184237"/>
                  <a:pt x="2731389" y="4179951"/>
                  <a:pt x="2736628" y="4182047"/>
                </a:cubicBezTo>
                <a:cubicBezTo>
                  <a:pt x="2743391" y="4182428"/>
                  <a:pt x="2747201" y="4186809"/>
                  <a:pt x="2747963" y="4195191"/>
                </a:cubicBezTo>
                <a:cubicBezTo>
                  <a:pt x="2753582" y="4207574"/>
                  <a:pt x="2761774" y="4217956"/>
                  <a:pt x="2772537" y="4226433"/>
                </a:cubicBezTo>
                <a:cubicBezTo>
                  <a:pt x="2779966" y="4223099"/>
                  <a:pt x="2780919" y="4212813"/>
                  <a:pt x="2787206" y="4207764"/>
                </a:cubicBezTo>
                <a:cubicBezTo>
                  <a:pt x="2794635" y="4201764"/>
                  <a:pt x="2789587" y="4205383"/>
                  <a:pt x="2799588" y="4205573"/>
                </a:cubicBezTo>
                <a:cubicBezTo>
                  <a:pt x="2827306" y="4206050"/>
                  <a:pt x="2845022" y="4187571"/>
                  <a:pt x="2864358" y="4172141"/>
                </a:cubicBezTo>
                <a:cubicBezTo>
                  <a:pt x="2875788" y="4178141"/>
                  <a:pt x="2891599" y="4169188"/>
                  <a:pt x="2902172" y="4165759"/>
                </a:cubicBezTo>
                <a:cubicBezTo>
                  <a:pt x="2906268" y="4164521"/>
                  <a:pt x="2910364" y="4163282"/>
                  <a:pt x="2914460" y="4161758"/>
                </a:cubicBezTo>
                <a:cubicBezTo>
                  <a:pt x="2916270" y="4158901"/>
                  <a:pt x="2918651" y="4156615"/>
                  <a:pt x="2921699" y="4155091"/>
                </a:cubicBezTo>
                <a:cubicBezTo>
                  <a:pt x="2928176" y="4166426"/>
                  <a:pt x="2936462" y="4168712"/>
                  <a:pt x="2949035" y="4165568"/>
                </a:cubicBezTo>
                <a:cubicBezTo>
                  <a:pt x="2956084" y="4174046"/>
                  <a:pt x="2959513" y="4182618"/>
                  <a:pt x="2967609" y="4190429"/>
                </a:cubicBezTo>
                <a:cubicBezTo>
                  <a:pt x="2972657" y="4190048"/>
                  <a:pt x="2976753" y="4188047"/>
                  <a:pt x="2979896" y="4184428"/>
                </a:cubicBezTo>
                <a:cubicBezTo>
                  <a:pt x="2982659" y="4181475"/>
                  <a:pt x="2986088" y="4179380"/>
                  <a:pt x="2989993" y="4178046"/>
                </a:cubicBezTo>
                <a:cubicBezTo>
                  <a:pt x="2993993" y="4177570"/>
                  <a:pt x="3003804" y="4183571"/>
                  <a:pt x="3006662" y="4185666"/>
                </a:cubicBezTo>
                <a:cubicBezTo>
                  <a:pt x="3010853" y="4188714"/>
                  <a:pt x="3013996" y="4195382"/>
                  <a:pt x="3019235" y="4197001"/>
                </a:cubicBezTo>
                <a:cubicBezTo>
                  <a:pt x="3023140" y="4196239"/>
                  <a:pt x="3027140" y="4195382"/>
                  <a:pt x="3031046" y="4194620"/>
                </a:cubicBezTo>
                <a:cubicBezTo>
                  <a:pt x="3041333" y="4190619"/>
                  <a:pt x="3051905" y="4189476"/>
                  <a:pt x="3062573" y="4191095"/>
                </a:cubicBezTo>
                <a:cubicBezTo>
                  <a:pt x="3062573" y="4194334"/>
                  <a:pt x="3059716" y="4201382"/>
                  <a:pt x="3060668" y="4204145"/>
                </a:cubicBezTo>
                <a:cubicBezTo>
                  <a:pt x="3062669" y="4210050"/>
                  <a:pt x="3071146" y="4205859"/>
                  <a:pt x="3075528" y="4207002"/>
                </a:cubicBezTo>
                <a:cubicBezTo>
                  <a:pt x="3080099" y="4208240"/>
                  <a:pt x="3082385" y="4211098"/>
                  <a:pt x="3087243" y="4212336"/>
                </a:cubicBezTo>
                <a:cubicBezTo>
                  <a:pt x="3097245" y="4214908"/>
                  <a:pt x="3108389" y="4206335"/>
                  <a:pt x="3116295" y="4201668"/>
                </a:cubicBezTo>
                <a:cubicBezTo>
                  <a:pt x="3129248" y="4210050"/>
                  <a:pt x="3135154" y="4231767"/>
                  <a:pt x="3153156" y="4233006"/>
                </a:cubicBezTo>
                <a:cubicBezTo>
                  <a:pt x="3163634" y="4233672"/>
                  <a:pt x="3169253" y="4225671"/>
                  <a:pt x="3178969" y="4223195"/>
                </a:cubicBezTo>
                <a:cubicBezTo>
                  <a:pt x="3180969" y="4229862"/>
                  <a:pt x="3182017" y="4236625"/>
                  <a:pt x="3182303" y="4243578"/>
                </a:cubicBezTo>
                <a:cubicBezTo>
                  <a:pt x="3188684" y="4242531"/>
                  <a:pt x="3194971" y="4239959"/>
                  <a:pt x="3201257" y="4237387"/>
                </a:cubicBezTo>
                <a:lnTo>
                  <a:pt x="3201257" y="0"/>
                </a:lnTo>
                <a:lnTo>
                  <a:pt x="0" y="0"/>
                </a:lnTo>
                <a:close/>
              </a:path>
            </a:pathLst>
          </a:cu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noFill/>
          </a:ln>
          <a:effectLst>
            <a:outerShdw blurRad="508000" dist="508000" dir="5400000" sx="92000" sy="92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0" name="任意多边形: 形状 19"/>
          <p:cNvSpPr/>
          <p:nvPr/>
        </p:nvSpPr>
        <p:spPr>
          <a:xfrm rot="5400000">
            <a:off x="5072185" y="-3993274"/>
            <a:ext cx="1943708" cy="10906198"/>
          </a:xfrm>
          <a:custGeom>
            <a:avLst/>
            <a:gdLst>
              <a:gd name="connsiteX0" fmla="*/ 1 w 1943708"/>
              <a:gd name="connsiteY0" fmla="*/ 9084138 h 10906198"/>
              <a:gd name="connsiteX1" fmla="*/ 1 w 1943708"/>
              <a:gd name="connsiteY1" fmla="*/ 1553035 h 10906198"/>
              <a:gd name="connsiteX2" fmla="*/ 3221 w 1943708"/>
              <a:gd name="connsiteY2" fmla="*/ 1553035 h 10906198"/>
              <a:gd name="connsiteX3" fmla="*/ 3221 w 1943708"/>
              <a:gd name="connsiteY3" fmla="*/ 138967 h 10906198"/>
              <a:gd name="connsiteX4" fmla="*/ 3029 w 1943708"/>
              <a:gd name="connsiteY4" fmla="*/ 138967 h 10906198"/>
              <a:gd name="connsiteX5" fmla="*/ 3029 w 1943708"/>
              <a:gd name="connsiteY5" fmla="*/ 127853 h 10906198"/>
              <a:gd name="connsiteX6" fmla="*/ 3029 w 1943708"/>
              <a:gd name="connsiteY6" fmla="*/ 118384 h 10906198"/>
              <a:gd name="connsiteX7" fmla="*/ 3029 w 1943708"/>
              <a:gd name="connsiteY7" fmla="*/ 110558 h 10906198"/>
              <a:gd name="connsiteX8" fmla="*/ 3285 w 1943708"/>
              <a:gd name="connsiteY8" fmla="*/ 111084 h 10906198"/>
              <a:gd name="connsiteX9" fmla="*/ 3029 w 1943708"/>
              <a:gd name="connsiteY9" fmla="*/ 104442 h 10906198"/>
              <a:gd name="connsiteX10" fmla="*/ 106 w 1943708"/>
              <a:gd name="connsiteY10" fmla="*/ 107632 h 10906198"/>
              <a:gd name="connsiteX11" fmla="*/ 3029 w 1943708"/>
              <a:gd name="connsiteY11" fmla="*/ 99970 h 10906198"/>
              <a:gd name="connsiteX12" fmla="*/ 3157 w 1943708"/>
              <a:gd name="connsiteY12" fmla="*/ 100036 h 10906198"/>
              <a:gd name="connsiteX13" fmla="*/ 3029 w 1943708"/>
              <a:gd name="connsiteY13" fmla="*/ 97274 h 10906198"/>
              <a:gd name="connsiteX14" fmla="*/ 3029 w 1943708"/>
              <a:gd name="connsiteY14" fmla="*/ 96485 h 10906198"/>
              <a:gd name="connsiteX15" fmla="*/ 3029 w 1943708"/>
              <a:gd name="connsiteY15" fmla="*/ 96354 h 10906198"/>
              <a:gd name="connsiteX16" fmla="*/ 3029 w 1943708"/>
              <a:gd name="connsiteY16" fmla="*/ 96091 h 10906198"/>
              <a:gd name="connsiteX17" fmla="*/ 2390 w 1943708"/>
              <a:gd name="connsiteY17" fmla="*/ 92605 h 10906198"/>
              <a:gd name="connsiteX18" fmla="*/ 3988 w 1943708"/>
              <a:gd name="connsiteY18" fmla="*/ 85043 h 10906198"/>
              <a:gd name="connsiteX19" fmla="*/ 6799 w 1943708"/>
              <a:gd name="connsiteY19" fmla="*/ 82083 h 10906198"/>
              <a:gd name="connsiteX20" fmla="*/ 14596 w 1943708"/>
              <a:gd name="connsiteY20" fmla="*/ 84254 h 10906198"/>
              <a:gd name="connsiteX21" fmla="*/ 21369 w 1943708"/>
              <a:gd name="connsiteY21" fmla="*/ 86752 h 10906198"/>
              <a:gd name="connsiteX22" fmla="*/ 28335 w 1943708"/>
              <a:gd name="connsiteY22" fmla="*/ 86226 h 10906198"/>
              <a:gd name="connsiteX23" fmla="*/ 34597 w 1943708"/>
              <a:gd name="connsiteY23" fmla="*/ 75902 h 10906198"/>
              <a:gd name="connsiteX24" fmla="*/ 39518 w 1943708"/>
              <a:gd name="connsiteY24" fmla="*/ 64920 h 10906198"/>
              <a:gd name="connsiteX25" fmla="*/ 38176 w 1943708"/>
              <a:gd name="connsiteY25" fmla="*/ 63999 h 10906198"/>
              <a:gd name="connsiteX26" fmla="*/ 42585 w 1943708"/>
              <a:gd name="connsiteY26" fmla="*/ 52688 h 10906198"/>
              <a:gd name="connsiteX27" fmla="*/ 43863 w 1943708"/>
              <a:gd name="connsiteY27" fmla="*/ 50847 h 10906198"/>
              <a:gd name="connsiteX28" fmla="*/ 44375 w 1943708"/>
              <a:gd name="connsiteY28" fmla="*/ 51439 h 10906198"/>
              <a:gd name="connsiteX29" fmla="*/ 54024 w 1943708"/>
              <a:gd name="connsiteY29" fmla="*/ 53938 h 10906198"/>
              <a:gd name="connsiteX30" fmla="*/ 64057 w 1943708"/>
              <a:gd name="connsiteY30" fmla="*/ 51767 h 10906198"/>
              <a:gd name="connsiteX31" fmla="*/ 67380 w 1943708"/>
              <a:gd name="connsiteY31" fmla="*/ 50650 h 10906198"/>
              <a:gd name="connsiteX32" fmla="*/ 72812 w 1943708"/>
              <a:gd name="connsiteY32" fmla="*/ 47690 h 10906198"/>
              <a:gd name="connsiteX33" fmla="*/ 78371 w 1943708"/>
              <a:gd name="connsiteY33" fmla="*/ 38418 h 10906198"/>
              <a:gd name="connsiteX34" fmla="*/ 78243 w 1943708"/>
              <a:gd name="connsiteY34" fmla="*/ 36379 h 10906198"/>
              <a:gd name="connsiteX35" fmla="*/ 81886 w 1943708"/>
              <a:gd name="connsiteY35" fmla="*/ 36905 h 10906198"/>
              <a:gd name="connsiteX36" fmla="*/ 91024 w 1943708"/>
              <a:gd name="connsiteY36" fmla="*/ 37497 h 10906198"/>
              <a:gd name="connsiteX37" fmla="*/ 100673 w 1943708"/>
              <a:gd name="connsiteY37" fmla="*/ 41969 h 10906198"/>
              <a:gd name="connsiteX38" fmla="*/ 107255 w 1943708"/>
              <a:gd name="connsiteY38" fmla="*/ 35196 h 10906198"/>
              <a:gd name="connsiteX39" fmla="*/ 107511 w 1943708"/>
              <a:gd name="connsiteY39" fmla="*/ 37234 h 10906198"/>
              <a:gd name="connsiteX40" fmla="*/ 110770 w 1943708"/>
              <a:gd name="connsiteY40" fmla="*/ 29409 h 10906198"/>
              <a:gd name="connsiteX41" fmla="*/ 114413 w 1943708"/>
              <a:gd name="connsiteY41" fmla="*/ 20728 h 10906198"/>
              <a:gd name="connsiteX42" fmla="*/ 115755 w 1943708"/>
              <a:gd name="connsiteY42" fmla="*/ 19873 h 10906198"/>
              <a:gd name="connsiteX43" fmla="*/ 117927 w 1943708"/>
              <a:gd name="connsiteY43" fmla="*/ 11982 h 10906198"/>
              <a:gd name="connsiteX44" fmla="*/ 128152 w 1943708"/>
              <a:gd name="connsiteY44" fmla="*/ 20334 h 10906198"/>
              <a:gd name="connsiteX45" fmla="*/ 133903 w 1943708"/>
              <a:gd name="connsiteY45" fmla="*/ 26975 h 10906198"/>
              <a:gd name="connsiteX46" fmla="*/ 139846 w 1943708"/>
              <a:gd name="connsiteY46" fmla="*/ 23622 h 10906198"/>
              <a:gd name="connsiteX47" fmla="*/ 145917 w 1943708"/>
              <a:gd name="connsiteY47" fmla="*/ 26975 h 10906198"/>
              <a:gd name="connsiteX48" fmla="*/ 148345 w 1943708"/>
              <a:gd name="connsiteY48" fmla="*/ 17703 h 10906198"/>
              <a:gd name="connsiteX49" fmla="*/ 154736 w 1943708"/>
              <a:gd name="connsiteY49" fmla="*/ 11850 h 10906198"/>
              <a:gd name="connsiteX50" fmla="*/ 159337 w 1943708"/>
              <a:gd name="connsiteY50" fmla="*/ 5406 h 10906198"/>
              <a:gd name="connsiteX51" fmla="*/ 167836 w 1943708"/>
              <a:gd name="connsiteY51" fmla="*/ 11324 h 10906198"/>
              <a:gd name="connsiteX52" fmla="*/ 174482 w 1943708"/>
              <a:gd name="connsiteY52" fmla="*/ 4288 h 10906198"/>
              <a:gd name="connsiteX53" fmla="*/ 182661 w 1943708"/>
              <a:gd name="connsiteY53" fmla="*/ 2512 h 10906198"/>
              <a:gd name="connsiteX54" fmla="*/ 192502 w 1943708"/>
              <a:gd name="connsiteY54" fmla="*/ 8365 h 10906198"/>
              <a:gd name="connsiteX55" fmla="*/ 202407 w 1943708"/>
              <a:gd name="connsiteY55" fmla="*/ 14415 h 10906198"/>
              <a:gd name="connsiteX56" fmla="*/ 213527 w 1943708"/>
              <a:gd name="connsiteY56" fmla="*/ 15664 h 10906198"/>
              <a:gd name="connsiteX57" fmla="*/ 221195 w 1943708"/>
              <a:gd name="connsiteY57" fmla="*/ 18887 h 10906198"/>
              <a:gd name="connsiteX58" fmla="*/ 228608 w 1943708"/>
              <a:gd name="connsiteY58" fmla="*/ 10667 h 10906198"/>
              <a:gd name="connsiteX59" fmla="*/ 235190 w 1943708"/>
              <a:gd name="connsiteY59" fmla="*/ 15599 h 10906198"/>
              <a:gd name="connsiteX60" fmla="*/ 242539 w 1943708"/>
              <a:gd name="connsiteY60" fmla="*/ 23359 h 10906198"/>
              <a:gd name="connsiteX61" fmla="*/ 250590 w 1943708"/>
              <a:gd name="connsiteY61" fmla="*/ 29540 h 10906198"/>
              <a:gd name="connsiteX62" fmla="*/ 255000 w 1943708"/>
              <a:gd name="connsiteY62" fmla="*/ 23161 h 10906198"/>
              <a:gd name="connsiteX63" fmla="*/ 264010 w 1943708"/>
              <a:gd name="connsiteY63" fmla="*/ 30527 h 10906198"/>
              <a:gd name="connsiteX64" fmla="*/ 274682 w 1943708"/>
              <a:gd name="connsiteY64" fmla="*/ 34867 h 10906198"/>
              <a:gd name="connsiteX65" fmla="*/ 274810 w 1943708"/>
              <a:gd name="connsiteY65" fmla="*/ 29540 h 10906198"/>
              <a:gd name="connsiteX66" fmla="*/ 312001 w 1943708"/>
              <a:gd name="connsiteY66" fmla="*/ 41443 h 10906198"/>
              <a:gd name="connsiteX67" fmla="*/ 315005 w 1943708"/>
              <a:gd name="connsiteY67" fmla="*/ 44665 h 10906198"/>
              <a:gd name="connsiteX68" fmla="*/ 315836 w 1943708"/>
              <a:gd name="connsiteY68" fmla="*/ 43482 h 10906198"/>
              <a:gd name="connsiteX69" fmla="*/ 321204 w 1943708"/>
              <a:gd name="connsiteY69" fmla="*/ 47033 h 10906198"/>
              <a:gd name="connsiteX70" fmla="*/ 325932 w 1943708"/>
              <a:gd name="connsiteY70" fmla="*/ 48677 h 10906198"/>
              <a:gd name="connsiteX71" fmla="*/ 329319 w 1943708"/>
              <a:gd name="connsiteY71" fmla="*/ 44534 h 10906198"/>
              <a:gd name="connsiteX72" fmla="*/ 338457 w 1943708"/>
              <a:gd name="connsiteY72" fmla="*/ 49400 h 10906198"/>
              <a:gd name="connsiteX73" fmla="*/ 340055 w 1943708"/>
              <a:gd name="connsiteY73" fmla="*/ 37958 h 10906198"/>
              <a:gd name="connsiteX74" fmla="*/ 345934 w 1943708"/>
              <a:gd name="connsiteY74" fmla="*/ 33617 h 10906198"/>
              <a:gd name="connsiteX75" fmla="*/ 353283 w 1943708"/>
              <a:gd name="connsiteY75" fmla="*/ 36379 h 10906198"/>
              <a:gd name="connsiteX76" fmla="*/ 356223 w 1943708"/>
              <a:gd name="connsiteY76" fmla="*/ 35656 h 10906198"/>
              <a:gd name="connsiteX77" fmla="*/ 359226 w 1943708"/>
              <a:gd name="connsiteY77" fmla="*/ 38549 h 10906198"/>
              <a:gd name="connsiteX78" fmla="*/ 362613 w 1943708"/>
              <a:gd name="connsiteY78" fmla="*/ 40457 h 10906198"/>
              <a:gd name="connsiteX79" fmla="*/ 363507 w 1943708"/>
              <a:gd name="connsiteY79" fmla="*/ 36314 h 10906198"/>
              <a:gd name="connsiteX80" fmla="*/ 367469 w 1943708"/>
              <a:gd name="connsiteY80" fmla="*/ 39470 h 10906198"/>
              <a:gd name="connsiteX81" fmla="*/ 369131 w 1943708"/>
              <a:gd name="connsiteY81" fmla="*/ 37892 h 10906198"/>
              <a:gd name="connsiteX82" fmla="*/ 375202 w 1943708"/>
              <a:gd name="connsiteY82" fmla="*/ 43942 h 10906198"/>
              <a:gd name="connsiteX83" fmla="*/ 384787 w 1943708"/>
              <a:gd name="connsiteY83" fmla="*/ 39996 h 10906198"/>
              <a:gd name="connsiteX84" fmla="*/ 391497 w 1943708"/>
              <a:gd name="connsiteY84" fmla="*/ 42166 h 10906198"/>
              <a:gd name="connsiteX85" fmla="*/ 393542 w 1943708"/>
              <a:gd name="connsiteY85" fmla="*/ 41246 h 10906198"/>
              <a:gd name="connsiteX86" fmla="*/ 396354 w 1943708"/>
              <a:gd name="connsiteY86" fmla="*/ 41969 h 10906198"/>
              <a:gd name="connsiteX87" fmla="*/ 406195 w 1943708"/>
              <a:gd name="connsiteY87" fmla="*/ 39141 h 10906198"/>
              <a:gd name="connsiteX88" fmla="*/ 415844 w 1943708"/>
              <a:gd name="connsiteY88" fmla="*/ 45126 h 10906198"/>
              <a:gd name="connsiteX89" fmla="*/ 418081 w 1943708"/>
              <a:gd name="connsiteY89" fmla="*/ 45191 h 10906198"/>
              <a:gd name="connsiteX90" fmla="*/ 419039 w 1943708"/>
              <a:gd name="connsiteY90" fmla="*/ 44402 h 10906198"/>
              <a:gd name="connsiteX91" fmla="*/ 421787 w 1943708"/>
              <a:gd name="connsiteY91" fmla="*/ 45980 h 10906198"/>
              <a:gd name="connsiteX92" fmla="*/ 423640 w 1943708"/>
              <a:gd name="connsiteY92" fmla="*/ 39141 h 10906198"/>
              <a:gd name="connsiteX93" fmla="*/ 426005 w 1943708"/>
              <a:gd name="connsiteY93" fmla="*/ 40654 h 10906198"/>
              <a:gd name="connsiteX94" fmla="*/ 428625 w 1943708"/>
              <a:gd name="connsiteY94" fmla="*/ 37168 h 10906198"/>
              <a:gd name="connsiteX95" fmla="*/ 430031 w 1943708"/>
              <a:gd name="connsiteY95" fmla="*/ 32762 h 10906198"/>
              <a:gd name="connsiteX96" fmla="*/ 431756 w 1943708"/>
              <a:gd name="connsiteY96" fmla="*/ 35590 h 10906198"/>
              <a:gd name="connsiteX97" fmla="*/ 433801 w 1943708"/>
              <a:gd name="connsiteY97" fmla="*/ 37826 h 10906198"/>
              <a:gd name="connsiteX98" fmla="*/ 441725 w 1943708"/>
              <a:gd name="connsiteY98" fmla="*/ 46375 h 10906198"/>
              <a:gd name="connsiteX99" fmla="*/ 446454 w 1943708"/>
              <a:gd name="connsiteY99" fmla="*/ 44928 h 10906198"/>
              <a:gd name="connsiteX100" fmla="*/ 447796 w 1943708"/>
              <a:gd name="connsiteY100" fmla="*/ 43679 h 10906198"/>
              <a:gd name="connsiteX101" fmla="*/ 450224 w 1943708"/>
              <a:gd name="connsiteY101" fmla="*/ 49203 h 10906198"/>
              <a:gd name="connsiteX102" fmla="*/ 454442 w 1943708"/>
              <a:gd name="connsiteY102" fmla="*/ 49597 h 10906198"/>
              <a:gd name="connsiteX103" fmla="*/ 461982 w 1943708"/>
              <a:gd name="connsiteY103" fmla="*/ 55319 h 10906198"/>
              <a:gd name="connsiteX104" fmla="*/ 467286 w 1943708"/>
              <a:gd name="connsiteY104" fmla="*/ 54266 h 10906198"/>
              <a:gd name="connsiteX105" fmla="*/ 468564 w 1943708"/>
              <a:gd name="connsiteY105" fmla="*/ 52557 h 10906198"/>
              <a:gd name="connsiteX106" fmla="*/ 471632 w 1943708"/>
              <a:gd name="connsiteY106" fmla="*/ 56568 h 10906198"/>
              <a:gd name="connsiteX107" fmla="*/ 471184 w 1943708"/>
              <a:gd name="connsiteY107" fmla="*/ 58409 h 10906198"/>
              <a:gd name="connsiteX108" fmla="*/ 477000 w 1943708"/>
              <a:gd name="connsiteY108" fmla="*/ 60579 h 10906198"/>
              <a:gd name="connsiteX109" fmla="*/ 480898 w 1943708"/>
              <a:gd name="connsiteY109" fmla="*/ 57357 h 10906198"/>
              <a:gd name="connsiteX110" fmla="*/ 484924 w 1943708"/>
              <a:gd name="connsiteY110" fmla="*/ 57883 h 10906198"/>
              <a:gd name="connsiteX111" fmla="*/ 485818 w 1943708"/>
              <a:gd name="connsiteY111" fmla="*/ 56239 h 10906198"/>
              <a:gd name="connsiteX112" fmla="*/ 493615 w 1943708"/>
              <a:gd name="connsiteY112" fmla="*/ 57883 h 10906198"/>
              <a:gd name="connsiteX113" fmla="*/ 497960 w 1943708"/>
              <a:gd name="connsiteY113" fmla="*/ 57554 h 10906198"/>
              <a:gd name="connsiteX114" fmla="*/ 500836 w 1943708"/>
              <a:gd name="connsiteY114" fmla="*/ 52162 h 10906198"/>
              <a:gd name="connsiteX115" fmla="*/ 503967 w 1943708"/>
              <a:gd name="connsiteY115" fmla="*/ 52491 h 10906198"/>
              <a:gd name="connsiteX116" fmla="*/ 506523 w 1943708"/>
              <a:gd name="connsiteY116" fmla="*/ 50058 h 10906198"/>
              <a:gd name="connsiteX117" fmla="*/ 510038 w 1943708"/>
              <a:gd name="connsiteY117" fmla="*/ 51373 h 10906198"/>
              <a:gd name="connsiteX118" fmla="*/ 511571 w 1943708"/>
              <a:gd name="connsiteY118" fmla="*/ 49992 h 10906198"/>
              <a:gd name="connsiteX119" fmla="*/ 514703 w 1943708"/>
              <a:gd name="connsiteY119" fmla="*/ 53346 h 10906198"/>
              <a:gd name="connsiteX120" fmla="*/ 516684 w 1943708"/>
              <a:gd name="connsiteY120" fmla="*/ 56963 h 10906198"/>
              <a:gd name="connsiteX121" fmla="*/ 522307 w 1943708"/>
              <a:gd name="connsiteY121" fmla="*/ 55187 h 10906198"/>
              <a:gd name="connsiteX122" fmla="*/ 530615 w 1943708"/>
              <a:gd name="connsiteY122" fmla="*/ 59264 h 10906198"/>
              <a:gd name="connsiteX123" fmla="*/ 532404 w 1943708"/>
              <a:gd name="connsiteY123" fmla="*/ 58278 h 10906198"/>
              <a:gd name="connsiteX124" fmla="*/ 535663 w 1943708"/>
              <a:gd name="connsiteY124" fmla="*/ 60382 h 10906198"/>
              <a:gd name="connsiteX125" fmla="*/ 539689 w 1943708"/>
              <a:gd name="connsiteY125" fmla="*/ 61632 h 10906198"/>
              <a:gd name="connsiteX126" fmla="*/ 542373 w 1943708"/>
              <a:gd name="connsiteY126" fmla="*/ 61369 h 10906198"/>
              <a:gd name="connsiteX127" fmla="*/ 547102 w 1943708"/>
              <a:gd name="connsiteY127" fmla="*/ 64262 h 10906198"/>
              <a:gd name="connsiteX128" fmla="*/ 547293 w 1943708"/>
              <a:gd name="connsiteY128" fmla="*/ 62750 h 10906198"/>
              <a:gd name="connsiteX129" fmla="*/ 554259 w 1943708"/>
              <a:gd name="connsiteY129" fmla="*/ 66893 h 10906198"/>
              <a:gd name="connsiteX130" fmla="*/ 557198 w 1943708"/>
              <a:gd name="connsiteY130" fmla="*/ 68339 h 10906198"/>
              <a:gd name="connsiteX131" fmla="*/ 559371 w 1943708"/>
              <a:gd name="connsiteY131" fmla="*/ 71233 h 10906198"/>
              <a:gd name="connsiteX132" fmla="*/ 562694 w 1943708"/>
              <a:gd name="connsiteY132" fmla="*/ 77809 h 10906198"/>
              <a:gd name="connsiteX133" fmla="*/ 563461 w 1943708"/>
              <a:gd name="connsiteY133" fmla="*/ 84385 h 10906198"/>
              <a:gd name="connsiteX134" fmla="*/ 565506 w 1943708"/>
              <a:gd name="connsiteY134" fmla="*/ 81294 h 10906198"/>
              <a:gd name="connsiteX135" fmla="*/ 572727 w 1943708"/>
              <a:gd name="connsiteY135" fmla="*/ 82149 h 10906198"/>
              <a:gd name="connsiteX136" fmla="*/ 577392 w 1943708"/>
              <a:gd name="connsiteY136" fmla="*/ 78204 h 10906198"/>
              <a:gd name="connsiteX137" fmla="*/ 584868 w 1943708"/>
              <a:gd name="connsiteY137" fmla="*/ 83662 h 10906198"/>
              <a:gd name="connsiteX138" fmla="*/ 586722 w 1943708"/>
              <a:gd name="connsiteY138" fmla="*/ 82281 h 10906198"/>
              <a:gd name="connsiteX139" fmla="*/ 589342 w 1943708"/>
              <a:gd name="connsiteY139" fmla="*/ 82741 h 10906198"/>
              <a:gd name="connsiteX140" fmla="*/ 594007 w 1943708"/>
              <a:gd name="connsiteY140" fmla="*/ 87542 h 10906198"/>
              <a:gd name="connsiteX141" fmla="*/ 597457 w 1943708"/>
              <a:gd name="connsiteY141" fmla="*/ 86752 h 10906198"/>
              <a:gd name="connsiteX142" fmla="*/ 601994 w 1943708"/>
              <a:gd name="connsiteY142" fmla="*/ 84056 h 10906198"/>
              <a:gd name="connsiteX143" fmla="*/ 604359 w 1943708"/>
              <a:gd name="connsiteY143" fmla="*/ 83530 h 10906198"/>
              <a:gd name="connsiteX144" fmla="*/ 607362 w 1943708"/>
              <a:gd name="connsiteY144" fmla="*/ 82807 h 10906198"/>
              <a:gd name="connsiteX145" fmla="*/ 617587 w 1943708"/>
              <a:gd name="connsiteY145" fmla="*/ 89580 h 10906198"/>
              <a:gd name="connsiteX146" fmla="*/ 621357 w 1943708"/>
              <a:gd name="connsiteY146" fmla="*/ 85503 h 10906198"/>
              <a:gd name="connsiteX147" fmla="*/ 626342 w 1943708"/>
              <a:gd name="connsiteY147" fmla="*/ 95564 h 10906198"/>
              <a:gd name="connsiteX148" fmla="*/ 631198 w 1943708"/>
              <a:gd name="connsiteY148" fmla="*/ 92539 h 10906198"/>
              <a:gd name="connsiteX149" fmla="*/ 633563 w 1943708"/>
              <a:gd name="connsiteY149" fmla="*/ 97998 h 10906198"/>
              <a:gd name="connsiteX150" fmla="*/ 635863 w 1943708"/>
              <a:gd name="connsiteY150" fmla="*/ 96485 h 10906198"/>
              <a:gd name="connsiteX151" fmla="*/ 646471 w 1943708"/>
              <a:gd name="connsiteY151" fmla="*/ 105034 h 10906198"/>
              <a:gd name="connsiteX152" fmla="*/ 649922 w 1943708"/>
              <a:gd name="connsiteY152" fmla="*/ 97406 h 10906198"/>
              <a:gd name="connsiteX153" fmla="*/ 653309 w 1943708"/>
              <a:gd name="connsiteY153" fmla="*/ 91093 h 10906198"/>
              <a:gd name="connsiteX154" fmla="*/ 659060 w 1943708"/>
              <a:gd name="connsiteY154" fmla="*/ 89580 h 10906198"/>
              <a:gd name="connsiteX155" fmla="*/ 665003 w 1943708"/>
              <a:gd name="connsiteY155" fmla="*/ 89054 h 10906198"/>
              <a:gd name="connsiteX156" fmla="*/ 668198 w 1943708"/>
              <a:gd name="connsiteY156" fmla="*/ 84648 h 10906198"/>
              <a:gd name="connsiteX157" fmla="*/ 671777 w 1943708"/>
              <a:gd name="connsiteY157" fmla="*/ 83793 h 10906198"/>
              <a:gd name="connsiteX158" fmla="*/ 673055 w 1943708"/>
              <a:gd name="connsiteY158" fmla="*/ 82281 h 10906198"/>
              <a:gd name="connsiteX159" fmla="*/ 675228 w 1943708"/>
              <a:gd name="connsiteY159" fmla="*/ 82281 h 10906198"/>
              <a:gd name="connsiteX160" fmla="*/ 680659 w 1943708"/>
              <a:gd name="connsiteY160" fmla="*/ 78664 h 10906198"/>
              <a:gd name="connsiteX161" fmla="*/ 681937 w 1943708"/>
              <a:gd name="connsiteY161" fmla="*/ 81229 h 10906198"/>
              <a:gd name="connsiteX162" fmla="*/ 684685 w 1943708"/>
              <a:gd name="connsiteY162" fmla="*/ 82149 h 10906198"/>
              <a:gd name="connsiteX163" fmla="*/ 685644 w 1943708"/>
              <a:gd name="connsiteY163" fmla="*/ 86818 h 10906198"/>
              <a:gd name="connsiteX164" fmla="*/ 692993 w 1943708"/>
              <a:gd name="connsiteY164" fmla="*/ 86489 h 10906198"/>
              <a:gd name="connsiteX165" fmla="*/ 697785 w 1943708"/>
              <a:gd name="connsiteY165" fmla="*/ 85437 h 10906198"/>
              <a:gd name="connsiteX166" fmla="*/ 701684 w 1943708"/>
              <a:gd name="connsiteY166" fmla="*/ 88857 h 10906198"/>
              <a:gd name="connsiteX167" fmla="*/ 705070 w 1943708"/>
              <a:gd name="connsiteY167" fmla="*/ 90830 h 10906198"/>
              <a:gd name="connsiteX168" fmla="*/ 706029 w 1943708"/>
              <a:gd name="connsiteY168" fmla="*/ 90632 h 10906198"/>
              <a:gd name="connsiteX169" fmla="*/ 709480 w 1943708"/>
              <a:gd name="connsiteY169" fmla="*/ 95828 h 10906198"/>
              <a:gd name="connsiteX170" fmla="*/ 711525 w 1943708"/>
              <a:gd name="connsiteY170" fmla="*/ 90106 h 10906198"/>
              <a:gd name="connsiteX171" fmla="*/ 717595 w 1943708"/>
              <a:gd name="connsiteY171" fmla="*/ 93789 h 10906198"/>
              <a:gd name="connsiteX172" fmla="*/ 723538 w 1943708"/>
              <a:gd name="connsiteY172" fmla="*/ 90106 h 10906198"/>
              <a:gd name="connsiteX173" fmla="*/ 726095 w 1943708"/>
              <a:gd name="connsiteY173" fmla="*/ 89317 h 10906198"/>
              <a:gd name="connsiteX174" fmla="*/ 729226 w 1943708"/>
              <a:gd name="connsiteY174" fmla="*/ 84056 h 10906198"/>
              <a:gd name="connsiteX175" fmla="*/ 731143 w 1943708"/>
              <a:gd name="connsiteY175" fmla="*/ 89317 h 10906198"/>
              <a:gd name="connsiteX176" fmla="*/ 736000 w 1943708"/>
              <a:gd name="connsiteY176" fmla="*/ 93855 h 10906198"/>
              <a:gd name="connsiteX177" fmla="*/ 744563 w 1943708"/>
              <a:gd name="connsiteY177" fmla="*/ 99313 h 10906198"/>
              <a:gd name="connsiteX178" fmla="*/ 746160 w 1943708"/>
              <a:gd name="connsiteY178" fmla="*/ 94184 h 10906198"/>
              <a:gd name="connsiteX179" fmla="*/ 748013 w 1943708"/>
              <a:gd name="connsiteY179" fmla="*/ 100694 h 10906198"/>
              <a:gd name="connsiteX180" fmla="*/ 751912 w 1943708"/>
              <a:gd name="connsiteY180" fmla="*/ 89712 h 10906198"/>
              <a:gd name="connsiteX181" fmla="*/ 756768 w 1943708"/>
              <a:gd name="connsiteY181" fmla="*/ 86555 h 10906198"/>
              <a:gd name="connsiteX182" fmla="*/ 762711 w 1943708"/>
              <a:gd name="connsiteY182" fmla="*/ 83201 h 10906198"/>
              <a:gd name="connsiteX183" fmla="*/ 767823 w 1943708"/>
              <a:gd name="connsiteY183" fmla="*/ 80834 h 10906198"/>
              <a:gd name="connsiteX184" fmla="*/ 770763 w 1943708"/>
              <a:gd name="connsiteY184" fmla="*/ 84911 h 10906198"/>
              <a:gd name="connsiteX185" fmla="*/ 772808 w 1943708"/>
              <a:gd name="connsiteY185" fmla="*/ 81886 h 10906198"/>
              <a:gd name="connsiteX186" fmla="*/ 775044 w 1943708"/>
              <a:gd name="connsiteY186" fmla="*/ 86489 h 10906198"/>
              <a:gd name="connsiteX187" fmla="*/ 778687 w 1943708"/>
              <a:gd name="connsiteY187" fmla="*/ 82346 h 10906198"/>
              <a:gd name="connsiteX188" fmla="*/ 782329 w 1943708"/>
              <a:gd name="connsiteY188" fmla="*/ 84122 h 10906198"/>
              <a:gd name="connsiteX189" fmla="*/ 785716 w 1943708"/>
              <a:gd name="connsiteY189" fmla="*/ 76428 h 10906198"/>
              <a:gd name="connsiteX190" fmla="*/ 788272 w 1943708"/>
              <a:gd name="connsiteY190" fmla="*/ 74915 h 10906198"/>
              <a:gd name="connsiteX191" fmla="*/ 789742 w 1943708"/>
              <a:gd name="connsiteY191" fmla="*/ 71299 h 10906198"/>
              <a:gd name="connsiteX192" fmla="*/ 794471 w 1943708"/>
              <a:gd name="connsiteY192" fmla="*/ 71299 h 10906198"/>
              <a:gd name="connsiteX193" fmla="*/ 797858 w 1943708"/>
              <a:gd name="connsiteY193" fmla="*/ 67945 h 10906198"/>
              <a:gd name="connsiteX194" fmla="*/ 804696 w 1943708"/>
              <a:gd name="connsiteY194" fmla="*/ 71430 h 10906198"/>
              <a:gd name="connsiteX195" fmla="*/ 807316 w 1943708"/>
              <a:gd name="connsiteY195" fmla="*/ 68931 h 10906198"/>
              <a:gd name="connsiteX196" fmla="*/ 809616 w 1943708"/>
              <a:gd name="connsiteY196" fmla="*/ 69720 h 10906198"/>
              <a:gd name="connsiteX197" fmla="*/ 811661 w 1943708"/>
              <a:gd name="connsiteY197" fmla="*/ 69720 h 10906198"/>
              <a:gd name="connsiteX198" fmla="*/ 813514 w 1943708"/>
              <a:gd name="connsiteY198" fmla="*/ 70378 h 10906198"/>
              <a:gd name="connsiteX199" fmla="*/ 817221 w 1943708"/>
              <a:gd name="connsiteY199" fmla="*/ 70509 h 10906198"/>
              <a:gd name="connsiteX200" fmla="*/ 821949 w 1943708"/>
              <a:gd name="connsiteY200" fmla="*/ 69589 h 10906198"/>
              <a:gd name="connsiteX201" fmla="*/ 823291 w 1943708"/>
              <a:gd name="connsiteY201" fmla="*/ 64722 h 10906198"/>
              <a:gd name="connsiteX202" fmla="*/ 828468 w 1943708"/>
              <a:gd name="connsiteY202" fmla="*/ 65577 h 10906198"/>
              <a:gd name="connsiteX203" fmla="*/ 833580 w 1943708"/>
              <a:gd name="connsiteY203" fmla="*/ 66103 h 10906198"/>
              <a:gd name="connsiteX204" fmla="*/ 837734 w 1943708"/>
              <a:gd name="connsiteY204" fmla="*/ 69852 h 10906198"/>
              <a:gd name="connsiteX205" fmla="*/ 852303 w 1943708"/>
              <a:gd name="connsiteY205" fmla="*/ 80965 h 10906198"/>
              <a:gd name="connsiteX206" fmla="*/ 863295 w 1943708"/>
              <a:gd name="connsiteY206" fmla="*/ 76823 h 10906198"/>
              <a:gd name="connsiteX207" fmla="*/ 884383 w 1943708"/>
              <a:gd name="connsiteY207" fmla="*/ 87213 h 10906198"/>
              <a:gd name="connsiteX208" fmla="*/ 885405 w 1943708"/>
              <a:gd name="connsiteY208" fmla="*/ 83004 h 10906198"/>
              <a:gd name="connsiteX209" fmla="*/ 887642 w 1943708"/>
              <a:gd name="connsiteY209" fmla="*/ 80768 h 10906198"/>
              <a:gd name="connsiteX210" fmla="*/ 892051 w 1943708"/>
              <a:gd name="connsiteY210" fmla="*/ 72219 h 10906198"/>
              <a:gd name="connsiteX211" fmla="*/ 903362 w 1943708"/>
              <a:gd name="connsiteY211" fmla="*/ 64459 h 10906198"/>
              <a:gd name="connsiteX212" fmla="*/ 912692 w 1943708"/>
              <a:gd name="connsiteY212" fmla="*/ 70772 h 10906198"/>
              <a:gd name="connsiteX213" fmla="*/ 921766 w 1943708"/>
              <a:gd name="connsiteY213" fmla="*/ 70246 h 10906198"/>
              <a:gd name="connsiteX214" fmla="*/ 926687 w 1943708"/>
              <a:gd name="connsiteY214" fmla="*/ 81294 h 10906198"/>
              <a:gd name="connsiteX215" fmla="*/ 935122 w 1943708"/>
              <a:gd name="connsiteY215" fmla="*/ 91487 h 10906198"/>
              <a:gd name="connsiteX216" fmla="*/ 944835 w 1943708"/>
              <a:gd name="connsiteY216" fmla="*/ 85306 h 10906198"/>
              <a:gd name="connsiteX217" fmla="*/ 949884 w 1943708"/>
              <a:gd name="connsiteY217" fmla="*/ 77349 h 10906198"/>
              <a:gd name="connsiteX218" fmla="*/ 961322 w 1943708"/>
              <a:gd name="connsiteY218" fmla="*/ 87410 h 10906198"/>
              <a:gd name="connsiteX219" fmla="*/ 965796 w 1943708"/>
              <a:gd name="connsiteY219" fmla="*/ 76691 h 10906198"/>
              <a:gd name="connsiteX220" fmla="*/ 976212 w 1943708"/>
              <a:gd name="connsiteY220" fmla="*/ 82149 h 10906198"/>
              <a:gd name="connsiteX221" fmla="*/ 981196 w 1943708"/>
              <a:gd name="connsiteY221" fmla="*/ 85700 h 10906198"/>
              <a:gd name="connsiteX222" fmla="*/ 986628 w 1943708"/>
              <a:gd name="connsiteY222" fmla="*/ 74455 h 10906198"/>
              <a:gd name="connsiteX223" fmla="*/ 990974 w 1943708"/>
              <a:gd name="connsiteY223" fmla="*/ 71364 h 10906198"/>
              <a:gd name="connsiteX224" fmla="*/ 991165 w 1943708"/>
              <a:gd name="connsiteY224" fmla="*/ 62815 h 10906198"/>
              <a:gd name="connsiteX225" fmla="*/ 998322 w 1943708"/>
              <a:gd name="connsiteY225" fmla="*/ 64985 h 10906198"/>
              <a:gd name="connsiteX226" fmla="*/ 1008994 w 1943708"/>
              <a:gd name="connsiteY226" fmla="*/ 64262 h 10906198"/>
              <a:gd name="connsiteX227" fmla="*/ 1021008 w 1943708"/>
              <a:gd name="connsiteY227" fmla="*/ 68010 h 10906198"/>
              <a:gd name="connsiteX228" fmla="*/ 1026759 w 1943708"/>
              <a:gd name="connsiteY228" fmla="*/ 66761 h 10906198"/>
              <a:gd name="connsiteX229" fmla="*/ 1039412 w 1943708"/>
              <a:gd name="connsiteY229" fmla="*/ 64591 h 10906198"/>
              <a:gd name="connsiteX230" fmla="*/ 1057241 w 1943708"/>
              <a:gd name="connsiteY230" fmla="*/ 71890 h 10906198"/>
              <a:gd name="connsiteX231" fmla="*/ 1061906 w 1943708"/>
              <a:gd name="connsiteY231" fmla="*/ 85832 h 10906198"/>
              <a:gd name="connsiteX232" fmla="*/ 1065932 w 1943708"/>
              <a:gd name="connsiteY232" fmla="*/ 92013 h 10906198"/>
              <a:gd name="connsiteX233" fmla="*/ 1074623 w 1943708"/>
              <a:gd name="connsiteY233" fmla="*/ 96354 h 10906198"/>
              <a:gd name="connsiteX234" fmla="*/ 1082419 w 1943708"/>
              <a:gd name="connsiteY234" fmla="*/ 92013 h 10906198"/>
              <a:gd name="connsiteX235" fmla="*/ 1086701 w 1943708"/>
              <a:gd name="connsiteY235" fmla="*/ 91290 h 10906198"/>
              <a:gd name="connsiteX236" fmla="*/ 1101910 w 1943708"/>
              <a:gd name="connsiteY236" fmla="*/ 108980 h 10906198"/>
              <a:gd name="connsiteX237" fmla="*/ 1109706 w 1943708"/>
              <a:gd name="connsiteY237" fmla="*/ 100957 h 10906198"/>
              <a:gd name="connsiteX238" fmla="*/ 1118908 w 1943708"/>
              <a:gd name="connsiteY238" fmla="*/ 94775 h 10906198"/>
              <a:gd name="connsiteX239" fmla="*/ 1131497 w 1943708"/>
              <a:gd name="connsiteY239" fmla="*/ 101549 h 10906198"/>
              <a:gd name="connsiteX240" fmla="*/ 1138718 w 1943708"/>
              <a:gd name="connsiteY240" fmla="*/ 101154 h 10906198"/>
              <a:gd name="connsiteX241" fmla="*/ 1143191 w 1943708"/>
              <a:gd name="connsiteY241" fmla="*/ 107533 h 10906198"/>
              <a:gd name="connsiteX242" fmla="*/ 1150540 w 1943708"/>
              <a:gd name="connsiteY242" fmla="*/ 115687 h 10906198"/>
              <a:gd name="connsiteX243" fmla="*/ 1156227 w 1943708"/>
              <a:gd name="connsiteY243" fmla="*/ 120817 h 10906198"/>
              <a:gd name="connsiteX244" fmla="*/ 1164854 w 1943708"/>
              <a:gd name="connsiteY244" fmla="*/ 129629 h 10906198"/>
              <a:gd name="connsiteX245" fmla="*/ 1167602 w 1943708"/>
              <a:gd name="connsiteY245" fmla="*/ 126472 h 10906198"/>
              <a:gd name="connsiteX246" fmla="*/ 1183067 w 1943708"/>
              <a:gd name="connsiteY246" fmla="*/ 124368 h 10906198"/>
              <a:gd name="connsiteX247" fmla="*/ 1191566 w 1943708"/>
              <a:gd name="connsiteY247" fmla="*/ 126078 h 10906198"/>
              <a:gd name="connsiteX248" fmla="*/ 1206775 w 1943708"/>
              <a:gd name="connsiteY248" fmla="*/ 132062 h 10906198"/>
              <a:gd name="connsiteX249" fmla="*/ 1218341 w 1943708"/>
              <a:gd name="connsiteY249" fmla="*/ 128642 h 10906198"/>
              <a:gd name="connsiteX250" fmla="*/ 1226713 w 1943708"/>
              <a:gd name="connsiteY250" fmla="*/ 126604 h 10906198"/>
              <a:gd name="connsiteX251" fmla="*/ 1234765 w 1943708"/>
              <a:gd name="connsiteY251" fmla="*/ 128905 h 10906198"/>
              <a:gd name="connsiteX252" fmla="*/ 1249398 w 1943708"/>
              <a:gd name="connsiteY252" fmla="*/ 126472 h 10906198"/>
              <a:gd name="connsiteX253" fmla="*/ 1254638 w 1943708"/>
              <a:gd name="connsiteY253" fmla="*/ 115424 h 10906198"/>
              <a:gd name="connsiteX254" fmla="*/ 1270486 w 1943708"/>
              <a:gd name="connsiteY254" fmla="*/ 114635 h 10906198"/>
              <a:gd name="connsiteX255" fmla="*/ 1271892 w 1943708"/>
              <a:gd name="connsiteY255" fmla="*/ 106481 h 10906198"/>
              <a:gd name="connsiteX256" fmla="*/ 1285056 w 1943708"/>
              <a:gd name="connsiteY256" fmla="*/ 105560 h 10906198"/>
              <a:gd name="connsiteX257" fmla="*/ 1290808 w 1943708"/>
              <a:gd name="connsiteY257" fmla="*/ 102075 h 10906198"/>
              <a:gd name="connsiteX258" fmla="*/ 1299435 w 1943708"/>
              <a:gd name="connsiteY258" fmla="*/ 102667 h 10906198"/>
              <a:gd name="connsiteX259" fmla="*/ 1309723 w 1943708"/>
              <a:gd name="connsiteY259" fmla="*/ 99510 h 10906198"/>
              <a:gd name="connsiteX260" fmla="*/ 1316561 w 1943708"/>
              <a:gd name="connsiteY260" fmla="*/ 96288 h 10906198"/>
              <a:gd name="connsiteX261" fmla="*/ 1321992 w 1943708"/>
              <a:gd name="connsiteY261" fmla="*/ 88462 h 10906198"/>
              <a:gd name="connsiteX262" fmla="*/ 1328702 w 1943708"/>
              <a:gd name="connsiteY262" fmla="*/ 84451 h 10906198"/>
              <a:gd name="connsiteX263" fmla="*/ 1338352 w 1943708"/>
              <a:gd name="connsiteY263" fmla="*/ 75968 h 10906198"/>
              <a:gd name="connsiteX264" fmla="*/ 1344423 w 1943708"/>
              <a:gd name="connsiteY264" fmla="*/ 84319 h 10906198"/>
              <a:gd name="connsiteX265" fmla="*/ 1351452 w 1943708"/>
              <a:gd name="connsiteY265" fmla="*/ 80768 h 10906198"/>
              <a:gd name="connsiteX266" fmla="*/ 1370048 w 1943708"/>
              <a:gd name="connsiteY266" fmla="*/ 87344 h 10906198"/>
              <a:gd name="connsiteX267" fmla="*/ 1371709 w 1943708"/>
              <a:gd name="connsiteY267" fmla="*/ 83136 h 10906198"/>
              <a:gd name="connsiteX268" fmla="*/ 1378739 w 1943708"/>
              <a:gd name="connsiteY268" fmla="*/ 80111 h 10906198"/>
              <a:gd name="connsiteX269" fmla="*/ 1388771 w 1943708"/>
              <a:gd name="connsiteY269" fmla="*/ 82083 h 10906198"/>
              <a:gd name="connsiteX270" fmla="*/ 1397718 w 1943708"/>
              <a:gd name="connsiteY270" fmla="*/ 83990 h 10906198"/>
              <a:gd name="connsiteX271" fmla="*/ 1415739 w 1943708"/>
              <a:gd name="connsiteY271" fmla="*/ 94447 h 10906198"/>
              <a:gd name="connsiteX272" fmla="*/ 1422129 w 1943708"/>
              <a:gd name="connsiteY272" fmla="*/ 95038 h 10906198"/>
              <a:gd name="connsiteX273" fmla="*/ 1424813 w 1943708"/>
              <a:gd name="connsiteY273" fmla="*/ 90501 h 10906198"/>
              <a:gd name="connsiteX274" fmla="*/ 1429797 w 1943708"/>
              <a:gd name="connsiteY274" fmla="*/ 86489 h 10906198"/>
              <a:gd name="connsiteX275" fmla="*/ 1436699 w 1943708"/>
              <a:gd name="connsiteY275" fmla="*/ 86752 h 10906198"/>
              <a:gd name="connsiteX276" fmla="*/ 1437530 w 1943708"/>
              <a:gd name="connsiteY276" fmla="*/ 79979 h 10906198"/>
              <a:gd name="connsiteX277" fmla="*/ 1446732 w 1943708"/>
              <a:gd name="connsiteY277" fmla="*/ 82610 h 10906198"/>
              <a:gd name="connsiteX278" fmla="*/ 1454847 w 1943708"/>
              <a:gd name="connsiteY278" fmla="*/ 85569 h 10906198"/>
              <a:gd name="connsiteX279" fmla="*/ 1463347 w 1943708"/>
              <a:gd name="connsiteY279" fmla="*/ 77743 h 10906198"/>
              <a:gd name="connsiteX280" fmla="*/ 1471270 w 1943708"/>
              <a:gd name="connsiteY280" fmla="*/ 71364 h 10906198"/>
              <a:gd name="connsiteX281" fmla="*/ 1479067 w 1943708"/>
              <a:gd name="connsiteY281" fmla="*/ 76954 h 10906198"/>
              <a:gd name="connsiteX282" fmla="*/ 1479770 w 1943708"/>
              <a:gd name="connsiteY282" fmla="*/ 64657 h 10906198"/>
              <a:gd name="connsiteX283" fmla="*/ 1485265 w 1943708"/>
              <a:gd name="connsiteY283" fmla="*/ 64196 h 10906198"/>
              <a:gd name="connsiteX284" fmla="*/ 1487821 w 1943708"/>
              <a:gd name="connsiteY284" fmla="*/ 58738 h 10906198"/>
              <a:gd name="connsiteX285" fmla="*/ 1493061 w 1943708"/>
              <a:gd name="connsiteY285" fmla="*/ 51439 h 10906198"/>
              <a:gd name="connsiteX286" fmla="*/ 1496896 w 1943708"/>
              <a:gd name="connsiteY286" fmla="*/ 52294 h 10906198"/>
              <a:gd name="connsiteX287" fmla="*/ 1506673 w 1943708"/>
              <a:gd name="connsiteY287" fmla="*/ 49071 h 10906198"/>
              <a:gd name="connsiteX288" fmla="*/ 1513894 w 1943708"/>
              <a:gd name="connsiteY288" fmla="*/ 49466 h 10906198"/>
              <a:gd name="connsiteX289" fmla="*/ 1523543 w 1943708"/>
              <a:gd name="connsiteY289" fmla="*/ 58804 h 10906198"/>
              <a:gd name="connsiteX290" fmla="*/ 1524630 w 1943708"/>
              <a:gd name="connsiteY290" fmla="*/ 51504 h 10906198"/>
              <a:gd name="connsiteX291" fmla="*/ 1531851 w 1943708"/>
              <a:gd name="connsiteY291" fmla="*/ 56173 h 10906198"/>
              <a:gd name="connsiteX292" fmla="*/ 1538049 w 1943708"/>
              <a:gd name="connsiteY292" fmla="*/ 55910 h 10906198"/>
              <a:gd name="connsiteX293" fmla="*/ 1552492 w 1943708"/>
              <a:gd name="connsiteY293" fmla="*/ 61369 h 10906198"/>
              <a:gd name="connsiteX294" fmla="*/ 1560288 w 1943708"/>
              <a:gd name="connsiteY294" fmla="*/ 47230 h 10906198"/>
              <a:gd name="connsiteX295" fmla="*/ 1563738 w 1943708"/>
              <a:gd name="connsiteY295" fmla="*/ 45915 h 10906198"/>
              <a:gd name="connsiteX296" fmla="*/ 1572301 w 1943708"/>
              <a:gd name="connsiteY296" fmla="*/ 51504 h 10906198"/>
              <a:gd name="connsiteX297" fmla="*/ 1578181 w 1943708"/>
              <a:gd name="connsiteY297" fmla="*/ 47493 h 10906198"/>
              <a:gd name="connsiteX298" fmla="*/ 1585338 w 1943708"/>
              <a:gd name="connsiteY298" fmla="*/ 47690 h 10906198"/>
              <a:gd name="connsiteX299" fmla="*/ 1590578 w 1943708"/>
              <a:gd name="connsiteY299" fmla="*/ 48479 h 10906198"/>
              <a:gd name="connsiteX300" fmla="*/ 1597416 w 1943708"/>
              <a:gd name="connsiteY300" fmla="*/ 37563 h 10906198"/>
              <a:gd name="connsiteX301" fmla="*/ 1606298 w 1943708"/>
              <a:gd name="connsiteY301" fmla="*/ 35590 h 10906198"/>
              <a:gd name="connsiteX302" fmla="*/ 1609749 w 1943708"/>
              <a:gd name="connsiteY302" fmla="*/ 33157 h 10906198"/>
              <a:gd name="connsiteX303" fmla="*/ 1614478 w 1943708"/>
              <a:gd name="connsiteY303" fmla="*/ 32302 h 10906198"/>
              <a:gd name="connsiteX304" fmla="*/ 1625086 w 1943708"/>
              <a:gd name="connsiteY304" fmla="*/ 25200 h 10906198"/>
              <a:gd name="connsiteX305" fmla="*/ 1629111 w 1943708"/>
              <a:gd name="connsiteY305" fmla="*/ 20136 h 10906198"/>
              <a:gd name="connsiteX306" fmla="*/ 1636397 w 1943708"/>
              <a:gd name="connsiteY306" fmla="*/ 18690 h 10906198"/>
              <a:gd name="connsiteX307" fmla="*/ 1645215 w 1943708"/>
              <a:gd name="connsiteY307" fmla="*/ 16519 h 10906198"/>
              <a:gd name="connsiteX308" fmla="*/ 1652436 w 1943708"/>
              <a:gd name="connsiteY308" fmla="*/ 16914 h 10906198"/>
              <a:gd name="connsiteX309" fmla="*/ 1661063 w 1943708"/>
              <a:gd name="connsiteY309" fmla="*/ 12442 h 10906198"/>
              <a:gd name="connsiteX310" fmla="*/ 1673524 w 1943708"/>
              <a:gd name="connsiteY310" fmla="*/ 14810 h 10906198"/>
              <a:gd name="connsiteX311" fmla="*/ 1674930 w 1943708"/>
              <a:gd name="connsiteY311" fmla="*/ 6392 h 10906198"/>
              <a:gd name="connsiteX312" fmla="*/ 1688733 w 1943708"/>
              <a:gd name="connsiteY312" fmla="*/ 18690 h 10906198"/>
              <a:gd name="connsiteX313" fmla="*/ 1702025 w 1943708"/>
              <a:gd name="connsiteY313" fmla="*/ 19873 h 10906198"/>
              <a:gd name="connsiteX314" fmla="*/ 1708096 w 1943708"/>
              <a:gd name="connsiteY314" fmla="*/ 21780 h 10906198"/>
              <a:gd name="connsiteX315" fmla="*/ 1708671 w 1943708"/>
              <a:gd name="connsiteY315" fmla="*/ 20728 h 10906198"/>
              <a:gd name="connsiteX316" fmla="*/ 1713144 w 1943708"/>
              <a:gd name="connsiteY316" fmla="*/ 20465 h 10906198"/>
              <a:gd name="connsiteX317" fmla="*/ 1718065 w 1943708"/>
              <a:gd name="connsiteY317" fmla="*/ 15073 h 10906198"/>
              <a:gd name="connsiteX318" fmla="*/ 1723369 w 1943708"/>
              <a:gd name="connsiteY318" fmla="*/ 13100 h 10906198"/>
              <a:gd name="connsiteX319" fmla="*/ 1726947 w 1943708"/>
              <a:gd name="connsiteY319" fmla="*/ 13363 h 10906198"/>
              <a:gd name="connsiteX320" fmla="*/ 1729440 w 1943708"/>
              <a:gd name="connsiteY320" fmla="*/ 11850 h 10906198"/>
              <a:gd name="connsiteX321" fmla="*/ 1739345 w 1943708"/>
              <a:gd name="connsiteY321" fmla="*/ 18755 h 10906198"/>
              <a:gd name="connsiteX322" fmla="*/ 1742029 w 1943708"/>
              <a:gd name="connsiteY322" fmla="*/ 13955 h 10906198"/>
              <a:gd name="connsiteX323" fmla="*/ 1754554 w 1943708"/>
              <a:gd name="connsiteY323" fmla="*/ 17506 h 10906198"/>
              <a:gd name="connsiteX324" fmla="*/ 1763564 w 1943708"/>
              <a:gd name="connsiteY324" fmla="*/ 18690 h 10906198"/>
              <a:gd name="connsiteX325" fmla="*/ 1773022 w 1943708"/>
              <a:gd name="connsiteY325" fmla="*/ 16848 h 10906198"/>
              <a:gd name="connsiteX326" fmla="*/ 1785099 w 1943708"/>
              <a:gd name="connsiteY326" fmla="*/ 23424 h 10906198"/>
              <a:gd name="connsiteX327" fmla="*/ 1793471 w 1943708"/>
              <a:gd name="connsiteY327" fmla="*/ 26581 h 10906198"/>
              <a:gd name="connsiteX328" fmla="*/ 1805293 w 1943708"/>
              <a:gd name="connsiteY328" fmla="*/ 26186 h 10906198"/>
              <a:gd name="connsiteX329" fmla="*/ 1818649 w 1943708"/>
              <a:gd name="connsiteY329" fmla="*/ 42364 h 10906198"/>
              <a:gd name="connsiteX330" fmla="*/ 1829193 w 1943708"/>
              <a:gd name="connsiteY330" fmla="*/ 53280 h 10906198"/>
              <a:gd name="connsiteX331" fmla="*/ 1834752 w 1943708"/>
              <a:gd name="connsiteY331" fmla="*/ 61303 h 10906198"/>
              <a:gd name="connsiteX332" fmla="*/ 1846510 w 1943708"/>
              <a:gd name="connsiteY332" fmla="*/ 54069 h 10906198"/>
              <a:gd name="connsiteX333" fmla="*/ 1853156 w 1943708"/>
              <a:gd name="connsiteY333" fmla="*/ 56239 h 10906198"/>
              <a:gd name="connsiteX334" fmla="*/ 1854882 w 1943708"/>
              <a:gd name="connsiteY334" fmla="*/ 64394 h 10906198"/>
              <a:gd name="connsiteX335" fmla="*/ 1860761 w 1943708"/>
              <a:gd name="connsiteY335" fmla="*/ 57489 h 10906198"/>
              <a:gd name="connsiteX336" fmla="*/ 1865298 w 1943708"/>
              <a:gd name="connsiteY336" fmla="*/ 64196 h 10906198"/>
              <a:gd name="connsiteX337" fmla="*/ 1872327 w 1943708"/>
              <a:gd name="connsiteY337" fmla="*/ 73403 h 10906198"/>
              <a:gd name="connsiteX338" fmla="*/ 1876992 w 1943708"/>
              <a:gd name="connsiteY338" fmla="*/ 76099 h 10906198"/>
              <a:gd name="connsiteX339" fmla="*/ 1877823 w 1943708"/>
              <a:gd name="connsiteY339" fmla="*/ 69260 h 10906198"/>
              <a:gd name="connsiteX340" fmla="*/ 1882488 w 1943708"/>
              <a:gd name="connsiteY340" fmla="*/ 73995 h 10906198"/>
              <a:gd name="connsiteX341" fmla="*/ 1888367 w 1943708"/>
              <a:gd name="connsiteY341" fmla="*/ 78993 h 10906198"/>
              <a:gd name="connsiteX342" fmla="*/ 1892073 w 1943708"/>
              <a:gd name="connsiteY342" fmla="*/ 85306 h 10906198"/>
              <a:gd name="connsiteX343" fmla="*/ 1901275 w 1943708"/>
              <a:gd name="connsiteY343" fmla="*/ 81952 h 10906198"/>
              <a:gd name="connsiteX344" fmla="*/ 1909647 w 1943708"/>
              <a:gd name="connsiteY344" fmla="*/ 74389 h 10906198"/>
              <a:gd name="connsiteX345" fmla="*/ 1914951 w 1943708"/>
              <a:gd name="connsiteY345" fmla="*/ 78204 h 10906198"/>
              <a:gd name="connsiteX346" fmla="*/ 1925687 w 1943708"/>
              <a:gd name="connsiteY346" fmla="*/ 74784 h 10906198"/>
              <a:gd name="connsiteX347" fmla="*/ 1932460 w 1943708"/>
              <a:gd name="connsiteY347" fmla="*/ 82675 h 10906198"/>
              <a:gd name="connsiteX348" fmla="*/ 1940256 w 1943708"/>
              <a:gd name="connsiteY348" fmla="*/ 88857 h 10906198"/>
              <a:gd name="connsiteX349" fmla="*/ 1943707 w 1943708"/>
              <a:gd name="connsiteY349" fmla="*/ 91619 h 10906198"/>
              <a:gd name="connsiteX350" fmla="*/ 1943707 w 1943708"/>
              <a:gd name="connsiteY350" fmla="*/ 1553035 h 10906198"/>
              <a:gd name="connsiteX351" fmla="*/ 1943708 w 1943708"/>
              <a:gd name="connsiteY351" fmla="*/ 1553035 h 10906198"/>
              <a:gd name="connsiteX352" fmla="*/ 1943708 w 1943708"/>
              <a:gd name="connsiteY352" fmla="*/ 9084138 h 10906198"/>
              <a:gd name="connsiteX353" fmla="*/ 1943707 w 1943708"/>
              <a:gd name="connsiteY353" fmla="*/ 9084138 h 10906198"/>
              <a:gd name="connsiteX354" fmla="*/ 1943707 w 1943708"/>
              <a:gd name="connsiteY354" fmla="*/ 10786184 h 10906198"/>
              <a:gd name="connsiteX355" fmla="*/ 1940768 w 1943708"/>
              <a:gd name="connsiteY355" fmla="*/ 10788419 h 10906198"/>
              <a:gd name="connsiteX356" fmla="*/ 1932205 w 1943708"/>
              <a:gd name="connsiteY356" fmla="*/ 10778884 h 10906198"/>
              <a:gd name="connsiteX357" fmla="*/ 1931118 w 1943708"/>
              <a:gd name="connsiteY357" fmla="*/ 10781580 h 10906198"/>
              <a:gd name="connsiteX358" fmla="*/ 1926901 w 1943708"/>
              <a:gd name="connsiteY358" fmla="*/ 10778490 h 10906198"/>
              <a:gd name="connsiteX359" fmla="*/ 1911692 w 1943708"/>
              <a:gd name="connsiteY359" fmla="*/ 10790261 h 10906198"/>
              <a:gd name="connsiteX360" fmla="*/ 1908880 w 1943708"/>
              <a:gd name="connsiteY360" fmla="*/ 10794470 h 10906198"/>
              <a:gd name="connsiteX361" fmla="*/ 1905429 w 1943708"/>
              <a:gd name="connsiteY361" fmla="*/ 10796969 h 10906198"/>
              <a:gd name="connsiteX362" fmla="*/ 1902234 w 1943708"/>
              <a:gd name="connsiteY362" fmla="*/ 10800191 h 10906198"/>
              <a:gd name="connsiteX363" fmla="*/ 1895716 w 1943708"/>
              <a:gd name="connsiteY363" fmla="*/ 10817815 h 10906198"/>
              <a:gd name="connsiteX364" fmla="*/ 1889773 w 1943708"/>
              <a:gd name="connsiteY364" fmla="*/ 10810647 h 10906198"/>
              <a:gd name="connsiteX365" fmla="*/ 1885683 w 1943708"/>
              <a:gd name="connsiteY365" fmla="*/ 10817289 h 10906198"/>
              <a:gd name="connsiteX366" fmla="*/ 1882360 w 1943708"/>
              <a:gd name="connsiteY366" fmla="*/ 10821892 h 10906198"/>
              <a:gd name="connsiteX367" fmla="*/ 1874947 w 1943708"/>
              <a:gd name="connsiteY367" fmla="*/ 10832348 h 10906198"/>
              <a:gd name="connsiteX368" fmla="*/ 1871305 w 1943708"/>
              <a:gd name="connsiteY368" fmla="*/ 10834124 h 10906198"/>
              <a:gd name="connsiteX369" fmla="*/ 1866448 w 1943708"/>
              <a:gd name="connsiteY369" fmla="*/ 10835965 h 10906198"/>
              <a:gd name="connsiteX370" fmla="*/ 1860697 w 1943708"/>
              <a:gd name="connsiteY370" fmla="*/ 10833663 h 10906198"/>
              <a:gd name="connsiteX371" fmla="*/ 1854946 w 1943708"/>
              <a:gd name="connsiteY371" fmla="*/ 10830638 h 10906198"/>
              <a:gd name="connsiteX372" fmla="*/ 1846574 w 1943708"/>
              <a:gd name="connsiteY372" fmla="*/ 10847802 h 10906198"/>
              <a:gd name="connsiteX373" fmla="*/ 1836286 w 1943708"/>
              <a:gd name="connsiteY373" fmla="*/ 10835044 h 10906198"/>
              <a:gd name="connsiteX374" fmla="*/ 1828490 w 1943708"/>
              <a:gd name="connsiteY374" fmla="*/ 10849249 h 10906198"/>
              <a:gd name="connsiteX375" fmla="*/ 1822866 w 1943708"/>
              <a:gd name="connsiteY375" fmla="*/ 10847473 h 10906198"/>
              <a:gd name="connsiteX376" fmla="*/ 1817307 w 1943708"/>
              <a:gd name="connsiteY376" fmla="*/ 10850761 h 10906198"/>
              <a:gd name="connsiteX377" fmla="*/ 1812194 w 1943708"/>
              <a:gd name="connsiteY377" fmla="*/ 10858784 h 10906198"/>
              <a:gd name="connsiteX378" fmla="*/ 1805548 w 1943708"/>
              <a:gd name="connsiteY378" fmla="*/ 10856088 h 10906198"/>
              <a:gd name="connsiteX379" fmla="*/ 1798647 w 1943708"/>
              <a:gd name="connsiteY379" fmla="*/ 10859376 h 10906198"/>
              <a:gd name="connsiteX380" fmla="*/ 1787911 w 1943708"/>
              <a:gd name="connsiteY380" fmla="*/ 10864374 h 10906198"/>
              <a:gd name="connsiteX381" fmla="*/ 1784524 w 1943708"/>
              <a:gd name="connsiteY381" fmla="*/ 10866018 h 10906198"/>
              <a:gd name="connsiteX382" fmla="*/ 1778709 w 1943708"/>
              <a:gd name="connsiteY382" fmla="*/ 10864505 h 10906198"/>
              <a:gd name="connsiteX383" fmla="*/ 1777367 w 1943708"/>
              <a:gd name="connsiteY383" fmla="*/ 10867530 h 10906198"/>
              <a:gd name="connsiteX384" fmla="*/ 1772702 w 1943708"/>
              <a:gd name="connsiteY384" fmla="*/ 10877197 h 10906198"/>
              <a:gd name="connsiteX385" fmla="*/ 1765737 w 1943708"/>
              <a:gd name="connsiteY385" fmla="*/ 10875553 h 10906198"/>
              <a:gd name="connsiteX386" fmla="*/ 1758835 w 1943708"/>
              <a:gd name="connsiteY386" fmla="*/ 10872397 h 10906198"/>
              <a:gd name="connsiteX387" fmla="*/ 1752061 w 1943708"/>
              <a:gd name="connsiteY387" fmla="*/ 10876605 h 10906198"/>
              <a:gd name="connsiteX388" fmla="*/ 1738130 w 1943708"/>
              <a:gd name="connsiteY388" fmla="*/ 10860889 h 10906198"/>
              <a:gd name="connsiteX389" fmla="*/ 1736149 w 1943708"/>
              <a:gd name="connsiteY389" fmla="*/ 10856877 h 10906198"/>
              <a:gd name="connsiteX390" fmla="*/ 1727778 w 1943708"/>
              <a:gd name="connsiteY390" fmla="*/ 10858784 h 10906198"/>
              <a:gd name="connsiteX391" fmla="*/ 1725350 w 1943708"/>
              <a:gd name="connsiteY391" fmla="*/ 10865294 h 10906198"/>
              <a:gd name="connsiteX392" fmla="*/ 1718704 w 1943708"/>
              <a:gd name="connsiteY392" fmla="*/ 10866018 h 10906198"/>
              <a:gd name="connsiteX393" fmla="*/ 1713080 w 1943708"/>
              <a:gd name="connsiteY393" fmla="*/ 10871345 h 10906198"/>
              <a:gd name="connsiteX394" fmla="*/ 1708032 w 1943708"/>
              <a:gd name="connsiteY394" fmla="*/ 10873449 h 10906198"/>
              <a:gd name="connsiteX395" fmla="*/ 1703559 w 1943708"/>
              <a:gd name="connsiteY395" fmla="*/ 10879696 h 10906198"/>
              <a:gd name="connsiteX396" fmla="*/ 1698255 w 1943708"/>
              <a:gd name="connsiteY396" fmla="*/ 10875882 h 10906198"/>
              <a:gd name="connsiteX397" fmla="*/ 1694165 w 1943708"/>
              <a:gd name="connsiteY397" fmla="*/ 10880946 h 10906198"/>
              <a:gd name="connsiteX398" fmla="*/ 1689244 w 1943708"/>
              <a:gd name="connsiteY398" fmla="*/ 10881669 h 10906198"/>
              <a:gd name="connsiteX399" fmla="*/ 1680170 w 1943708"/>
              <a:gd name="connsiteY399" fmla="*/ 10884957 h 10906198"/>
              <a:gd name="connsiteX400" fmla="*/ 1675250 w 1943708"/>
              <a:gd name="connsiteY400" fmla="*/ 10881340 h 10906198"/>
              <a:gd name="connsiteX401" fmla="*/ 1673652 w 1943708"/>
              <a:gd name="connsiteY401" fmla="*/ 10881603 h 10906198"/>
              <a:gd name="connsiteX402" fmla="*/ 1668987 w 1943708"/>
              <a:gd name="connsiteY402" fmla="*/ 10876934 h 10906198"/>
              <a:gd name="connsiteX403" fmla="*/ 1660871 w 1943708"/>
              <a:gd name="connsiteY403" fmla="*/ 10888245 h 10906198"/>
              <a:gd name="connsiteX404" fmla="*/ 1653331 w 1943708"/>
              <a:gd name="connsiteY404" fmla="*/ 10903370 h 10906198"/>
              <a:gd name="connsiteX405" fmla="*/ 1647643 w 1943708"/>
              <a:gd name="connsiteY405" fmla="*/ 10896663 h 10906198"/>
              <a:gd name="connsiteX406" fmla="*/ 1641892 w 1943708"/>
              <a:gd name="connsiteY406" fmla="*/ 10895676 h 10906198"/>
              <a:gd name="connsiteX407" fmla="*/ 1636397 w 1943708"/>
              <a:gd name="connsiteY407" fmla="*/ 10906198 h 10906198"/>
              <a:gd name="connsiteX408" fmla="*/ 1624255 w 1943708"/>
              <a:gd name="connsiteY408" fmla="*/ 10886535 h 10906198"/>
              <a:gd name="connsiteX409" fmla="*/ 1619973 w 1943708"/>
              <a:gd name="connsiteY409" fmla="*/ 10882721 h 10906198"/>
              <a:gd name="connsiteX410" fmla="*/ 1616075 w 1943708"/>
              <a:gd name="connsiteY410" fmla="*/ 10875224 h 10906198"/>
              <a:gd name="connsiteX411" fmla="*/ 1612816 w 1943708"/>
              <a:gd name="connsiteY411" fmla="*/ 10864637 h 10906198"/>
              <a:gd name="connsiteX412" fmla="*/ 1607768 w 1943708"/>
              <a:gd name="connsiteY412" fmla="*/ 10879565 h 10906198"/>
              <a:gd name="connsiteX413" fmla="*/ 1601825 w 1943708"/>
              <a:gd name="connsiteY413" fmla="*/ 10866938 h 10906198"/>
              <a:gd name="connsiteX414" fmla="*/ 1599972 w 1943708"/>
              <a:gd name="connsiteY414" fmla="*/ 10860560 h 10906198"/>
              <a:gd name="connsiteX415" fmla="*/ 1587830 w 1943708"/>
              <a:gd name="connsiteY415" fmla="*/ 10847539 h 10906198"/>
              <a:gd name="connsiteX416" fmla="*/ 1583101 w 1943708"/>
              <a:gd name="connsiteY416" fmla="*/ 10847670 h 10906198"/>
              <a:gd name="connsiteX417" fmla="*/ 1578500 w 1943708"/>
              <a:gd name="connsiteY417" fmla="*/ 10846158 h 10906198"/>
              <a:gd name="connsiteX418" fmla="*/ 1567061 w 1943708"/>
              <a:gd name="connsiteY418" fmla="*/ 10840502 h 10906198"/>
              <a:gd name="connsiteX419" fmla="*/ 1560927 w 1943708"/>
              <a:gd name="connsiteY419" fmla="*/ 10842212 h 10906198"/>
              <a:gd name="connsiteX420" fmla="*/ 1551916 w 1943708"/>
              <a:gd name="connsiteY420" fmla="*/ 10843133 h 10906198"/>
              <a:gd name="connsiteX421" fmla="*/ 1547251 w 1943708"/>
              <a:gd name="connsiteY421" fmla="*/ 10848657 h 10906198"/>
              <a:gd name="connsiteX422" fmla="*/ 1537410 w 1943708"/>
              <a:gd name="connsiteY422" fmla="*/ 10848394 h 10906198"/>
              <a:gd name="connsiteX423" fmla="*/ 1533384 w 1943708"/>
              <a:gd name="connsiteY423" fmla="*/ 10846684 h 10906198"/>
              <a:gd name="connsiteX424" fmla="*/ 1530253 w 1943708"/>
              <a:gd name="connsiteY424" fmla="*/ 10848723 h 10906198"/>
              <a:gd name="connsiteX425" fmla="*/ 1522840 w 1943708"/>
              <a:gd name="connsiteY425" fmla="*/ 10845171 h 10906198"/>
              <a:gd name="connsiteX426" fmla="*/ 1520668 w 1943708"/>
              <a:gd name="connsiteY426" fmla="*/ 10839845 h 10906198"/>
              <a:gd name="connsiteX427" fmla="*/ 1518559 w 1943708"/>
              <a:gd name="connsiteY427" fmla="*/ 10837280 h 10906198"/>
              <a:gd name="connsiteX428" fmla="*/ 1516067 w 1943708"/>
              <a:gd name="connsiteY428" fmla="*/ 10840042 h 10906198"/>
              <a:gd name="connsiteX429" fmla="*/ 1507887 w 1943708"/>
              <a:gd name="connsiteY429" fmla="*/ 10847013 h 10906198"/>
              <a:gd name="connsiteX430" fmla="*/ 1501113 w 1943708"/>
              <a:gd name="connsiteY430" fmla="*/ 10850038 h 10906198"/>
              <a:gd name="connsiteX431" fmla="*/ 1495809 w 1943708"/>
              <a:gd name="connsiteY431" fmla="*/ 10860034 h 10906198"/>
              <a:gd name="connsiteX432" fmla="*/ 1484562 w 1943708"/>
              <a:gd name="connsiteY432" fmla="*/ 10852208 h 10906198"/>
              <a:gd name="connsiteX433" fmla="*/ 1479386 w 1943708"/>
              <a:gd name="connsiteY433" fmla="*/ 10854773 h 10906198"/>
              <a:gd name="connsiteX434" fmla="*/ 1476255 w 1943708"/>
              <a:gd name="connsiteY434" fmla="*/ 10844645 h 10906198"/>
              <a:gd name="connsiteX435" fmla="*/ 1470184 w 1943708"/>
              <a:gd name="connsiteY435" fmla="*/ 10840831 h 10906198"/>
              <a:gd name="connsiteX436" fmla="*/ 1455614 w 1943708"/>
              <a:gd name="connsiteY436" fmla="*/ 10816828 h 10906198"/>
              <a:gd name="connsiteX437" fmla="*/ 1452930 w 1943708"/>
              <a:gd name="connsiteY437" fmla="*/ 10822221 h 10906198"/>
              <a:gd name="connsiteX438" fmla="*/ 1446476 w 1943708"/>
              <a:gd name="connsiteY438" fmla="*/ 10808345 h 10906198"/>
              <a:gd name="connsiteX439" fmla="*/ 1441364 w 1943708"/>
              <a:gd name="connsiteY439" fmla="*/ 10805517 h 10906198"/>
              <a:gd name="connsiteX440" fmla="*/ 1431011 w 1943708"/>
              <a:gd name="connsiteY440" fmla="*/ 10793089 h 10906198"/>
              <a:gd name="connsiteX441" fmla="*/ 1418295 w 1943708"/>
              <a:gd name="connsiteY441" fmla="*/ 10802821 h 10906198"/>
              <a:gd name="connsiteX442" fmla="*/ 1401680 w 1943708"/>
              <a:gd name="connsiteY442" fmla="*/ 10786513 h 10906198"/>
              <a:gd name="connsiteX443" fmla="*/ 1398676 w 1943708"/>
              <a:gd name="connsiteY443" fmla="*/ 10788222 h 10906198"/>
              <a:gd name="connsiteX444" fmla="*/ 1390752 w 1943708"/>
              <a:gd name="connsiteY444" fmla="*/ 10784079 h 10906198"/>
              <a:gd name="connsiteX445" fmla="*/ 1382189 w 1943708"/>
              <a:gd name="connsiteY445" fmla="*/ 10793483 h 10906198"/>
              <a:gd name="connsiteX446" fmla="*/ 1374329 w 1943708"/>
              <a:gd name="connsiteY446" fmla="*/ 10788485 h 10906198"/>
              <a:gd name="connsiteX447" fmla="*/ 1367492 w 1943708"/>
              <a:gd name="connsiteY447" fmla="*/ 10789998 h 10906198"/>
              <a:gd name="connsiteX448" fmla="*/ 1363274 w 1943708"/>
              <a:gd name="connsiteY448" fmla="*/ 10785066 h 10906198"/>
              <a:gd name="connsiteX449" fmla="*/ 1353049 w 1943708"/>
              <a:gd name="connsiteY449" fmla="*/ 10775925 h 10906198"/>
              <a:gd name="connsiteX450" fmla="*/ 1349024 w 1943708"/>
              <a:gd name="connsiteY450" fmla="*/ 10780265 h 10906198"/>
              <a:gd name="connsiteX451" fmla="*/ 1338480 w 1943708"/>
              <a:gd name="connsiteY451" fmla="*/ 10769875 h 10906198"/>
              <a:gd name="connsiteX452" fmla="*/ 1332537 w 1943708"/>
              <a:gd name="connsiteY452" fmla="*/ 10766981 h 10906198"/>
              <a:gd name="connsiteX453" fmla="*/ 1322823 w 1943708"/>
              <a:gd name="connsiteY453" fmla="*/ 10770467 h 10906198"/>
              <a:gd name="connsiteX454" fmla="*/ 1311001 w 1943708"/>
              <a:gd name="connsiteY454" fmla="*/ 10764154 h 10906198"/>
              <a:gd name="connsiteX455" fmla="*/ 1301991 w 1943708"/>
              <a:gd name="connsiteY455" fmla="*/ 10768362 h 10906198"/>
              <a:gd name="connsiteX456" fmla="*/ 1296687 w 1943708"/>
              <a:gd name="connsiteY456" fmla="*/ 10774675 h 10906198"/>
              <a:gd name="connsiteX457" fmla="*/ 1286398 w 1943708"/>
              <a:gd name="connsiteY457" fmla="*/ 10775202 h 10906198"/>
              <a:gd name="connsiteX458" fmla="*/ 1279241 w 1943708"/>
              <a:gd name="connsiteY458" fmla="*/ 10775136 h 10906198"/>
              <a:gd name="connsiteX459" fmla="*/ 1264671 w 1943708"/>
              <a:gd name="connsiteY459" fmla="*/ 10801309 h 10906198"/>
              <a:gd name="connsiteX460" fmla="*/ 1256747 w 1943708"/>
              <a:gd name="connsiteY460" fmla="*/ 10797363 h 10906198"/>
              <a:gd name="connsiteX461" fmla="*/ 1243072 w 1943708"/>
              <a:gd name="connsiteY461" fmla="*/ 10800454 h 10906198"/>
              <a:gd name="connsiteX462" fmla="*/ 1230739 w 1943708"/>
              <a:gd name="connsiteY462" fmla="*/ 10795127 h 10906198"/>
              <a:gd name="connsiteX463" fmla="*/ 1227352 w 1943708"/>
              <a:gd name="connsiteY463" fmla="*/ 10799402 h 10906198"/>
              <a:gd name="connsiteX464" fmla="*/ 1218980 w 1943708"/>
              <a:gd name="connsiteY464" fmla="*/ 10791839 h 10906198"/>
              <a:gd name="connsiteX465" fmla="*/ 1212718 w 1943708"/>
              <a:gd name="connsiteY465" fmla="*/ 10785855 h 10906198"/>
              <a:gd name="connsiteX466" fmla="*/ 1204219 w 1943708"/>
              <a:gd name="connsiteY466" fmla="*/ 10789077 h 10906198"/>
              <a:gd name="connsiteX467" fmla="*/ 1200321 w 1943708"/>
              <a:gd name="connsiteY467" fmla="*/ 10792694 h 10906198"/>
              <a:gd name="connsiteX468" fmla="*/ 1181341 w 1943708"/>
              <a:gd name="connsiteY468" fmla="*/ 10801309 h 10906198"/>
              <a:gd name="connsiteX469" fmla="*/ 1174440 w 1943708"/>
              <a:gd name="connsiteY469" fmla="*/ 10804728 h 10906198"/>
              <a:gd name="connsiteX470" fmla="*/ 1165941 w 1943708"/>
              <a:gd name="connsiteY470" fmla="*/ 10815579 h 10906198"/>
              <a:gd name="connsiteX471" fmla="*/ 1161276 w 1943708"/>
              <a:gd name="connsiteY471" fmla="*/ 10815382 h 10906198"/>
              <a:gd name="connsiteX472" fmla="*/ 1154183 w 1943708"/>
              <a:gd name="connsiteY472" fmla="*/ 10807490 h 10906198"/>
              <a:gd name="connsiteX473" fmla="*/ 1147984 w 1943708"/>
              <a:gd name="connsiteY473" fmla="*/ 10807030 h 10906198"/>
              <a:gd name="connsiteX474" fmla="*/ 1140379 w 1943708"/>
              <a:gd name="connsiteY474" fmla="*/ 10806043 h 10906198"/>
              <a:gd name="connsiteX475" fmla="*/ 1131689 w 1943708"/>
              <a:gd name="connsiteY475" fmla="*/ 10812883 h 10906198"/>
              <a:gd name="connsiteX476" fmla="*/ 1126001 w 1943708"/>
              <a:gd name="connsiteY476" fmla="*/ 10815053 h 10906198"/>
              <a:gd name="connsiteX477" fmla="*/ 1120697 w 1943708"/>
              <a:gd name="connsiteY477" fmla="*/ 10816434 h 10906198"/>
              <a:gd name="connsiteX478" fmla="*/ 1102101 w 1943708"/>
              <a:gd name="connsiteY478" fmla="*/ 10822813 h 10906198"/>
              <a:gd name="connsiteX479" fmla="*/ 1080566 w 1943708"/>
              <a:gd name="connsiteY479" fmla="*/ 10827350 h 10906198"/>
              <a:gd name="connsiteX480" fmla="*/ 1064335 w 1943708"/>
              <a:gd name="connsiteY480" fmla="*/ 10827219 h 10906198"/>
              <a:gd name="connsiteX481" fmla="*/ 1049381 w 1943708"/>
              <a:gd name="connsiteY481" fmla="*/ 10821234 h 10906198"/>
              <a:gd name="connsiteX482" fmla="*/ 1045227 w 1943708"/>
              <a:gd name="connsiteY482" fmla="*/ 10829849 h 10906198"/>
              <a:gd name="connsiteX483" fmla="*/ 1041904 w 1943708"/>
              <a:gd name="connsiteY483" fmla="*/ 10825049 h 10906198"/>
              <a:gd name="connsiteX484" fmla="*/ 1036217 w 1943708"/>
              <a:gd name="connsiteY484" fmla="*/ 10827942 h 10906198"/>
              <a:gd name="connsiteX485" fmla="*/ 1029124 w 1943708"/>
              <a:gd name="connsiteY485" fmla="*/ 10832611 h 10906198"/>
              <a:gd name="connsiteX486" fmla="*/ 1024523 w 1943708"/>
              <a:gd name="connsiteY486" fmla="*/ 10828600 h 10906198"/>
              <a:gd name="connsiteX487" fmla="*/ 1019858 w 1943708"/>
              <a:gd name="connsiteY487" fmla="*/ 10831230 h 10906198"/>
              <a:gd name="connsiteX488" fmla="*/ 1013659 w 1943708"/>
              <a:gd name="connsiteY488" fmla="*/ 10831362 h 10906198"/>
              <a:gd name="connsiteX489" fmla="*/ 1004904 w 1943708"/>
              <a:gd name="connsiteY489" fmla="*/ 10836623 h 10906198"/>
              <a:gd name="connsiteX490" fmla="*/ 1000879 w 1943708"/>
              <a:gd name="connsiteY490" fmla="*/ 10825903 h 10906198"/>
              <a:gd name="connsiteX491" fmla="*/ 998195 w 1943708"/>
              <a:gd name="connsiteY491" fmla="*/ 10816171 h 10906198"/>
              <a:gd name="connsiteX492" fmla="*/ 992827 w 1943708"/>
              <a:gd name="connsiteY492" fmla="*/ 10812883 h 10906198"/>
              <a:gd name="connsiteX493" fmla="*/ 984967 w 1943708"/>
              <a:gd name="connsiteY493" fmla="*/ 10814329 h 10906198"/>
              <a:gd name="connsiteX494" fmla="*/ 974678 w 1943708"/>
              <a:gd name="connsiteY494" fmla="*/ 10826035 h 10906198"/>
              <a:gd name="connsiteX495" fmla="*/ 967393 w 1943708"/>
              <a:gd name="connsiteY495" fmla="*/ 10822155 h 10906198"/>
              <a:gd name="connsiteX496" fmla="*/ 960492 w 1943708"/>
              <a:gd name="connsiteY496" fmla="*/ 10827942 h 10906198"/>
              <a:gd name="connsiteX497" fmla="*/ 939595 w 1943708"/>
              <a:gd name="connsiteY497" fmla="*/ 10824062 h 10906198"/>
              <a:gd name="connsiteX498" fmla="*/ 930202 w 1943708"/>
              <a:gd name="connsiteY498" fmla="*/ 10820445 h 10906198"/>
              <a:gd name="connsiteX499" fmla="*/ 923939 w 1943708"/>
              <a:gd name="connsiteY499" fmla="*/ 10827613 h 10906198"/>
              <a:gd name="connsiteX500" fmla="*/ 919849 w 1943708"/>
              <a:gd name="connsiteY500" fmla="*/ 10830244 h 10906198"/>
              <a:gd name="connsiteX501" fmla="*/ 913906 w 1943708"/>
              <a:gd name="connsiteY501" fmla="*/ 10843133 h 10906198"/>
              <a:gd name="connsiteX502" fmla="*/ 904576 w 1943708"/>
              <a:gd name="connsiteY502" fmla="*/ 10849446 h 10906198"/>
              <a:gd name="connsiteX503" fmla="*/ 901956 w 1943708"/>
              <a:gd name="connsiteY503" fmla="*/ 10858258 h 10906198"/>
              <a:gd name="connsiteX504" fmla="*/ 898250 w 1943708"/>
              <a:gd name="connsiteY504" fmla="*/ 10871542 h 10906198"/>
              <a:gd name="connsiteX505" fmla="*/ 892499 w 1943708"/>
              <a:gd name="connsiteY505" fmla="*/ 10868780 h 10906198"/>
              <a:gd name="connsiteX506" fmla="*/ 885022 w 1943708"/>
              <a:gd name="connsiteY506" fmla="*/ 10880288 h 10906198"/>
              <a:gd name="connsiteX507" fmla="*/ 878504 w 1943708"/>
              <a:gd name="connsiteY507" fmla="*/ 10879367 h 10906198"/>
              <a:gd name="connsiteX508" fmla="*/ 873455 w 1943708"/>
              <a:gd name="connsiteY508" fmla="*/ 10878907 h 10906198"/>
              <a:gd name="connsiteX509" fmla="*/ 867960 w 1943708"/>
              <a:gd name="connsiteY509" fmla="*/ 10881274 h 10906198"/>
              <a:gd name="connsiteX510" fmla="*/ 854604 w 1943708"/>
              <a:gd name="connsiteY510" fmla="*/ 10859573 h 10906198"/>
              <a:gd name="connsiteX511" fmla="*/ 846297 w 1943708"/>
              <a:gd name="connsiteY511" fmla="*/ 10848591 h 10906198"/>
              <a:gd name="connsiteX512" fmla="*/ 838500 w 1943708"/>
              <a:gd name="connsiteY512" fmla="*/ 10839187 h 10906198"/>
              <a:gd name="connsiteX513" fmla="*/ 830385 w 1943708"/>
              <a:gd name="connsiteY513" fmla="*/ 10857535 h 10906198"/>
              <a:gd name="connsiteX514" fmla="*/ 823291 w 1943708"/>
              <a:gd name="connsiteY514" fmla="*/ 10846355 h 10906198"/>
              <a:gd name="connsiteX515" fmla="*/ 804823 w 1943708"/>
              <a:gd name="connsiteY515" fmla="*/ 10845698 h 10906198"/>
              <a:gd name="connsiteX516" fmla="*/ 797219 w 1943708"/>
              <a:gd name="connsiteY516" fmla="*/ 10838990 h 10906198"/>
              <a:gd name="connsiteX517" fmla="*/ 793704 w 1943708"/>
              <a:gd name="connsiteY517" fmla="*/ 10830046 h 10906198"/>
              <a:gd name="connsiteX518" fmla="*/ 792490 w 1943708"/>
              <a:gd name="connsiteY518" fmla="*/ 10821563 h 10906198"/>
              <a:gd name="connsiteX519" fmla="*/ 788848 w 1943708"/>
              <a:gd name="connsiteY519" fmla="*/ 10816828 h 10906198"/>
              <a:gd name="connsiteX520" fmla="*/ 782202 w 1943708"/>
              <a:gd name="connsiteY520" fmla="*/ 10803742 h 10906198"/>
              <a:gd name="connsiteX521" fmla="*/ 770955 w 1943708"/>
              <a:gd name="connsiteY521" fmla="*/ 10797889 h 10906198"/>
              <a:gd name="connsiteX522" fmla="*/ 759005 w 1943708"/>
              <a:gd name="connsiteY522" fmla="*/ 10790261 h 10906198"/>
              <a:gd name="connsiteX523" fmla="*/ 754404 w 1943708"/>
              <a:gd name="connsiteY523" fmla="*/ 10796114 h 10906198"/>
              <a:gd name="connsiteX524" fmla="*/ 750250 w 1943708"/>
              <a:gd name="connsiteY524" fmla="*/ 10800520 h 10906198"/>
              <a:gd name="connsiteX525" fmla="*/ 741431 w 1943708"/>
              <a:gd name="connsiteY525" fmla="*/ 10796508 h 10906198"/>
              <a:gd name="connsiteX526" fmla="*/ 734402 w 1943708"/>
              <a:gd name="connsiteY526" fmla="*/ 10791905 h 10906198"/>
              <a:gd name="connsiteX527" fmla="*/ 732549 w 1943708"/>
              <a:gd name="connsiteY527" fmla="*/ 10798744 h 10906198"/>
              <a:gd name="connsiteX528" fmla="*/ 728331 w 1943708"/>
              <a:gd name="connsiteY528" fmla="*/ 10790195 h 10906198"/>
              <a:gd name="connsiteX529" fmla="*/ 727820 w 1943708"/>
              <a:gd name="connsiteY529" fmla="*/ 10798613 h 10906198"/>
              <a:gd name="connsiteX530" fmla="*/ 719576 w 1943708"/>
              <a:gd name="connsiteY530" fmla="*/ 10788354 h 10906198"/>
              <a:gd name="connsiteX531" fmla="*/ 716445 w 1943708"/>
              <a:gd name="connsiteY531" fmla="*/ 10801309 h 10906198"/>
              <a:gd name="connsiteX532" fmla="*/ 706540 w 1943708"/>
              <a:gd name="connsiteY532" fmla="*/ 10806833 h 10906198"/>
              <a:gd name="connsiteX533" fmla="*/ 699255 w 1943708"/>
              <a:gd name="connsiteY533" fmla="*/ 10810713 h 10906198"/>
              <a:gd name="connsiteX534" fmla="*/ 693312 w 1943708"/>
              <a:gd name="connsiteY534" fmla="*/ 10808214 h 10906198"/>
              <a:gd name="connsiteX535" fmla="*/ 690437 w 1943708"/>
              <a:gd name="connsiteY535" fmla="*/ 10807359 h 10906198"/>
              <a:gd name="connsiteX536" fmla="*/ 689989 w 1943708"/>
              <a:gd name="connsiteY536" fmla="*/ 10813935 h 10906198"/>
              <a:gd name="connsiteX537" fmla="*/ 683407 w 1943708"/>
              <a:gd name="connsiteY537" fmla="*/ 10813146 h 10906198"/>
              <a:gd name="connsiteX538" fmla="*/ 680532 w 1943708"/>
              <a:gd name="connsiteY538" fmla="*/ 10821234 h 10906198"/>
              <a:gd name="connsiteX539" fmla="*/ 672352 w 1943708"/>
              <a:gd name="connsiteY539" fmla="*/ 10815645 h 10906198"/>
              <a:gd name="connsiteX540" fmla="*/ 671777 w 1943708"/>
              <a:gd name="connsiteY540" fmla="*/ 10820248 h 10906198"/>
              <a:gd name="connsiteX541" fmla="*/ 667431 w 1943708"/>
              <a:gd name="connsiteY541" fmla="*/ 10817749 h 10906198"/>
              <a:gd name="connsiteX542" fmla="*/ 665642 w 1943708"/>
              <a:gd name="connsiteY542" fmla="*/ 10834387 h 10906198"/>
              <a:gd name="connsiteX543" fmla="*/ 660658 w 1943708"/>
              <a:gd name="connsiteY543" fmla="*/ 10826232 h 10906198"/>
              <a:gd name="connsiteX544" fmla="*/ 653884 w 1943708"/>
              <a:gd name="connsiteY544" fmla="*/ 10825640 h 10906198"/>
              <a:gd name="connsiteX545" fmla="*/ 650753 w 1943708"/>
              <a:gd name="connsiteY545" fmla="*/ 10817157 h 10906198"/>
              <a:gd name="connsiteX546" fmla="*/ 646918 w 1943708"/>
              <a:gd name="connsiteY546" fmla="*/ 10812357 h 10906198"/>
              <a:gd name="connsiteX547" fmla="*/ 644171 w 1943708"/>
              <a:gd name="connsiteY547" fmla="*/ 10815908 h 10906198"/>
              <a:gd name="connsiteX548" fmla="*/ 634905 w 1943708"/>
              <a:gd name="connsiteY548" fmla="*/ 10807030 h 10906198"/>
              <a:gd name="connsiteX549" fmla="*/ 629473 w 1943708"/>
              <a:gd name="connsiteY549" fmla="*/ 10800125 h 10906198"/>
              <a:gd name="connsiteX550" fmla="*/ 625830 w 1943708"/>
              <a:gd name="connsiteY550" fmla="*/ 10805386 h 10906198"/>
              <a:gd name="connsiteX551" fmla="*/ 611324 w 1943708"/>
              <a:gd name="connsiteY551" fmla="*/ 10805649 h 10906198"/>
              <a:gd name="connsiteX552" fmla="*/ 604806 w 1943708"/>
              <a:gd name="connsiteY552" fmla="*/ 10816894 h 10906198"/>
              <a:gd name="connsiteX553" fmla="*/ 594646 w 1943708"/>
              <a:gd name="connsiteY553" fmla="*/ 10815973 h 10906198"/>
              <a:gd name="connsiteX554" fmla="*/ 578350 w 1943708"/>
              <a:gd name="connsiteY554" fmla="*/ 10816960 h 10906198"/>
              <a:gd name="connsiteX555" fmla="*/ 554195 w 1943708"/>
              <a:gd name="connsiteY555" fmla="*/ 10782567 h 10906198"/>
              <a:gd name="connsiteX556" fmla="*/ 544801 w 1943708"/>
              <a:gd name="connsiteY556" fmla="*/ 10786184 h 10906198"/>
              <a:gd name="connsiteX557" fmla="*/ 534065 w 1943708"/>
              <a:gd name="connsiteY557" fmla="*/ 10777043 h 10906198"/>
              <a:gd name="connsiteX558" fmla="*/ 505437 w 1943708"/>
              <a:gd name="connsiteY558" fmla="*/ 10785658 h 10906198"/>
              <a:gd name="connsiteX559" fmla="*/ 503775 w 1943708"/>
              <a:gd name="connsiteY559" fmla="*/ 10790195 h 10906198"/>
              <a:gd name="connsiteX560" fmla="*/ 497385 w 1943708"/>
              <a:gd name="connsiteY560" fmla="*/ 10786973 h 10906198"/>
              <a:gd name="connsiteX561" fmla="*/ 492592 w 1943708"/>
              <a:gd name="connsiteY561" fmla="*/ 10790327 h 10906198"/>
              <a:gd name="connsiteX562" fmla="*/ 478086 w 1943708"/>
              <a:gd name="connsiteY562" fmla="*/ 10792957 h 10906198"/>
              <a:gd name="connsiteX563" fmla="*/ 471568 w 1943708"/>
              <a:gd name="connsiteY563" fmla="*/ 10799533 h 10906198"/>
              <a:gd name="connsiteX564" fmla="*/ 463516 w 1943708"/>
              <a:gd name="connsiteY564" fmla="*/ 10797231 h 10906198"/>
              <a:gd name="connsiteX565" fmla="*/ 458276 w 1943708"/>
              <a:gd name="connsiteY565" fmla="*/ 10798415 h 10906198"/>
              <a:gd name="connsiteX566" fmla="*/ 454378 w 1943708"/>
              <a:gd name="connsiteY566" fmla="*/ 10794667 h 10906198"/>
              <a:gd name="connsiteX567" fmla="*/ 445623 w 1943708"/>
              <a:gd name="connsiteY567" fmla="*/ 10786775 h 10906198"/>
              <a:gd name="connsiteX568" fmla="*/ 441725 w 1943708"/>
              <a:gd name="connsiteY568" fmla="*/ 10797231 h 10906198"/>
              <a:gd name="connsiteX569" fmla="*/ 432267 w 1943708"/>
              <a:gd name="connsiteY569" fmla="*/ 10792299 h 10906198"/>
              <a:gd name="connsiteX570" fmla="*/ 424152 w 1943708"/>
              <a:gd name="connsiteY570" fmla="*/ 10796903 h 10906198"/>
              <a:gd name="connsiteX571" fmla="*/ 412649 w 1943708"/>
              <a:gd name="connsiteY571" fmla="*/ 10803084 h 10906198"/>
              <a:gd name="connsiteX572" fmla="*/ 408431 w 1943708"/>
              <a:gd name="connsiteY572" fmla="*/ 10803479 h 10906198"/>
              <a:gd name="connsiteX573" fmla="*/ 401147 w 1943708"/>
              <a:gd name="connsiteY573" fmla="*/ 10807951 h 10906198"/>
              <a:gd name="connsiteX574" fmla="*/ 391561 w 1943708"/>
              <a:gd name="connsiteY574" fmla="*/ 10812554 h 10906198"/>
              <a:gd name="connsiteX575" fmla="*/ 379867 w 1943708"/>
              <a:gd name="connsiteY575" fmla="*/ 10811041 h 10906198"/>
              <a:gd name="connsiteX576" fmla="*/ 376991 w 1943708"/>
              <a:gd name="connsiteY576" fmla="*/ 10815250 h 10906198"/>
              <a:gd name="connsiteX577" fmla="*/ 370281 w 1943708"/>
              <a:gd name="connsiteY577" fmla="*/ 10811370 h 10906198"/>
              <a:gd name="connsiteX578" fmla="*/ 368045 w 1943708"/>
              <a:gd name="connsiteY578" fmla="*/ 10813738 h 10906198"/>
              <a:gd name="connsiteX579" fmla="*/ 364722 w 1943708"/>
              <a:gd name="connsiteY579" fmla="*/ 10809924 h 10906198"/>
              <a:gd name="connsiteX580" fmla="*/ 361335 w 1943708"/>
              <a:gd name="connsiteY580" fmla="*/ 10808740 h 10906198"/>
              <a:gd name="connsiteX581" fmla="*/ 347723 w 1943708"/>
              <a:gd name="connsiteY581" fmla="*/ 10795653 h 10906198"/>
              <a:gd name="connsiteX582" fmla="*/ 345359 w 1943708"/>
              <a:gd name="connsiteY582" fmla="*/ 10796377 h 10906198"/>
              <a:gd name="connsiteX583" fmla="*/ 334751 w 1943708"/>
              <a:gd name="connsiteY583" fmla="*/ 10791050 h 10906198"/>
              <a:gd name="connsiteX584" fmla="*/ 327338 w 1943708"/>
              <a:gd name="connsiteY584" fmla="*/ 10781909 h 10906198"/>
              <a:gd name="connsiteX585" fmla="*/ 315261 w 1943708"/>
              <a:gd name="connsiteY585" fmla="*/ 10788946 h 10906198"/>
              <a:gd name="connsiteX586" fmla="*/ 308615 w 1943708"/>
              <a:gd name="connsiteY586" fmla="*/ 10794535 h 10906198"/>
              <a:gd name="connsiteX587" fmla="*/ 300307 w 1943708"/>
              <a:gd name="connsiteY587" fmla="*/ 10788288 h 10906198"/>
              <a:gd name="connsiteX588" fmla="*/ 297176 w 1943708"/>
              <a:gd name="connsiteY588" fmla="*/ 10796640 h 10906198"/>
              <a:gd name="connsiteX589" fmla="*/ 286376 w 1943708"/>
              <a:gd name="connsiteY589" fmla="*/ 10793878 h 10906198"/>
              <a:gd name="connsiteX590" fmla="*/ 282350 w 1943708"/>
              <a:gd name="connsiteY590" fmla="*/ 10800125 h 10906198"/>
              <a:gd name="connsiteX591" fmla="*/ 272957 w 1943708"/>
              <a:gd name="connsiteY591" fmla="*/ 10807622 h 10906198"/>
              <a:gd name="connsiteX592" fmla="*/ 259856 w 1943708"/>
              <a:gd name="connsiteY592" fmla="*/ 10802690 h 10906198"/>
              <a:gd name="connsiteX593" fmla="*/ 254872 w 1943708"/>
              <a:gd name="connsiteY593" fmla="*/ 10809069 h 10906198"/>
              <a:gd name="connsiteX594" fmla="*/ 249760 w 1943708"/>
              <a:gd name="connsiteY594" fmla="*/ 10810844 h 10906198"/>
              <a:gd name="connsiteX595" fmla="*/ 231356 w 1943708"/>
              <a:gd name="connsiteY595" fmla="*/ 10810384 h 10906198"/>
              <a:gd name="connsiteX596" fmla="*/ 224390 w 1943708"/>
              <a:gd name="connsiteY596" fmla="*/ 10804071 h 10906198"/>
              <a:gd name="connsiteX597" fmla="*/ 218639 w 1943708"/>
              <a:gd name="connsiteY597" fmla="*/ 10797100 h 10906198"/>
              <a:gd name="connsiteX598" fmla="*/ 213207 w 1943708"/>
              <a:gd name="connsiteY598" fmla="*/ 10795193 h 10906198"/>
              <a:gd name="connsiteX599" fmla="*/ 202152 w 1943708"/>
              <a:gd name="connsiteY599" fmla="*/ 10787959 h 10906198"/>
              <a:gd name="connsiteX600" fmla="*/ 190521 w 1943708"/>
              <a:gd name="connsiteY600" fmla="*/ 10785592 h 10906198"/>
              <a:gd name="connsiteX601" fmla="*/ 181575 w 1943708"/>
              <a:gd name="connsiteY601" fmla="*/ 10790590 h 10906198"/>
              <a:gd name="connsiteX602" fmla="*/ 177613 w 1943708"/>
              <a:gd name="connsiteY602" fmla="*/ 10797495 h 10906198"/>
              <a:gd name="connsiteX603" fmla="*/ 171670 w 1943708"/>
              <a:gd name="connsiteY603" fmla="*/ 10800585 h 10906198"/>
              <a:gd name="connsiteX604" fmla="*/ 166174 w 1943708"/>
              <a:gd name="connsiteY604" fmla="*/ 10801111 h 10906198"/>
              <a:gd name="connsiteX605" fmla="*/ 157611 w 1943708"/>
              <a:gd name="connsiteY605" fmla="*/ 10792497 h 10906198"/>
              <a:gd name="connsiteX606" fmla="*/ 155183 w 1943708"/>
              <a:gd name="connsiteY606" fmla="*/ 10795719 h 10906198"/>
              <a:gd name="connsiteX607" fmla="*/ 148090 w 1943708"/>
              <a:gd name="connsiteY607" fmla="*/ 10783685 h 10906198"/>
              <a:gd name="connsiteX608" fmla="*/ 146556 w 1943708"/>
              <a:gd name="connsiteY608" fmla="*/ 10775136 h 10906198"/>
              <a:gd name="connsiteX609" fmla="*/ 140805 w 1943708"/>
              <a:gd name="connsiteY609" fmla="*/ 10764877 h 10906198"/>
              <a:gd name="connsiteX610" fmla="*/ 128152 w 1943708"/>
              <a:gd name="connsiteY610" fmla="*/ 10760865 h 10906198"/>
              <a:gd name="connsiteX611" fmla="*/ 114924 w 1943708"/>
              <a:gd name="connsiteY611" fmla="*/ 10765337 h 10906198"/>
              <a:gd name="connsiteX612" fmla="*/ 104827 w 1943708"/>
              <a:gd name="connsiteY612" fmla="*/ 10757906 h 10906198"/>
              <a:gd name="connsiteX613" fmla="*/ 88979 w 1943708"/>
              <a:gd name="connsiteY613" fmla="*/ 10770138 h 10906198"/>
              <a:gd name="connsiteX614" fmla="*/ 76774 w 1943708"/>
              <a:gd name="connsiteY614" fmla="*/ 10767113 h 10906198"/>
              <a:gd name="connsiteX615" fmla="*/ 69744 w 1943708"/>
              <a:gd name="connsiteY615" fmla="*/ 10776517 h 10906198"/>
              <a:gd name="connsiteX616" fmla="*/ 50637 w 1943708"/>
              <a:gd name="connsiteY616" fmla="*/ 10788419 h 10906198"/>
              <a:gd name="connsiteX617" fmla="*/ 41179 w 1943708"/>
              <a:gd name="connsiteY617" fmla="*/ 10785592 h 10906198"/>
              <a:gd name="connsiteX618" fmla="*/ 35109 w 1943708"/>
              <a:gd name="connsiteY618" fmla="*/ 10782567 h 10906198"/>
              <a:gd name="connsiteX619" fmla="*/ 32936 w 1943708"/>
              <a:gd name="connsiteY619" fmla="*/ 10786249 h 10906198"/>
              <a:gd name="connsiteX620" fmla="*/ 25651 w 1943708"/>
              <a:gd name="connsiteY620" fmla="*/ 10792826 h 10906198"/>
              <a:gd name="connsiteX621" fmla="*/ 19005 w 1943708"/>
              <a:gd name="connsiteY621" fmla="*/ 10801177 h 10906198"/>
              <a:gd name="connsiteX622" fmla="*/ 10250 w 1943708"/>
              <a:gd name="connsiteY622" fmla="*/ 10800520 h 10906198"/>
              <a:gd name="connsiteX623" fmla="*/ 6352 w 1943708"/>
              <a:gd name="connsiteY623" fmla="*/ 10808411 h 10906198"/>
              <a:gd name="connsiteX624" fmla="*/ 3221 w 1943708"/>
              <a:gd name="connsiteY624" fmla="*/ 10810121 h 10906198"/>
              <a:gd name="connsiteX625" fmla="*/ 3221 w 1943708"/>
              <a:gd name="connsiteY625" fmla="*/ 9084138 h 1090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Lst>
            <a:rect l="l" t="t" r="r" b="b"/>
            <a:pathLst>
              <a:path w="1943708" h="10906198">
                <a:moveTo>
                  <a:pt x="1" y="9084138"/>
                </a:moveTo>
                <a:lnTo>
                  <a:pt x="1" y="1553035"/>
                </a:lnTo>
                <a:lnTo>
                  <a:pt x="3221" y="1553035"/>
                </a:lnTo>
                <a:lnTo>
                  <a:pt x="3221" y="138967"/>
                </a:lnTo>
                <a:lnTo>
                  <a:pt x="3029" y="138967"/>
                </a:lnTo>
                <a:cubicBezTo>
                  <a:pt x="-294" y="144228"/>
                  <a:pt x="5841" y="128642"/>
                  <a:pt x="3029" y="127853"/>
                </a:cubicBezTo>
                <a:cubicBezTo>
                  <a:pt x="-805" y="137323"/>
                  <a:pt x="1879" y="135021"/>
                  <a:pt x="3029" y="118384"/>
                </a:cubicBezTo>
                <a:cubicBezTo>
                  <a:pt x="4946" y="119765"/>
                  <a:pt x="-2466" y="106349"/>
                  <a:pt x="3029" y="110558"/>
                </a:cubicBezTo>
                <a:cubicBezTo>
                  <a:pt x="3157" y="110558"/>
                  <a:pt x="3221" y="110821"/>
                  <a:pt x="3285" y="111084"/>
                </a:cubicBezTo>
                <a:cubicBezTo>
                  <a:pt x="3285" y="110229"/>
                  <a:pt x="3157" y="108322"/>
                  <a:pt x="3029" y="104442"/>
                </a:cubicBezTo>
                <a:cubicBezTo>
                  <a:pt x="313" y="107138"/>
                  <a:pt x="-278" y="108289"/>
                  <a:pt x="106" y="107632"/>
                </a:cubicBezTo>
                <a:cubicBezTo>
                  <a:pt x="489" y="106974"/>
                  <a:pt x="1847" y="104508"/>
                  <a:pt x="3029" y="99970"/>
                </a:cubicBezTo>
                <a:cubicBezTo>
                  <a:pt x="3029" y="99970"/>
                  <a:pt x="3093" y="99970"/>
                  <a:pt x="3157" y="100036"/>
                </a:cubicBezTo>
                <a:cubicBezTo>
                  <a:pt x="3093" y="99247"/>
                  <a:pt x="3029" y="98392"/>
                  <a:pt x="3029" y="97274"/>
                </a:cubicBezTo>
                <a:cubicBezTo>
                  <a:pt x="3029" y="97011"/>
                  <a:pt x="3029" y="96748"/>
                  <a:pt x="3029" y="96485"/>
                </a:cubicBezTo>
                <a:cubicBezTo>
                  <a:pt x="3029" y="96485"/>
                  <a:pt x="3029" y="96419"/>
                  <a:pt x="3029" y="96354"/>
                </a:cubicBezTo>
                <a:cubicBezTo>
                  <a:pt x="3029" y="96288"/>
                  <a:pt x="3029" y="96222"/>
                  <a:pt x="3029" y="96091"/>
                </a:cubicBezTo>
                <a:cubicBezTo>
                  <a:pt x="2837" y="91882"/>
                  <a:pt x="2582" y="91553"/>
                  <a:pt x="2390" y="92605"/>
                </a:cubicBezTo>
                <a:cubicBezTo>
                  <a:pt x="1751" y="88791"/>
                  <a:pt x="2007" y="88133"/>
                  <a:pt x="3988" y="85043"/>
                </a:cubicBezTo>
                <a:cubicBezTo>
                  <a:pt x="1048" y="80571"/>
                  <a:pt x="6672" y="88002"/>
                  <a:pt x="6799" y="82083"/>
                </a:cubicBezTo>
                <a:cubicBezTo>
                  <a:pt x="6033" y="91553"/>
                  <a:pt x="10889" y="80045"/>
                  <a:pt x="14596" y="84254"/>
                </a:cubicBezTo>
                <a:cubicBezTo>
                  <a:pt x="17919" y="87936"/>
                  <a:pt x="16832" y="79913"/>
                  <a:pt x="21369" y="86752"/>
                </a:cubicBezTo>
                <a:cubicBezTo>
                  <a:pt x="25268" y="86687"/>
                  <a:pt x="22520" y="91093"/>
                  <a:pt x="28335" y="86226"/>
                </a:cubicBezTo>
                <a:cubicBezTo>
                  <a:pt x="31466" y="93394"/>
                  <a:pt x="35109" y="71496"/>
                  <a:pt x="34597" y="75902"/>
                </a:cubicBezTo>
                <a:cubicBezTo>
                  <a:pt x="35556" y="66366"/>
                  <a:pt x="38176" y="64854"/>
                  <a:pt x="39518" y="64920"/>
                </a:cubicBezTo>
                <a:cubicBezTo>
                  <a:pt x="39198" y="64722"/>
                  <a:pt x="38751" y="64459"/>
                  <a:pt x="38176" y="63999"/>
                </a:cubicBezTo>
                <a:cubicBezTo>
                  <a:pt x="42266" y="58607"/>
                  <a:pt x="42074" y="51044"/>
                  <a:pt x="42585" y="52688"/>
                </a:cubicBezTo>
                <a:cubicBezTo>
                  <a:pt x="43288" y="51965"/>
                  <a:pt x="43672" y="51373"/>
                  <a:pt x="43863" y="50847"/>
                </a:cubicBezTo>
                <a:cubicBezTo>
                  <a:pt x="43991" y="51044"/>
                  <a:pt x="44183" y="51241"/>
                  <a:pt x="44375" y="51439"/>
                </a:cubicBezTo>
                <a:cubicBezTo>
                  <a:pt x="45397" y="50715"/>
                  <a:pt x="55813" y="59067"/>
                  <a:pt x="54024" y="53938"/>
                </a:cubicBezTo>
                <a:cubicBezTo>
                  <a:pt x="57794" y="58409"/>
                  <a:pt x="64312" y="46770"/>
                  <a:pt x="64057" y="51767"/>
                </a:cubicBezTo>
                <a:cubicBezTo>
                  <a:pt x="63162" y="54464"/>
                  <a:pt x="62651" y="54398"/>
                  <a:pt x="67380" y="50650"/>
                </a:cubicBezTo>
                <a:cubicBezTo>
                  <a:pt x="70639" y="40128"/>
                  <a:pt x="70831" y="56502"/>
                  <a:pt x="72812" y="47690"/>
                </a:cubicBezTo>
                <a:cubicBezTo>
                  <a:pt x="76326" y="44797"/>
                  <a:pt x="76710" y="48019"/>
                  <a:pt x="78371" y="38418"/>
                </a:cubicBezTo>
                <a:cubicBezTo>
                  <a:pt x="78371" y="37629"/>
                  <a:pt x="78307" y="36971"/>
                  <a:pt x="78243" y="36379"/>
                </a:cubicBezTo>
                <a:cubicBezTo>
                  <a:pt x="78882" y="37234"/>
                  <a:pt x="79969" y="37760"/>
                  <a:pt x="81886" y="36905"/>
                </a:cubicBezTo>
                <a:cubicBezTo>
                  <a:pt x="87062" y="46507"/>
                  <a:pt x="83867" y="42035"/>
                  <a:pt x="91024" y="37497"/>
                </a:cubicBezTo>
                <a:cubicBezTo>
                  <a:pt x="96903" y="45454"/>
                  <a:pt x="102782" y="35393"/>
                  <a:pt x="100673" y="41969"/>
                </a:cubicBezTo>
                <a:cubicBezTo>
                  <a:pt x="107064" y="41903"/>
                  <a:pt x="107319" y="36050"/>
                  <a:pt x="107255" y="35196"/>
                </a:cubicBezTo>
                <a:cubicBezTo>
                  <a:pt x="107255" y="35459"/>
                  <a:pt x="107255" y="36050"/>
                  <a:pt x="107511" y="37234"/>
                </a:cubicBezTo>
                <a:cubicBezTo>
                  <a:pt x="111665" y="35853"/>
                  <a:pt x="109812" y="37892"/>
                  <a:pt x="110770" y="29409"/>
                </a:cubicBezTo>
                <a:cubicBezTo>
                  <a:pt x="112751" y="19676"/>
                  <a:pt x="110770" y="20662"/>
                  <a:pt x="114413" y="20728"/>
                </a:cubicBezTo>
                <a:cubicBezTo>
                  <a:pt x="115116" y="20202"/>
                  <a:pt x="115499" y="20005"/>
                  <a:pt x="115755" y="19873"/>
                </a:cubicBezTo>
                <a:cubicBezTo>
                  <a:pt x="115755" y="19150"/>
                  <a:pt x="116074" y="17111"/>
                  <a:pt x="117927" y="11982"/>
                </a:cubicBezTo>
                <a:cubicBezTo>
                  <a:pt x="121953" y="20202"/>
                  <a:pt x="128343" y="11719"/>
                  <a:pt x="128152" y="20334"/>
                </a:cubicBezTo>
                <a:cubicBezTo>
                  <a:pt x="132306" y="32171"/>
                  <a:pt x="131155" y="29606"/>
                  <a:pt x="133903" y="26975"/>
                </a:cubicBezTo>
                <a:cubicBezTo>
                  <a:pt x="140613" y="30527"/>
                  <a:pt x="135501" y="16388"/>
                  <a:pt x="139846" y="23622"/>
                </a:cubicBezTo>
                <a:cubicBezTo>
                  <a:pt x="144894" y="24345"/>
                  <a:pt x="143808" y="22438"/>
                  <a:pt x="145917" y="26975"/>
                </a:cubicBezTo>
                <a:cubicBezTo>
                  <a:pt x="149368" y="29606"/>
                  <a:pt x="149751" y="19807"/>
                  <a:pt x="148345" y="17703"/>
                </a:cubicBezTo>
                <a:cubicBezTo>
                  <a:pt x="149815" y="16519"/>
                  <a:pt x="151924" y="14678"/>
                  <a:pt x="154736" y="11850"/>
                </a:cubicBezTo>
                <a:cubicBezTo>
                  <a:pt x="153841" y="21188"/>
                  <a:pt x="166494" y="13955"/>
                  <a:pt x="159337" y="5406"/>
                </a:cubicBezTo>
                <a:cubicBezTo>
                  <a:pt x="170520" y="-1499"/>
                  <a:pt x="158634" y="11522"/>
                  <a:pt x="167836" y="11324"/>
                </a:cubicBezTo>
                <a:cubicBezTo>
                  <a:pt x="172820" y="26515"/>
                  <a:pt x="163299" y="2315"/>
                  <a:pt x="174482" y="4288"/>
                </a:cubicBezTo>
                <a:cubicBezTo>
                  <a:pt x="169561" y="10009"/>
                  <a:pt x="187134" y="-5905"/>
                  <a:pt x="182661" y="2512"/>
                </a:cubicBezTo>
                <a:cubicBezTo>
                  <a:pt x="188860" y="11258"/>
                  <a:pt x="194228" y="14744"/>
                  <a:pt x="192502" y="8365"/>
                </a:cubicBezTo>
                <a:cubicBezTo>
                  <a:pt x="195122" y="6458"/>
                  <a:pt x="195825" y="10601"/>
                  <a:pt x="202407" y="14415"/>
                </a:cubicBezTo>
                <a:cubicBezTo>
                  <a:pt x="204644" y="21254"/>
                  <a:pt x="208095" y="4419"/>
                  <a:pt x="213527" y="15664"/>
                </a:cubicBezTo>
                <a:cubicBezTo>
                  <a:pt x="210907" y="9023"/>
                  <a:pt x="215699" y="19479"/>
                  <a:pt x="221195" y="18887"/>
                </a:cubicBezTo>
                <a:cubicBezTo>
                  <a:pt x="224646" y="14152"/>
                  <a:pt x="230397" y="1065"/>
                  <a:pt x="228608" y="10667"/>
                </a:cubicBezTo>
                <a:cubicBezTo>
                  <a:pt x="229950" y="14678"/>
                  <a:pt x="233337" y="15401"/>
                  <a:pt x="235190" y="15599"/>
                </a:cubicBezTo>
                <a:cubicBezTo>
                  <a:pt x="238257" y="6984"/>
                  <a:pt x="243625" y="18953"/>
                  <a:pt x="242539" y="23359"/>
                </a:cubicBezTo>
                <a:cubicBezTo>
                  <a:pt x="244839" y="22372"/>
                  <a:pt x="251485" y="25200"/>
                  <a:pt x="250590" y="29540"/>
                </a:cubicBezTo>
                <a:cubicBezTo>
                  <a:pt x="255447" y="30461"/>
                  <a:pt x="245670" y="17572"/>
                  <a:pt x="255000" y="23161"/>
                </a:cubicBezTo>
                <a:cubicBezTo>
                  <a:pt x="256981" y="18032"/>
                  <a:pt x="259920" y="25068"/>
                  <a:pt x="264010" y="30527"/>
                </a:cubicBezTo>
                <a:cubicBezTo>
                  <a:pt x="271742" y="20136"/>
                  <a:pt x="269122" y="38878"/>
                  <a:pt x="274682" y="34867"/>
                </a:cubicBezTo>
                <a:cubicBezTo>
                  <a:pt x="273787" y="32697"/>
                  <a:pt x="273915" y="30724"/>
                  <a:pt x="274810" y="29540"/>
                </a:cubicBezTo>
                <a:cubicBezTo>
                  <a:pt x="284779" y="38221"/>
                  <a:pt x="297815" y="45783"/>
                  <a:pt x="312001" y="41443"/>
                </a:cubicBezTo>
                <a:cubicBezTo>
                  <a:pt x="313216" y="42298"/>
                  <a:pt x="314238" y="43350"/>
                  <a:pt x="315005" y="44665"/>
                </a:cubicBezTo>
                <a:cubicBezTo>
                  <a:pt x="315197" y="44205"/>
                  <a:pt x="315452" y="43810"/>
                  <a:pt x="315836" y="43482"/>
                </a:cubicBezTo>
                <a:cubicBezTo>
                  <a:pt x="317689" y="44599"/>
                  <a:pt x="319350" y="45980"/>
                  <a:pt x="321204" y="47033"/>
                </a:cubicBezTo>
                <a:cubicBezTo>
                  <a:pt x="322546" y="48085"/>
                  <a:pt x="324143" y="48611"/>
                  <a:pt x="325932" y="48677"/>
                </a:cubicBezTo>
                <a:cubicBezTo>
                  <a:pt x="327594" y="47756"/>
                  <a:pt x="328744" y="46375"/>
                  <a:pt x="329319" y="44534"/>
                </a:cubicBezTo>
                <a:cubicBezTo>
                  <a:pt x="332834" y="45454"/>
                  <a:pt x="335262" y="47624"/>
                  <a:pt x="338457" y="49400"/>
                </a:cubicBezTo>
                <a:cubicBezTo>
                  <a:pt x="339160" y="45586"/>
                  <a:pt x="339991" y="41772"/>
                  <a:pt x="340055" y="37958"/>
                </a:cubicBezTo>
                <a:cubicBezTo>
                  <a:pt x="343506" y="38812"/>
                  <a:pt x="344017" y="35787"/>
                  <a:pt x="345934" y="33617"/>
                </a:cubicBezTo>
                <a:cubicBezTo>
                  <a:pt x="348171" y="35064"/>
                  <a:pt x="350663" y="35985"/>
                  <a:pt x="353283" y="36379"/>
                </a:cubicBezTo>
                <a:cubicBezTo>
                  <a:pt x="354242" y="36116"/>
                  <a:pt x="355264" y="35919"/>
                  <a:pt x="356223" y="35656"/>
                </a:cubicBezTo>
                <a:cubicBezTo>
                  <a:pt x="357564" y="36248"/>
                  <a:pt x="358523" y="37234"/>
                  <a:pt x="359226" y="38549"/>
                </a:cubicBezTo>
                <a:cubicBezTo>
                  <a:pt x="359801" y="40259"/>
                  <a:pt x="360951" y="40851"/>
                  <a:pt x="362613" y="40457"/>
                </a:cubicBezTo>
                <a:cubicBezTo>
                  <a:pt x="362421" y="38878"/>
                  <a:pt x="362677" y="37497"/>
                  <a:pt x="363507" y="36314"/>
                </a:cubicBezTo>
                <a:cubicBezTo>
                  <a:pt x="364338" y="38023"/>
                  <a:pt x="365680" y="39076"/>
                  <a:pt x="367469" y="39470"/>
                </a:cubicBezTo>
                <a:cubicBezTo>
                  <a:pt x="367981" y="38878"/>
                  <a:pt x="368556" y="38352"/>
                  <a:pt x="369131" y="37892"/>
                </a:cubicBezTo>
                <a:cubicBezTo>
                  <a:pt x="370537" y="40259"/>
                  <a:pt x="372646" y="42692"/>
                  <a:pt x="375202" y="43942"/>
                </a:cubicBezTo>
                <a:cubicBezTo>
                  <a:pt x="379739" y="46046"/>
                  <a:pt x="381912" y="42364"/>
                  <a:pt x="384787" y="39996"/>
                </a:cubicBezTo>
                <a:cubicBezTo>
                  <a:pt x="386768" y="40983"/>
                  <a:pt x="389197" y="42692"/>
                  <a:pt x="391497" y="42166"/>
                </a:cubicBezTo>
                <a:cubicBezTo>
                  <a:pt x="392136" y="42035"/>
                  <a:pt x="392839" y="41377"/>
                  <a:pt x="393542" y="41246"/>
                </a:cubicBezTo>
                <a:cubicBezTo>
                  <a:pt x="394820" y="41048"/>
                  <a:pt x="395012" y="41443"/>
                  <a:pt x="396354" y="41969"/>
                </a:cubicBezTo>
                <a:cubicBezTo>
                  <a:pt x="400571" y="43613"/>
                  <a:pt x="403064" y="41772"/>
                  <a:pt x="406195" y="39141"/>
                </a:cubicBezTo>
                <a:cubicBezTo>
                  <a:pt x="409582" y="40720"/>
                  <a:pt x="412138" y="44205"/>
                  <a:pt x="415844" y="45126"/>
                </a:cubicBezTo>
                <a:cubicBezTo>
                  <a:pt x="416547" y="45652"/>
                  <a:pt x="417314" y="45717"/>
                  <a:pt x="418081" y="45191"/>
                </a:cubicBezTo>
                <a:cubicBezTo>
                  <a:pt x="418400" y="44928"/>
                  <a:pt x="418720" y="44665"/>
                  <a:pt x="419039" y="44402"/>
                </a:cubicBezTo>
                <a:cubicBezTo>
                  <a:pt x="419998" y="44402"/>
                  <a:pt x="421212" y="45323"/>
                  <a:pt x="421787" y="45980"/>
                </a:cubicBezTo>
                <a:cubicBezTo>
                  <a:pt x="423896" y="44599"/>
                  <a:pt x="423768" y="41311"/>
                  <a:pt x="423640" y="39141"/>
                </a:cubicBezTo>
                <a:cubicBezTo>
                  <a:pt x="424663" y="38549"/>
                  <a:pt x="425430" y="39076"/>
                  <a:pt x="426005" y="40654"/>
                </a:cubicBezTo>
                <a:cubicBezTo>
                  <a:pt x="427730" y="40193"/>
                  <a:pt x="428625" y="39010"/>
                  <a:pt x="428625" y="37168"/>
                </a:cubicBezTo>
                <a:cubicBezTo>
                  <a:pt x="429008" y="35656"/>
                  <a:pt x="429456" y="34209"/>
                  <a:pt x="430031" y="32762"/>
                </a:cubicBezTo>
                <a:cubicBezTo>
                  <a:pt x="431053" y="33354"/>
                  <a:pt x="431117" y="34604"/>
                  <a:pt x="431756" y="35590"/>
                </a:cubicBezTo>
                <a:cubicBezTo>
                  <a:pt x="432267" y="36379"/>
                  <a:pt x="433226" y="37037"/>
                  <a:pt x="433801" y="37826"/>
                </a:cubicBezTo>
                <a:cubicBezTo>
                  <a:pt x="436293" y="40983"/>
                  <a:pt x="437891" y="44863"/>
                  <a:pt x="441725" y="46375"/>
                </a:cubicBezTo>
                <a:cubicBezTo>
                  <a:pt x="443578" y="47756"/>
                  <a:pt x="445112" y="47296"/>
                  <a:pt x="446454" y="44928"/>
                </a:cubicBezTo>
                <a:cubicBezTo>
                  <a:pt x="446901" y="44534"/>
                  <a:pt x="447349" y="44073"/>
                  <a:pt x="447796" y="43679"/>
                </a:cubicBezTo>
                <a:cubicBezTo>
                  <a:pt x="449393" y="45454"/>
                  <a:pt x="449393" y="47296"/>
                  <a:pt x="450224" y="49203"/>
                </a:cubicBezTo>
                <a:cubicBezTo>
                  <a:pt x="451183" y="51307"/>
                  <a:pt x="453100" y="52096"/>
                  <a:pt x="454442" y="49597"/>
                </a:cubicBezTo>
                <a:cubicBezTo>
                  <a:pt x="457254" y="51373"/>
                  <a:pt x="458915" y="53938"/>
                  <a:pt x="461982" y="55319"/>
                </a:cubicBezTo>
                <a:cubicBezTo>
                  <a:pt x="463963" y="57028"/>
                  <a:pt x="465689" y="56700"/>
                  <a:pt x="467286" y="54266"/>
                </a:cubicBezTo>
                <a:cubicBezTo>
                  <a:pt x="467734" y="53675"/>
                  <a:pt x="468117" y="53148"/>
                  <a:pt x="468564" y="52557"/>
                </a:cubicBezTo>
                <a:cubicBezTo>
                  <a:pt x="469651" y="53477"/>
                  <a:pt x="471440" y="54990"/>
                  <a:pt x="471632" y="56568"/>
                </a:cubicBezTo>
                <a:cubicBezTo>
                  <a:pt x="471632" y="57160"/>
                  <a:pt x="471057" y="57817"/>
                  <a:pt x="471184" y="58409"/>
                </a:cubicBezTo>
                <a:cubicBezTo>
                  <a:pt x="471696" y="60514"/>
                  <a:pt x="475402" y="60908"/>
                  <a:pt x="477000" y="60579"/>
                </a:cubicBezTo>
                <a:cubicBezTo>
                  <a:pt x="478917" y="60185"/>
                  <a:pt x="479875" y="59001"/>
                  <a:pt x="480898" y="57357"/>
                </a:cubicBezTo>
                <a:cubicBezTo>
                  <a:pt x="482431" y="57357"/>
                  <a:pt x="483326" y="58672"/>
                  <a:pt x="484924" y="57883"/>
                </a:cubicBezTo>
                <a:cubicBezTo>
                  <a:pt x="484924" y="57094"/>
                  <a:pt x="485179" y="56502"/>
                  <a:pt x="485818" y="56239"/>
                </a:cubicBezTo>
                <a:cubicBezTo>
                  <a:pt x="487416" y="57620"/>
                  <a:pt x="492656" y="62750"/>
                  <a:pt x="493615" y="57883"/>
                </a:cubicBezTo>
                <a:cubicBezTo>
                  <a:pt x="495404" y="57949"/>
                  <a:pt x="496490" y="58475"/>
                  <a:pt x="497960" y="57554"/>
                </a:cubicBezTo>
                <a:cubicBezTo>
                  <a:pt x="499494" y="56568"/>
                  <a:pt x="499813" y="53806"/>
                  <a:pt x="500836" y="52162"/>
                </a:cubicBezTo>
                <a:cubicBezTo>
                  <a:pt x="502241" y="52885"/>
                  <a:pt x="502625" y="53148"/>
                  <a:pt x="503967" y="52491"/>
                </a:cubicBezTo>
                <a:cubicBezTo>
                  <a:pt x="504989" y="51899"/>
                  <a:pt x="505437" y="50189"/>
                  <a:pt x="506523" y="50058"/>
                </a:cubicBezTo>
                <a:cubicBezTo>
                  <a:pt x="507737" y="49860"/>
                  <a:pt x="508632" y="51767"/>
                  <a:pt x="510038" y="51373"/>
                </a:cubicBezTo>
                <a:cubicBezTo>
                  <a:pt x="510549" y="51176"/>
                  <a:pt x="511188" y="50386"/>
                  <a:pt x="511571" y="49992"/>
                </a:cubicBezTo>
                <a:cubicBezTo>
                  <a:pt x="512722" y="50847"/>
                  <a:pt x="513872" y="52162"/>
                  <a:pt x="514703" y="53346"/>
                </a:cubicBezTo>
                <a:cubicBezTo>
                  <a:pt x="515406" y="54332"/>
                  <a:pt x="515853" y="56173"/>
                  <a:pt x="516684" y="56963"/>
                </a:cubicBezTo>
                <a:cubicBezTo>
                  <a:pt x="518728" y="58672"/>
                  <a:pt x="521029" y="56963"/>
                  <a:pt x="522307" y="55187"/>
                </a:cubicBezTo>
                <a:cubicBezTo>
                  <a:pt x="525055" y="57226"/>
                  <a:pt x="527100" y="60579"/>
                  <a:pt x="530615" y="59264"/>
                </a:cubicBezTo>
                <a:cubicBezTo>
                  <a:pt x="531126" y="58738"/>
                  <a:pt x="531701" y="58409"/>
                  <a:pt x="532404" y="58278"/>
                </a:cubicBezTo>
                <a:cubicBezTo>
                  <a:pt x="533426" y="59067"/>
                  <a:pt x="534513" y="59725"/>
                  <a:pt x="535663" y="60382"/>
                </a:cubicBezTo>
                <a:cubicBezTo>
                  <a:pt x="536813" y="61369"/>
                  <a:pt x="538155" y="61763"/>
                  <a:pt x="539689" y="61632"/>
                </a:cubicBezTo>
                <a:cubicBezTo>
                  <a:pt x="540583" y="60843"/>
                  <a:pt x="541478" y="60777"/>
                  <a:pt x="542373" y="61369"/>
                </a:cubicBezTo>
                <a:cubicBezTo>
                  <a:pt x="544098" y="62092"/>
                  <a:pt x="544609" y="64788"/>
                  <a:pt x="547102" y="64262"/>
                </a:cubicBezTo>
                <a:cubicBezTo>
                  <a:pt x="546974" y="63736"/>
                  <a:pt x="547102" y="63210"/>
                  <a:pt x="547293" y="62750"/>
                </a:cubicBezTo>
                <a:cubicBezTo>
                  <a:pt x="549594" y="64394"/>
                  <a:pt x="551575" y="65906"/>
                  <a:pt x="554259" y="66893"/>
                </a:cubicBezTo>
                <a:cubicBezTo>
                  <a:pt x="555537" y="66498"/>
                  <a:pt x="556495" y="67024"/>
                  <a:pt x="557198" y="68339"/>
                </a:cubicBezTo>
                <a:cubicBezTo>
                  <a:pt x="557901" y="69326"/>
                  <a:pt x="558604" y="70312"/>
                  <a:pt x="559371" y="71233"/>
                </a:cubicBezTo>
                <a:cubicBezTo>
                  <a:pt x="561480" y="73797"/>
                  <a:pt x="562247" y="74192"/>
                  <a:pt x="562694" y="77809"/>
                </a:cubicBezTo>
                <a:cubicBezTo>
                  <a:pt x="562950" y="80111"/>
                  <a:pt x="563013" y="82083"/>
                  <a:pt x="563461" y="84385"/>
                </a:cubicBezTo>
                <a:cubicBezTo>
                  <a:pt x="564228" y="81623"/>
                  <a:pt x="562502" y="81163"/>
                  <a:pt x="565506" y="81294"/>
                </a:cubicBezTo>
                <a:cubicBezTo>
                  <a:pt x="567934" y="83267"/>
                  <a:pt x="570362" y="83530"/>
                  <a:pt x="572727" y="82149"/>
                </a:cubicBezTo>
                <a:cubicBezTo>
                  <a:pt x="574963" y="81820"/>
                  <a:pt x="576497" y="80505"/>
                  <a:pt x="577392" y="78204"/>
                </a:cubicBezTo>
                <a:cubicBezTo>
                  <a:pt x="580395" y="78927"/>
                  <a:pt x="582248" y="81952"/>
                  <a:pt x="584868" y="83662"/>
                </a:cubicBezTo>
                <a:cubicBezTo>
                  <a:pt x="585635" y="83333"/>
                  <a:pt x="586210" y="82873"/>
                  <a:pt x="586722" y="82281"/>
                </a:cubicBezTo>
                <a:cubicBezTo>
                  <a:pt x="588383" y="83464"/>
                  <a:pt x="588575" y="85766"/>
                  <a:pt x="589342" y="82741"/>
                </a:cubicBezTo>
                <a:cubicBezTo>
                  <a:pt x="590300" y="84911"/>
                  <a:pt x="591898" y="86489"/>
                  <a:pt x="594007" y="87542"/>
                </a:cubicBezTo>
                <a:cubicBezTo>
                  <a:pt x="595157" y="87279"/>
                  <a:pt x="596307" y="87016"/>
                  <a:pt x="597457" y="86752"/>
                </a:cubicBezTo>
                <a:cubicBezTo>
                  <a:pt x="598735" y="85371"/>
                  <a:pt x="600269" y="84451"/>
                  <a:pt x="601994" y="84056"/>
                </a:cubicBezTo>
                <a:cubicBezTo>
                  <a:pt x="602761" y="83662"/>
                  <a:pt x="603528" y="83464"/>
                  <a:pt x="604359" y="83530"/>
                </a:cubicBezTo>
                <a:cubicBezTo>
                  <a:pt x="605317" y="83267"/>
                  <a:pt x="606340" y="82807"/>
                  <a:pt x="607362" y="82807"/>
                </a:cubicBezTo>
                <a:cubicBezTo>
                  <a:pt x="610238" y="82675"/>
                  <a:pt x="615414" y="87870"/>
                  <a:pt x="617587" y="89580"/>
                </a:cubicBezTo>
                <a:cubicBezTo>
                  <a:pt x="618801" y="88528"/>
                  <a:pt x="619696" y="85635"/>
                  <a:pt x="621357" y="85503"/>
                </a:cubicBezTo>
                <a:cubicBezTo>
                  <a:pt x="623146" y="88857"/>
                  <a:pt x="624361" y="92342"/>
                  <a:pt x="626342" y="95564"/>
                </a:cubicBezTo>
                <a:cubicBezTo>
                  <a:pt x="627620" y="94775"/>
                  <a:pt x="629601" y="92211"/>
                  <a:pt x="631198" y="92539"/>
                </a:cubicBezTo>
                <a:cubicBezTo>
                  <a:pt x="631582" y="93526"/>
                  <a:pt x="632348" y="97603"/>
                  <a:pt x="633563" y="97998"/>
                </a:cubicBezTo>
                <a:cubicBezTo>
                  <a:pt x="634713" y="98392"/>
                  <a:pt x="635608" y="97669"/>
                  <a:pt x="635863" y="96485"/>
                </a:cubicBezTo>
                <a:cubicBezTo>
                  <a:pt x="638291" y="100431"/>
                  <a:pt x="642062" y="103982"/>
                  <a:pt x="646471" y="105034"/>
                </a:cubicBezTo>
                <a:cubicBezTo>
                  <a:pt x="647174" y="102535"/>
                  <a:pt x="648324" y="99510"/>
                  <a:pt x="649922" y="97406"/>
                </a:cubicBezTo>
                <a:cubicBezTo>
                  <a:pt x="651392" y="95367"/>
                  <a:pt x="653756" y="93986"/>
                  <a:pt x="653309" y="91093"/>
                </a:cubicBezTo>
                <a:cubicBezTo>
                  <a:pt x="654651" y="89975"/>
                  <a:pt x="657462" y="90041"/>
                  <a:pt x="659060" y="89580"/>
                </a:cubicBezTo>
                <a:cubicBezTo>
                  <a:pt x="660913" y="89054"/>
                  <a:pt x="663086" y="88133"/>
                  <a:pt x="665003" y="89054"/>
                </a:cubicBezTo>
                <a:cubicBezTo>
                  <a:pt x="666601" y="87936"/>
                  <a:pt x="666473" y="85174"/>
                  <a:pt x="668198" y="84648"/>
                </a:cubicBezTo>
                <a:cubicBezTo>
                  <a:pt x="669668" y="84188"/>
                  <a:pt x="670371" y="84911"/>
                  <a:pt x="671777" y="83793"/>
                </a:cubicBezTo>
                <a:cubicBezTo>
                  <a:pt x="672224" y="83267"/>
                  <a:pt x="672671" y="82807"/>
                  <a:pt x="673055" y="82281"/>
                </a:cubicBezTo>
                <a:cubicBezTo>
                  <a:pt x="673758" y="82083"/>
                  <a:pt x="674525" y="82149"/>
                  <a:pt x="675228" y="82281"/>
                </a:cubicBezTo>
                <a:cubicBezTo>
                  <a:pt x="677400" y="81886"/>
                  <a:pt x="678998" y="80045"/>
                  <a:pt x="680659" y="78664"/>
                </a:cubicBezTo>
                <a:cubicBezTo>
                  <a:pt x="681490" y="79453"/>
                  <a:pt x="681234" y="80374"/>
                  <a:pt x="681937" y="81229"/>
                </a:cubicBezTo>
                <a:cubicBezTo>
                  <a:pt x="682768" y="79716"/>
                  <a:pt x="684046" y="81229"/>
                  <a:pt x="684685" y="82149"/>
                </a:cubicBezTo>
                <a:cubicBezTo>
                  <a:pt x="685772" y="83727"/>
                  <a:pt x="685133" y="84911"/>
                  <a:pt x="685644" y="86818"/>
                </a:cubicBezTo>
                <a:cubicBezTo>
                  <a:pt x="688072" y="87542"/>
                  <a:pt x="690500" y="87410"/>
                  <a:pt x="692993" y="86489"/>
                </a:cubicBezTo>
                <a:cubicBezTo>
                  <a:pt x="694590" y="86029"/>
                  <a:pt x="696188" y="85700"/>
                  <a:pt x="697785" y="85437"/>
                </a:cubicBezTo>
                <a:cubicBezTo>
                  <a:pt x="699575" y="85963"/>
                  <a:pt x="700278" y="87542"/>
                  <a:pt x="701684" y="88857"/>
                </a:cubicBezTo>
                <a:cubicBezTo>
                  <a:pt x="702578" y="90041"/>
                  <a:pt x="703728" y="90698"/>
                  <a:pt x="705070" y="90830"/>
                </a:cubicBezTo>
                <a:cubicBezTo>
                  <a:pt x="705390" y="90764"/>
                  <a:pt x="705709" y="90698"/>
                  <a:pt x="706029" y="90632"/>
                </a:cubicBezTo>
                <a:cubicBezTo>
                  <a:pt x="707946" y="91487"/>
                  <a:pt x="708457" y="94052"/>
                  <a:pt x="709480" y="95828"/>
                </a:cubicBezTo>
                <a:cubicBezTo>
                  <a:pt x="710630" y="94381"/>
                  <a:pt x="710950" y="91816"/>
                  <a:pt x="711525" y="90106"/>
                </a:cubicBezTo>
                <a:cubicBezTo>
                  <a:pt x="714017" y="90632"/>
                  <a:pt x="715423" y="92474"/>
                  <a:pt x="717595" y="93789"/>
                </a:cubicBezTo>
                <a:cubicBezTo>
                  <a:pt x="719065" y="92408"/>
                  <a:pt x="721685" y="90830"/>
                  <a:pt x="723538" y="90106"/>
                </a:cubicBezTo>
                <a:cubicBezTo>
                  <a:pt x="724561" y="89712"/>
                  <a:pt x="725072" y="90106"/>
                  <a:pt x="726095" y="89317"/>
                </a:cubicBezTo>
                <a:cubicBezTo>
                  <a:pt x="727181" y="88528"/>
                  <a:pt x="727692" y="83990"/>
                  <a:pt x="729226" y="84056"/>
                </a:cubicBezTo>
                <a:cubicBezTo>
                  <a:pt x="730440" y="85832"/>
                  <a:pt x="730376" y="87410"/>
                  <a:pt x="731143" y="89317"/>
                </a:cubicBezTo>
                <a:cubicBezTo>
                  <a:pt x="732101" y="91553"/>
                  <a:pt x="733891" y="92211"/>
                  <a:pt x="736000" y="93855"/>
                </a:cubicBezTo>
                <a:cubicBezTo>
                  <a:pt x="736255" y="94052"/>
                  <a:pt x="742837" y="100365"/>
                  <a:pt x="744563" y="99313"/>
                </a:cubicBezTo>
                <a:cubicBezTo>
                  <a:pt x="745649" y="98655"/>
                  <a:pt x="746416" y="95367"/>
                  <a:pt x="746160" y="94184"/>
                </a:cubicBezTo>
                <a:cubicBezTo>
                  <a:pt x="746927" y="96288"/>
                  <a:pt x="747438" y="98524"/>
                  <a:pt x="748013" y="100694"/>
                </a:cubicBezTo>
                <a:cubicBezTo>
                  <a:pt x="751081" y="98326"/>
                  <a:pt x="749930" y="92539"/>
                  <a:pt x="751912" y="89712"/>
                </a:cubicBezTo>
                <a:cubicBezTo>
                  <a:pt x="753253" y="87805"/>
                  <a:pt x="754595" y="86884"/>
                  <a:pt x="756768" y="86555"/>
                </a:cubicBezTo>
                <a:cubicBezTo>
                  <a:pt x="757727" y="82083"/>
                  <a:pt x="758749" y="81557"/>
                  <a:pt x="762711" y="83201"/>
                </a:cubicBezTo>
                <a:cubicBezTo>
                  <a:pt x="765906" y="84517"/>
                  <a:pt x="766290" y="83925"/>
                  <a:pt x="767823" y="80834"/>
                </a:cubicBezTo>
                <a:cubicBezTo>
                  <a:pt x="768846" y="81886"/>
                  <a:pt x="769229" y="84648"/>
                  <a:pt x="770763" y="84911"/>
                </a:cubicBezTo>
                <a:cubicBezTo>
                  <a:pt x="771274" y="83859"/>
                  <a:pt x="771913" y="82741"/>
                  <a:pt x="772808" y="81886"/>
                </a:cubicBezTo>
                <a:cubicBezTo>
                  <a:pt x="773639" y="83399"/>
                  <a:pt x="774150" y="85043"/>
                  <a:pt x="775044" y="86489"/>
                </a:cubicBezTo>
                <a:cubicBezTo>
                  <a:pt x="776706" y="86818"/>
                  <a:pt x="777665" y="83399"/>
                  <a:pt x="778687" y="82346"/>
                </a:cubicBezTo>
                <a:cubicBezTo>
                  <a:pt x="780157" y="82478"/>
                  <a:pt x="780924" y="83662"/>
                  <a:pt x="782329" y="84122"/>
                </a:cubicBezTo>
                <a:cubicBezTo>
                  <a:pt x="782968" y="82412"/>
                  <a:pt x="783991" y="77414"/>
                  <a:pt x="785716" y="76428"/>
                </a:cubicBezTo>
                <a:cubicBezTo>
                  <a:pt x="786994" y="75705"/>
                  <a:pt x="787058" y="77151"/>
                  <a:pt x="788272" y="74915"/>
                </a:cubicBezTo>
                <a:cubicBezTo>
                  <a:pt x="788848" y="73797"/>
                  <a:pt x="788656" y="72022"/>
                  <a:pt x="789742" y="71299"/>
                </a:cubicBezTo>
                <a:cubicBezTo>
                  <a:pt x="790637" y="70707"/>
                  <a:pt x="793193" y="71759"/>
                  <a:pt x="794471" y="71299"/>
                </a:cubicBezTo>
                <a:cubicBezTo>
                  <a:pt x="796324" y="70641"/>
                  <a:pt x="796452" y="68865"/>
                  <a:pt x="797858" y="67945"/>
                </a:cubicBezTo>
                <a:cubicBezTo>
                  <a:pt x="802139" y="65117"/>
                  <a:pt x="801437" y="71233"/>
                  <a:pt x="804696" y="71430"/>
                </a:cubicBezTo>
                <a:cubicBezTo>
                  <a:pt x="805590" y="70378"/>
                  <a:pt x="805846" y="69063"/>
                  <a:pt x="807316" y="68931"/>
                </a:cubicBezTo>
                <a:cubicBezTo>
                  <a:pt x="807955" y="68931"/>
                  <a:pt x="808977" y="69655"/>
                  <a:pt x="809616" y="69720"/>
                </a:cubicBezTo>
                <a:cubicBezTo>
                  <a:pt x="810319" y="69852"/>
                  <a:pt x="810958" y="69589"/>
                  <a:pt x="811661" y="69720"/>
                </a:cubicBezTo>
                <a:cubicBezTo>
                  <a:pt x="812364" y="69852"/>
                  <a:pt x="812811" y="70312"/>
                  <a:pt x="813514" y="70378"/>
                </a:cubicBezTo>
                <a:cubicBezTo>
                  <a:pt x="814537" y="67616"/>
                  <a:pt x="815879" y="69391"/>
                  <a:pt x="817221" y="70509"/>
                </a:cubicBezTo>
                <a:cubicBezTo>
                  <a:pt x="818499" y="71627"/>
                  <a:pt x="820288" y="69589"/>
                  <a:pt x="821949" y="69589"/>
                </a:cubicBezTo>
                <a:cubicBezTo>
                  <a:pt x="822397" y="67945"/>
                  <a:pt x="822844" y="66366"/>
                  <a:pt x="823291" y="64722"/>
                </a:cubicBezTo>
                <a:cubicBezTo>
                  <a:pt x="825145" y="64196"/>
                  <a:pt x="826934" y="64459"/>
                  <a:pt x="828468" y="65577"/>
                </a:cubicBezTo>
                <a:cubicBezTo>
                  <a:pt x="830065" y="66761"/>
                  <a:pt x="831727" y="66958"/>
                  <a:pt x="833580" y="66103"/>
                </a:cubicBezTo>
                <a:cubicBezTo>
                  <a:pt x="835753" y="67024"/>
                  <a:pt x="836136" y="68010"/>
                  <a:pt x="837734" y="69852"/>
                </a:cubicBezTo>
                <a:cubicBezTo>
                  <a:pt x="841759" y="74455"/>
                  <a:pt x="847766" y="76954"/>
                  <a:pt x="852303" y="80965"/>
                </a:cubicBezTo>
                <a:cubicBezTo>
                  <a:pt x="855051" y="74981"/>
                  <a:pt x="860739" y="81229"/>
                  <a:pt x="863295" y="76823"/>
                </a:cubicBezTo>
                <a:cubicBezTo>
                  <a:pt x="866937" y="80505"/>
                  <a:pt x="879335" y="98918"/>
                  <a:pt x="884383" y="87213"/>
                </a:cubicBezTo>
                <a:cubicBezTo>
                  <a:pt x="884127" y="85569"/>
                  <a:pt x="884511" y="84188"/>
                  <a:pt x="885405" y="83004"/>
                </a:cubicBezTo>
                <a:cubicBezTo>
                  <a:pt x="885917" y="82018"/>
                  <a:pt x="886683" y="81294"/>
                  <a:pt x="887642" y="80768"/>
                </a:cubicBezTo>
                <a:cubicBezTo>
                  <a:pt x="889495" y="78006"/>
                  <a:pt x="889304" y="74455"/>
                  <a:pt x="892051" y="72219"/>
                </a:cubicBezTo>
                <a:cubicBezTo>
                  <a:pt x="896461" y="76559"/>
                  <a:pt x="899464" y="64722"/>
                  <a:pt x="903362" y="64459"/>
                </a:cubicBezTo>
                <a:cubicBezTo>
                  <a:pt x="906621" y="64262"/>
                  <a:pt x="909753" y="69457"/>
                  <a:pt x="912692" y="70772"/>
                </a:cubicBezTo>
                <a:cubicBezTo>
                  <a:pt x="916143" y="72285"/>
                  <a:pt x="918699" y="71956"/>
                  <a:pt x="921766" y="70246"/>
                </a:cubicBezTo>
                <a:cubicBezTo>
                  <a:pt x="923300" y="73995"/>
                  <a:pt x="924962" y="77612"/>
                  <a:pt x="926687" y="81294"/>
                </a:cubicBezTo>
                <a:cubicBezTo>
                  <a:pt x="927773" y="86161"/>
                  <a:pt x="930649" y="89580"/>
                  <a:pt x="935122" y="91487"/>
                </a:cubicBezTo>
                <a:cubicBezTo>
                  <a:pt x="938701" y="87739"/>
                  <a:pt x="940746" y="87476"/>
                  <a:pt x="944835" y="85306"/>
                </a:cubicBezTo>
                <a:cubicBezTo>
                  <a:pt x="947136" y="84122"/>
                  <a:pt x="950587" y="80505"/>
                  <a:pt x="949884" y="77349"/>
                </a:cubicBezTo>
                <a:cubicBezTo>
                  <a:pt x="955124" y="78598"/>
                  <a:pt x="956146" y="85832"/>
                  <a:pt x="961322" y="87410"/>
                </a:cubicBezTo>
                <a:cubicBezTo>
                  <a:pt x="963559" y="84188"/>
                  <a:pt x="965029" y="80571"/>
                  <a:pt x="965796" y="76691"/>
                </a:cubicBezTo>
                <a:cubicBezTo>
                  <a:pt x="970397" y="75113"/>
                  <a:pt x="973848" y="76888"/>
                  <a:pt x="976212" y="82149"/>
                </a:cubicBezTo>
                <a:cubicBezTo>
                  <a:pt x="977426" y="84254"/>
                  <a:pt x="979088" y="85437"/>
                  <a:pt x="981196" y="85700"/>
                </a:cubicBezTo>
                <a:cubicBezTo>
                  <a:pt x="986820" y="85832"/>
                  <a:pt x="986564" y="78927"/>
                  <a:pt x="986628" y="74455"/>
                </a:cubicBezTo>
                <a:cubicBezTo>
                  <a:pt x="987267" y="81229"/>
                  <a:pt x="990718" y="73074"/>
                  <a:pt x="990974" y="71364"/>
                </a:cubicBezTo>
                <a:cubicBezTo>
                  <a:pt x="991485" y="68339"/>
                  <a:pt x="990782" y="65709"/>
                  <a:pt x="991165" y="62815"/>
                </a:cubicBezTo>
                <a:cubicBezTo>
                  <a:pt x="993594" y="63407"/>
                  <a:pt x="995958" y="64131"/>
                  <a:pt x="998322" y="64985"/>
                </a:cubicBezTo>
                <a:cubicBezTo>
                  <a:pt x="1001837" y="64394"/>
                  <a:pt x="1005416" y="64131"/>
                  <a:pt x="1008994" y="64262"/>
                </a:cubicBezTo>
                <a:cubicBezTo>
                  <a:pt x="1013020" y="64788"/>
                  <a:pt x="1016918" y="68010"/>
                  <a:pt x="1021008" y="68010"/>
                </a:cubicBezTo>
                <a:cubicBezTo>
                  <a:pt x="1022925" y="68010"/>
                  <a:pt x="1024906" y="66564"/>
                  <a:pt x="1026759" y="66761"/>
                </a:cubicBezTo>
                <a:cubicBezTo>
                  <a:pt x="1032063" y="67419"/>
                  <a:pt x="1036856" y="73337"/>
                  <a:pt x="1039412" y="64591"/>
                </a:cubicBezTo>
                <a:cubicBezTo>
                  <a:pt x="1044972" y="69852"/>
                  <a:pt x="1049381" y="75310"/>
                  <a:pt x="1057241" y="71890"/>
                </a:cubicBezTo>
                <a:cubicBezTo>
                  <a:pt x="1059606" y="76691"/>
                  <a:pt x="1060692" y="80637"/>
                  <a:pt x="1061906" y="85832"/>
                </a:cubicBezTo>
                <a:cubicBezTo>
                  <a:pt x="1062545" y="88660"/>
                  <a:pt x="1063695" y="90238"/>
                  <a:pt x="1065932" y="92013"/>
                </a:cubicBezTo>
                <a:cubicBezTo>
                  <a:pt x="1068872" y="94381"/>
                  <a:pt x="1071172" y="96354"/>
                  <a:pt x="1074623" y="96354"/>
                </a:cubicBezTo>
                <a:cubicBezTo>
                  <a:pt x="1077690" y="96156"/>
                  <a:pt x="1080310" y="94710"/>
                  <a:pt x="1082419" y="92013"/>
                </a:cubicBezTo>
                <a:cubicBezTo>
                  <a:pt x="1083825" y="91750"/>
                  <a:pt x="1085295" y="91553"/>
                  <a:pt x="1086701" y="91290"/>
                </a:cubicBezTo>
                <a:cubicBezTo>
                  <a:pt x="1090727" y="98129"/>
                  <a:pt x="1092324" y="111610"/>
                  <a:pt x="1101910" y="108980"/>
                </a:cubicBezTo>
                <a:cubicBezTo>
                  <a:pt x="1107022" y="107599"/>
                  <a:pt x="1106702" y="104771"/>
                  <a:pt x="1109706" y="100957"/>
                </a:cubicBezTo>
                <a:cubicBezTo>
                  <a:pt x="1112198" y="97800"/>
                  <a:pt x="1115777" y="98195"/>
                  <a:pt x="1118908" y="94775"/>
                </a:cubicBezTo>
                <a:cubicBezTo>
                  <a:pt x="1123573" y="96880"/>
                  <a:pt x="1126449" y="100825"/>
                  <a:pt x="1131497" y="101549"/>
                </a:cubicBezTo>
                <a:cubicBezTo>
                  <a:pt x="1133861" y="101878"/>
                  <a:pt x="1136993" y="100562"/>
                  <a:pt x="1138718" y="101154"/>
                </a:cubicBezTo>
                <a:cubicBezTo>
                  <a:pt x="1140316" y="101680"/>
                  <a:pt x="1142297" y="106086"/>
                  <a:pt x="1143191" y="107533"/>
                </a:cubicBezTo>
                <a:cubicBezTo>
                  <a:pt x="1145556" y="111150"/>
                  <a:pt x="1146898" y="113517"/>
                  <a:pt x="1150540" y="115687"/>
                </a:cubicBezTo>
                <a:cubicBezTo>
                  <a:pt x="1155013" y="108980"/>
                  <a:pt x="1154246" y="116411"/>
                  <a:pt x="1156227" y="120817"/>
                </a:cubicBezTo>
                <a:cubicBezTo>
                  <a:pt x="1158081" y="124828"/>
                  <a:pt x="1161276" y="127064"/>
                  <a:pt x="1164854" y="129629"/>
                </a:cubicBezTo>
                <a:cubicBezTo>
                  <a:pt x="1166580" y="129300"/>
                  <a:pt x="1167474" y="128182"/>
                  <a:pt x="1167602" y="126472"/>
                </a:cubicBezTo>
                <a:cubicBezTo>
                  <a:pt x="1173290" y="128577"/>
                  <a:pt x="1177827" y="126472"/>
                  <a:pt x="1183067" y="124368"/>
                </a:cubicBezTo>
                <a:cubicBezTo>
                  <a:pt x="1189777" y="121606"/>
                  <a:pt x="1187604" y="122592"/>
                  <a:pt x="1191566" y="126078"/>
                </a:cubicBezTo>
                <a:cubicBezTo>
                  <a:pt x="1195720" y="129695"/>
                  <a:pt x="1200704" y="133114"/>
                  <a:pt x="1206775" y="132062"/>
                </a:cubicBezTo>
                <a:cubicBezTo>
                  <a:pt x="1210673" y="131404"/>
                  <a:pt x="1214571" y="129497"/>
                  <a:pt x="1218341" y="128642"/>
                </a:cubicBezTo>
                <a:cubicBezTo>
                  <a:pt x="1221153" y="127985"/>
                  <a:pt x="1224029" y="126670"/>
                  <a:pt x="1226713" y="126604"/>
                </a:cubicBezTo>
                <a:cubicBezTo>
                  <a:pt x="1229524" y="126538"/>
                  <a:pt x="1231953" y="128577"/>
                  <a:pt x="1234765" y="128905"/>
                </a:cubicBezTo>
                <a:cubicBezTo>
                  <a:pt x="1238279" y="129366"/>
                  <a:pt x="1246459" y="128905"/>
                  <a:pt x="1249398" y="126472"/>
                </a:cubicBezTo>
                <a:cubicBezTo>
                  <a:pt x="1252082" y="124236"/>
                  <a:pt x="1252977" y="118384"/>
                  <a:pt x="1254638" y="115424"/>
                </a:cubicBezTo>
                <a:cubicBezTo>
                  <a:pt x="1259623" y="116279"/>
                  <a:pt x="1267036" y="120357"/>
                  <a:pt x="1270486" y="114635"/>
                </a:cubicBezTo>
                <a:cubicBezTo>
                  <a:pt x="1271317" y="113189"/>
                  <a:pt x="1271892" y="108651"/>
                  <a:pt x="1271892" y="106481"/>
                </a:cubicBezTo>
                <a:cubicBezTo>
                  <a:pt x="1276493" y="105955"/>
                  <a:pt x="1280647" y="107533"/>
                  <a:pt x="1285056" y="105560"/>
                </a:cubicBezTo>
                <a:cubicBezTo>
                  <a:pt x="1286973" y="104705"/>
                  <a:pt x="1288571" y="102864"/>
                  <a:pt x="1290808" y="102075"/>
                </a:cubicBezTo>
                <a:cubicBezTo>
                  <a:pt x="1294450" y="100760"/>
                  <a:pt x="1295792" y="102075"/>
                  <a:pt x="1299435" y="102667"/>
                </a:cubicBezTo>
                <a:cubicBezTo>
                  <a:pt x="1306656" y="103916"/>
                  <a:pt x="1305186" y="102206"/>
                  <a:pt x="1309723" y="99510"/>
                </a:cubicBezTo>
                <a:cubicBezTo>
                  <a:pt x="1311640" y="98392"/>
                  <a:pt x="1314771" y="97998"/>
                  <a:pt x="1316561" y="96288"/>
                </a:cubicBezTo>
                <a:cubicBezTo>
                  <a:pt x="1319564" y="93329"/>
                  <a:pt x="1318030" y="91158"/>
                  <a:pt x="1321992" y="88462"/>
                </a:cubicBezTo>
                <a:cubicBezTo>
                  <a:pt x="1324165" y="86950"/>
                  <a:pt x="1326657" y="86226"/>
                  <a:pt x="1328702" y="84451"/>
                </a:cubicBezTo>
                <a:cubicBezTo>
                  <a:pt x="1331706" y="81886"/>
                  <a:pt x="1334134" y="76823"/>
                  <a:pt x="1338352" y="75968"/>
                </a:cubicBezTo>
                <a:cubicBezTo>
                  <a:pt x="1340013" y="78795"/>
                  <a:pt x="1341163" y="83070"/>
                  <a:pt x="1344423" y="84319"/>
                </a:cubicBezTo>
                <a:cubicBezTo>
                  <a:pt x="1347170" y="82807"/>
                  <a:pt x="1347745" y="81031"/>
                  <a:pt x="1351452" y="80768"/>
                </a:cubicBezTo>
                <a:cubicBezTo>
                  <a:pt x="1357970" y="80374"/>
                  <a:pt x="1363785" y="85306"/>
                  <a:pt x="1370048" y="87344"/>
                </a:cubicBezTo>
                <a:cubicBezTo>
                  <a:pt x="1371262" y="86161"/>
                  <a:pt x="1371773" y="84780"/>
                  <a:pt x="1371709" y="83136"/>
                </a:cubicBezTo>
                <a:cubicBezTo>
                  <a:pt x="1376438" y="82938"/>
                  <a:pt x="1379186" y="87344"/>
                  <a:pt x="1378739" y="80111"/>
                </a:cubicBezTo>
                <a:cubicBezTo>
                  <a:pt x="1382062" y="78072"/>
                  <a:pt x="1385384" y="78730"/>
                  <a:pt x="1388771" y="82083"/>
                </a:cubicBezTo>
                <a:cubicBezTo>
                  <a:pt x="1391647" y="83201"/>
                  <a:pt x="1394651" y="83859"/>
                  <a:pt x="1397718" y="83990"/>
                </a:cubicBezTo>
                <a:cubicBezTo>
                  <a:pt x="1399315" y="95236"/>
                  <a:pt x="1407431" y="93263"/>
                  <a:pt x="1415739" y="94447"/>
                </a:cubicBezTo>
                <a:cubicBezTo>
                  <a:pt x="1415611" y="94447"/>
                  <a:pt x="1421426" y="95433"/>
                  <a:pt x="1422129" y="95038"/>
                </a:cubicBezTo>
                <a:cubicBezTo>
                  <a:pt x="1423918" y="93920"/>
                  <a:pt x="1423790" y="92211"/>
                  <a:pt x="1424813" y="90501"/>
                </a:cubicBezTo>
                <a:cubicBezTo>
                  <a:pt x="1428455" y="92079"/>
                  <a:pt x="1427880" y="87279"/>
                  <a:pt x="1429797" y="86489"/>
                </a:cubicBezTo>
                <a:cubicBezTo>
                  <a:pt x="1432609" y="85371"/>
                  <a:pt x="1434143" y="88857"/>
                  <a:pt x="1436699" y="86752"/>
                </a:cubicBezTo>
                <a:cubicBezTo>
                  <a:pt x="1436507" y="84451"/>
                  <a:pt x="1436699" y="82149"/>
                  <a:pt x="1437530" y="79979"/>
                </a:cubicBezTo>
                <a:cubicBezTo>
                  <a:pt x="1440533" y="80834"/>
                  <a:pt x="1443728" y="82149"/>
                  <a:pt x="1446732" y="82610"/>
                </a:cubicBezTo>
                <a:cubicBezTo>
                  <a:pt x="1450438" y="83201"/>
                  <a:pt x="1452291" y="82412"/>
                  <a:pt x="1454847" y="85569"/>
                </a:cubicBezTo>
                <a:cubicBezTo>
                  <a:pt x="1458745" y="82741"/>
                  <a:pt x="1458682" y="78861"/>
                  <a:pt x="1463347" y="77743"/>
                </a:cubicBezTo>
                <a:cubicBezTo>
                  <a:pt x="1468011" y="76625"/>
                  <a:pt x="1469162" y="76625"/>
                  <a:pt x="1471270" y="71364"/>
                </a:cubicBezTo>
                <a:cubicBezTo>
                  <a:pt x="1474913" y="71562"/>
                  <a:pt x="1475424" y="76165"/>
                  <a:pt x="1479067" y="76954"/>
                </a:cubicBezTo>
                <a:cubicBezTo>
                  <a:pt x="1479897" y="72745"/>
                  <a:pt x="1479067" y="68865"/>
                  <a:pt x="1479770" y="64657"/>
                </a:cubicBezTo>
                <a:cubicBezTo>
                  <a:pt x="1481751" y="63802"/>
                  <a:pt x="1483412" y="65051"/>
                  <a:pt x="1485265" y="64196"/>
                </a:cubicBezTo>
                <a:cubicBezTo>
                  <a:pt x="1487502" y="63144"/>
                  <a:pt x="1486991" y="60908"/>
                  <a:pt x="1487821" y="58738"/>
                </a:cubicBezTo>
                <a:cubicBezTo>
                  <a:pt x="1488972" y="55713"/>
                  <a:pt x="1491464" y="54529"/>
                  <a:pt x="1493061" y="51439"/>
                </a:cubicBezTo>
                <a:cubicBezTo>
                  <a:pt x="1494276" y="52096"/>
                  <a:pt x="1495554" y="52359"/>
                  <a:pt x="1496896" y="52294"/>
                </a:cubicBezTo>
                <a:cubicBezTo>
                  <a:pt x="1498365" y="48282"/>
                  <a:pt x="1502967" y="48479"/>
                  <a:pt x="1506673" y="49071"/>
                </a:cubicBezTo>
                <a:cubicBezTo>
                  <a:pt x="1508973" y="49400"/>
                  <a:pt x="1512169" y="51702"/>
                  <a:pt x="1513894" y="49466"/>
                </a:cubicBezTo>
                <a:cubicBezTo>
                  <a:pt x="1515875" y="54003"/>
                  <a:pt x="1518942" y="57489"/>
                  <a:pt x="1523543" y="58804"/>
                </a:cubicBezTo>
                <a:cubicBezTo>
                  <a:pt x="1523863" y="56371"/>
                  <a:pt x="1524246" y="53938"/>
                  <a:pt x="1524630" y="51504"/>
                </a:cubicBezTo>
                <a:cubicBezTo>
                  <a:pt x="1527441" y="52622"/>
                  <a:pt x="1528783" y="55582"/>
                  <a:pt x="1531851" y="56173"/>
                </a:cubicBezTo>
                <a:cubicBezTo>
                  <a:pt x="1533704" y="56502"/>
                  <a:pt x="1536132" y="55845"/>
                  <a:pt x="1538049" y="55910"/>
                </a:cubicBezTo>
                <a:cubicBezTo>
                  <a:pt x="1543673" y="56108"/>
                  <a:pt x="1547188" y="61040"/>
                  <a:pt x="1552492" y="61369"/>
                </a:cubicBezTo>
                <a:cubicBezTo>
                  <a:pt x="1556134" y="57357"/>
                  <a:pt x="1556645" y="50189"/>
                  <a:pt x="1560288" y="47230"/>
                </a:cubicBezTo>
                <a:cubicBezTo>
                  <a:pt x="1560927" y="46704"/>
                  <a:pt x="1562908" y="45783"/>
                  <a:pt x="1563738" y="45915"/>
                </a:cubicBezTo>
                <a:cubicBezTo>
                  <a:pt x="1566934" y="46375"/>
                  <a:pt x="1569170" y="50518"/>
                  <a:pt x="1572301" y="51504"/>
                </a:cubicBezTo>
                <a:cubicBezTo>
                  <a:pt x="1577414" y="53148"/>
                  <a:pt x="1575561" y="51110"/>
                  <a:pt x="1578181" y="47493"/>
                </a:cubicBezTo>
                <a:cubicBezTo>
                  <a:pt x="1580162" y="47888"/>
                  <a:pt x="1584827" y="52096"/>
                  <a:pt x="1585338" y="47690"/>
                </a:cubicBezTo>
                <a:cubicBezTo>
                  <a:pt x="1586935" y="48808"/>
                  <a:pt x="1588533" y="49334"/>
                  <a:pt x="1590578" y="48479"/>
                </a:cubicBezTo>
                <a:cubicBezTo>
                  <a:pt x="1594284" y="46901"/>
                  <a:pt x="1594412" y="39339"/>
                  <a:pt x="1597416" y="37563"/>
                </a:cubicBezTo>
                <a:cubicBezTo>
                  <a:pt x="1600036" y="35985"/>
                  <a:pt x="1603103" y="37300"/>
                  <a:pt x="1606298" y="35590"/>
                </a:cubicBezTo>
                <a:cubicBezTo>
                  <a:pt x="1607640" y="34933"/>
                  <a:pt x="1608535" y="33815"/>
                  <a:pt x="1609749" y="33157"/>
                </a:cubicBezTo>
                <a:cubicBezTo>
                  <a:pt x="1611602" y="32105"/>
                  <a:pt x="1612433" y="32894"/>
                  <a:pt x="1614478" y="32302"/>
                </a:cubicBezTo>
                <a:cubicBezTo>
                  <a:pt x="1618184" y="31250"/>
                  <a:pt x="1622721" y="28159"/>
                  <a:pt x="1625086" y="25200"/>
                </a:cubicBezTo>
                <a:cubicBezTo>
                  <a:pt x="1626619" y="23227"/>
                  <a:pt x="1627003" y="21320"/>
                  <a:pt x="1629111" y="20136"/>
                </a:cubicBezTo>
                <a:cubicBezTo>
                  <a:pt x="1630901" y="19150"/>
                  <a:pt x="1634096" y="20136"/>
                  <a:pt x="1636397" y="18690"/>
                </a:cubicBezTo>
                <a:cubicBezTo>
                  <a:pt x="1640422" y="16125"/>
                  <a:pt x="1640550" y="15467"/>
                  <a:pt x="1645215" y="16519"/>
                </a:cubicBezTo>
                <a:cubicBezTo>
                  <a:pt x="1647707" y="17045"/>
                  <a:pt x="1649880" y="17309"/>
                  <a:pt x="1652436" y="16914"/>
                </a:cubicBezTo>
                <a:cubicBezTo>
                  <a:pt x="1656207" y="16388"/>
                  <a:pt x="1657932" y="13955"/>
                  <a:pt x="1661063" y="12442"/>
                </a:cubicBezTo>
                <a:cubicBezTo>
                  <a:pt x="1665792" y="10206"/>
                  <a:pt x="1669818" y="16782"/>
                  <a:pt x="1673524" y="14810"/>
                </a:cubicBezTo>
                <a:cubicBezTo>
                  <a:pt x="1673780" y="12245"/>
                  <a:pt x="1673141" y="8562"/>
                  <a:pt x="1674930" y="6392"/>
                </a:cubicBezTo>
                <a:cubicBezTo>
                  <a:pt x="1680490" y="9023"/>
                  <a:pt x="1683110" y="17309"/>
                  <a:pt x="1688733" y="18690"/>
                </a:cubicBezTo>
                <a:cubicBezTo>
                  <a:pt x="1689948" y="12837"/>
                  <a:pt x="1699022" y="18229"/>
                  <a:pt x="1702025" y="19873"/>
                </a:cubicBezTo>
                <a:cubicBezTo>
                  <a:pt x="1703878" y="21517"/>
                  <a:pt x="1705859" y="22109"/>
                  <a:pt x="1708096" y="21780"/>
                </a:cubicBezTo>
                <a:cubicBezTo>
                  <a:pt x="1708288" y="21451"/>
                  <a:pt x="1708479" y="21057"/>
                  <a:pt x="1708671" y="20728"/>
                </a:cubicBezTo>
                <a:cubicBezTo>
                  <a:pt x="1710205" y="20334"/>
                  <a:pt x="1711738" y="20728"/>
                  <a:pt x="1713144" y="20465"/>
                </a:cubicBezTo>
                <a:cubicBezTo>
                  <a:pt x="1716403" y="19807"/>
                  <a:pt x="1716276" y="17966"/>
                  <a:pt x="1718065" y="15073"/>
                </a:cubicBezTo>
                <a:cubicBezTo>
                  <a:pt x="1720940" y="10469"/>
                  <a:pt x="1719407" y="12508"/>
                  <a:pt x="1723369" y="13100"/>
                </a:cubicBezTo>
                <a:cubicBezTo>
                  <a:pt x="1724583" y="13889"/>
                  <a:pt x="1725797" y="13955"/>
                  <a:pt x="1726947" y="13363"/>
                </a:cubicBezTo>
                <a:cubicBezTo>
                  <a:pt x="1727906" y="13166"/>
                  <a:pt x="1728737" y="12705"/>
                  <a:pt x="1729440" y="11850"/>
                </a:cubicBezTo>
                <a:cubicBezTo>
                  <a:pt x="1732827" y="11587"/>
                  <a:pt x="1736852" y="16914"/>
                  <a:pt x="1739345" y="18755"/>
                </a:cubicBezTo>
                <a:cubicBezTo>
                  <a:pt x="1741390" y="18032"/>
                  <a:pt x="1742284" y="16388"/>
                  <a:pt x="1742029" y="13955"/>
                </a:cubicBezTo>
                <a:cubicBezTo>
                  <a:pt x="1746566" y="12442"/>
                  <a:pt x="1750144" y="16651"/>
                  <a:pt x="1754554" y="17506"/>
                </a:cubicBezTo>
                <a:cubicBezTo>
                  <a:pt x="1757301" y="18032"/>
                  <a:pt x="1760624" y="18492"/>
                  <a:pt x="1763564" y="18690"/>
                </a:cubicBezTo>
                <a:cubicBezTo>
                  <a:pt x="1767079" y="18887"/>
                  <a:pt x="1769954" y="16585"/>
                  <a:pt x="1773022" y="16848"/>
                </a:cubicBezTo>
                <a:cubicBezTo>
                  <a:pt x="1776856" y="17111"/>
                  <a:pt x="1781457" y="21715"/>
                  <a:pt x="1785099" y="23424"/>
                </a:cubicBezTo>
                <a:cubicBezTo>
                  <a:pt x="1787783" y="24674"/>
                  <a:pt x="1790787" y="25331"/>
                  <a:pt x="1793471" y="26581"/>
                </a:cubicBezTo>
                <a:cubicBezTo>
                  <a:pt x="1796666" y="28093"/>
                  <a:pt x="1804845" y="34472"/>
                  <a:pt x="1805293" y="26186"/>
                </a:cubicBezTo>
                <a:cubicBezTo>
                  <a:pt x="1810852" y="30066"/>
                  <a:pt x="1811875" y="40193"/>
                  <a:pt x="1818649" y="42364"/>
                </a:cubicBezTo>
                <a:cubicBezTo>
                  <a:pt x="1822994" y="35853"/>
                  <a:pt x="1828106" y="50452"/>
                  <a:pt x="1829193" y="53280"/>
                </a:cubicBezTo>
                <a:cubicBezTo>
                  <a:pt x="1830343" y="56239"/>
                  <a:pt x="1830854" y="60579"/>
                  <a:pt x="1834752" y="61303"/>
                </a:cubicBezTo>
                <a:cubicBezTo>
                  <a:pt x="1839481" y="62158"/>
                  <a:pt x="1842612" y="55450"/>
                  <a:pt x="1846510" y="54069"/>
                </a:cubicBezTo>
                <a:cubicBezTo>
                  <a:pt x="1847852" y="55845"/>
                  <a:pt x="1851112" y="59133"/>
                  <a:pt x="1853156" y="56239"/>
                </a:cubicBezTo>
                <a:cubicBezTo>
                  <a:pt x="1852517" y="58870"/>
                  <a:pt x="1852645" y="62618"/>
                  <a:pt x="1854882" y="64394"/>
                </a:cubicBezTo>
                <a:cubicBezTo>
                  <a:pt x="1860313" y="64854"/>
                  <a:pt x="1857630" y="58738"/>
                  <a:pt x="1860761" y="57489"/>
                </a:cubicBezTo>
                <a:cubicBezTo>
                  <a:pt x="1862678" y="59462"/>
                  <a:pt x="1863573" y="62223"/>
                  <a:pt x="1865298" y="64196"/>
                </a:cubicBezTo>
                <a:cubicBezTo>
                  <a:pt x="1867854" y="67156"/>
                  <a:pt x="1869963" y="70246"/>
                  <a:pt x="1872327" y="73403"/>
                </a:cubicBezTo>
                <a:cubicBezTo>
                  <a:pt x="1873541" y="75047"/>
                  <a:pt x="1874820" y="76888"/>
                  <a:pt x="1876992" y="76099"/>
                </a:cubicBezTo>
                <a:cubicBezTo>
                  <a:pt x="1878398" y="73995"/>
                  <a:pt x="1877184" y="71562"/>
                  <a:pt x="1877823" y="69260"/>
                </a:cubicBezTo>
                <a:cubicBezTo>
                  <a:pt x="1880635" y="68602"/>
                  <a:pt x="1881018" y="72482"/>
                  <a:pt x="1882488" y="73995"/>
                </a:cubicBezTo>
                <a:cubicBezTo>
                  <a:pt x="1884341" y="75902"/>
                  <a:pt x="1886578" y="76954"/>
                  <a:pt x="1888367" y="78993"/>
                </a:cubicBezTo>
                <a:cubicBezTo>
                  <a:pt x="1889645" y="80439"/>
                  <a:pt x="1890795" y="84254"/>
                  <a:pt x="1892073" y="85306"/>
                </a:cubicBezTo>
                <a:cubicBezTo>
                  <a:pt x="1895460" y="88068"/>
                  <a:pt x="1898655" y="84056"/>
                  <a:pt x="1901275" y="81952"/>
                </a:cubicBezTo>
                <a:cubicBezTo>
                  <a:pt x="1903448" y="80176"/>
                  <a:pt x="1906899" y="74126"/>
                  <a:pt x="1909647" y="74389"/>
                </a:cubicBezTo>
                <a:cubicBezTo>
                  <a:pt x="1911756" y="74587"/>
                  <a:pt x="1913417" y="76823"/>
                  <a:pt x="1914951" y="78204"/>
                </a:cubicBezTo>
                <a:cubicBezTo>
                  <a:pt x="1920830" y="83596"/>
                  <a:pt x="1922491" y="80439"/>
                  <a:pt x="1925687" y="74784"/>
                </a:cubicBezTo>
                <a:cubicBezTo>
                  <a:pt x="1928498" y="76691"/>
                  <a:pt x="1929712" y="80505"/>
                  <a:pt x="1932460" y="82675"/>
                </a:cubicBezTo>
                <a:cubicBezTo>
                  <a:pt x="1935016" y="84714"/>
                  <a:pt x="1937636" y="86752"/>
                  <a:pt x="1940256" y="88857"/>
                </a:cubicBezTo>
                <a:cubicBezTo>
                  <a:pt x="1941215" y="89646"/>
                  <a:pt x="1942429" y="90632"/>
                  <a:pt x="1943707" y="91619"/>
                </a:cubicBezTo>
                <a:lnTo>
                  <a:pt x="1943707" y="1553035"/>
                </a:lnTo>
                <a:lnTo>
                  <a:pt x="1943708" y="1553035"/>
                </a:lnTo>
                <a:lnTo>
                  <a:pt x="1943708" y="9084138"/>
                </a:lnTo>
                <a:lnTo>
                  <a:pt x="1943707" y="9084138"/>
                </a:lnTo>
                <a:lnTo>
                  <a:pt x="1943707" y="10786184"/>
                </a:lnTo>
                <a:cubicBezTo>
                  <a:pt x="1942877" y="10787433"/>
                  <a:pt x="1941918" y="10788354"/>
                  <a:pt x="1940768" y="10788419"/>
                </a:cubicBezTo>
                <a:cubicBezTo>
                  <a:pt x="1937445" y="10788683"/>
                  <a:pt x="1934825" y="10780397"/>
                  <a:pt x="1932205" y="10778884"/>
                </a:cubicBezTo>
                <a:cubicBezTo>
                  <a:pt x="1932013" y="10779871"/>
                  <a:pt x="1931693" y="10780725"/>
                  <a:pt x="1931118" y="10781580"/>
                </a:cubicBezTo>
                <a:cubicBezTo>
                  <a:pt x="1928946" y="10782106"/>
                  <a:pt x="1928051" y="10780002"/>
                  <a:pt x="1926901" y="10778490"/>
                </a:cubicBezTo>
                <a:cubicBezTo>
                  <a:pt x="1922747" y="10780068"/>
                  <a:pt x="1918657" y="10798744"/>
                  <a:pt x="1911692" y="10790261"/>
                </a:cubicBezTo>
                <a:cubicBezTo>
                  <a:pt x="1910158" y="10791182"/>
                  <a:pt x="1909263" y="10792562"/>
                  <a:pt x="1908880" y="10794470"/>
                </a:cubicBezTo>
                <a:cubicBezTo>
                  <a:pt x="1908305" y="10796311"/>
                  <a:pt x="1907155" y="10797166"/>
                  <a:pt x="1905429" y="10796969"/>
                </a:cubicBezTo>
                <a:cubicBezTo>
                  <a:pt x="1904343" y="10798021"/>
                  <a:pt x="1903065" y="10799073"/>
                  <a:pt x="1902234" y="10800191"/>
                </a:cubicBezTo>
                <a:cubicBezTo>
                  <a:pt x="1899103" y="10804531"/>
                  <a:pt x="1900700" y="10814724"/>
                  <a:pt x="1895716" y="10817815"/>
                </a:cubicBezTo>
                <a:cubicBezTo>
                  <a:pt x="1893032" y="10815973"/>
                  <a:pt x="1892521" y="10812554"/>
                  <a:pt x="1889773" y="10810647"/>
                </a:cubicBezTo>
                <a:cubicBezTo>
                  <a:pt x="1888175" y="10812883"/>
                  <a:pt x="1887281" y="10815184"/>
                  <a:pt x="1885683" y="10817289"/>
                </a:cubicBezTo>
                <a:cubicBezTo>
                  <a:pt x="1884597" y="10818736"/>
                  <a:pt x="1883319" y="10819985"/>
                  <a:pt x="1882360" y="10821892"/>
                </a:cubicBezTo>
                <a:cubicBezTo>
                  <a:pt x="1880379" y="10825969"/>
                  <a:pt x="1879676" y="10830112"/>
                  <a:pt x="1874947" y="10832348"/>
                </a:cubicBezTo>
                <a:cubicBezTo>
                  <a:pt x="1873541" y="10833006"/>
                  <a:pt x="1872583" y="10833400"/>
                  <a:pt x="1871305" y="10834124"/>
                </a:cubicBezTo>
                <a:cubicBezTo>
                  <a:pt x="1868940" y="10835505"/>
                  <a:pt x="1870474" y="10836623"/>
                  <a:pt x="1866448" y="10835965"/>
                </a:cubicBezTo>
                <a:cubicBezTo>
                  <a:pt x="1864531" y="10835636"/>
                  <a:pt x="1862295" y="10834255"/>
                  <a:pt x="1860697" y="10833663"/>
                </a:cubicBezTo>
                <a:cubicBezTo>
                  <a:pt x="1858588" y="10832874"/>
                  <a:pt x="1856863" y="10832677"/>
                  <a:pt x="1854946" y="10830638"/>
                </a:cubicBezTo>
                <a:cubicBezTo>
                  <a:pt x="1852389" y="10836688"/>
                  <a:pt x="1850089" y="10842278"/>
                  <a:pt x="1846574" y="10847802"/>
                </a:cubicBezTo>
                <a:cubicBezTo>
                  <a:pt x="1842868" y="10848328"/>
                  <a:pt x="1838650" y="10837938"/>
                  <a:pt x="1836286" y="10835044"/>
                </a:cubicBezTo>
                <a:cubicBezTo>
                  <a:pt x="1834049" y="10838267"/>
                  <a:pt x="1833346" y="10849643"/>
                  <a:pt x="1828490" y="10849249"/>
                </a:cubicBezTo>
                <a:cubicBezTo>
                  <a:pt x="1827595" y="10846684"/>
                  <a:pt x="1824975" y="10847407"/>
                  <a:pt x="1822866" y="10847473"/>
                </a:cubicBezTo>
                <a:cubicBezTo>
                  <a:pt x="1818904" y="10847605"/>
                  <a:pt x="1818968" y="10847144"/>
                  <a:pt x="1817307" y="10850761"/>
                </a:cubicBezTo>
                <a:cubicBezTo>
                  <a:pt x="1816412" y="10852800"/>
                  <a:pt x="1814495" y="10858126"/>
                  <a:pt x="1812194" y="10858784"/>
                </a:cubicBezTo>
                <a:cubicBezTo>
                  <a:pt x="1808488" y="10859902"/>
                  <a:pt x="1808616" y="10855364"/>
                  <a:pt x="1805548" y="10856088"/>
                </a:cubicBezTo>
                <a:cubicBezTo>
                  <a:pt x="1803887" y="10860165"/>
                  <a:pt x="1801970" y="10858652"/>
                  <a:pt x="1798647" y="10859376"/>
                </a:cubicBezTo>
                <a:cubicBezTo>
                  <a:pt x="1795516" y="10860034"/>
                  <a:pt x="1790595" y="10862861"/>
                  <a:pt x="1787911" y="10864374"/>
                </a:cubicBezTo>
                <a:cubicBezTo>
                  <a:pt x="1786186" y="10865360"/>
                  <a:pt x="1786633" y="10866018"/>
                  <a:pt x="1784524" y="10866018"/>
                </a:cubicBezTo>
                <a:cubicBezTo>
                  <a:pt x="1782927" y="10866018"/>
                  <a:pt x="1780371" y="10863453"/>
                  <a:pt x="1778709" y="10864505"/>
                </a:cubicBezTo>
                <a:cubicBezTo>
                  <a:pt x="1777367" y="10865360"/>
                  <a:pt x="1777878" y="10866347"/>
                  <a:pt x="1777367" y="10867530"/>
                </a:cubicBezTo>
                <a:cubicBezTo>
                  <a:pt x="1775897" y="10870818"/>
                  <a:pt x="1774364" y="10873975"/>
                  <a:pt x="1772702" y="10877197"/>
                </a:cubicBezTo>
                <a:cubicBezTo>
                  <a:pt x="1770146" y="10877658"/>
                  <a:pt x="1767846" y="10877132"/>
                  <a:pt x="1765737" y="10875553"/>
                </a:cubicBezTo>
                <a:cubicBezTo>
                  <a:pt x="1763500" y="10874304"/>
                  <a:pt x="1761200" y="10873251"/>
                  <a:pt x="1758835" y="10872397"/>
                </a:cubicBezTo>
                <a:cubicBezTo>
                  <a:pt x="1756407" y="10872528"/>
                  <a:pt x="1753979" y="10875356"/>
                  <a:pt x="1752061" y="10876605"/>
                </a:cubicBezTo>
                <a:cubicBezTo>
                  <a:pt x="1745799" y="10873054"/>
                  <a:pt x="1741517" y="10867399"/>
                  <a:pt x="1738130" y="10860889"/>
                </a:cubicBezTo>
                <a:cubicBezTo>
                  <a:pt x="1737555" y="10859705"/>
                  <a:pt x="1737044" y="10857798"/>
                  <a:pt x="1736149" y="10856877"/>
                </a:cubicBezTo>
                <a:cubicBezTo>
                  <a:pt x="1732763" y="10853392"/>
                  <a:pt x="1729567" y="10854181"/>
                  <a:pt x="1727778" y="10858784"/>
                </a:cubicBezTo>
                <a:cubicBezTo>
                  <a:pt x="1727075" y="10860560"/>
                  <a:pt x="1726884" y="10864111"/>
                  <a:pt x="1725350" y="10865294"/>
                </a:cubicBezTo>
                <a:cubicBezTo>
                  <a:pt x="1723305" y="10866938"/>
                  <a:pt x="1721068" y="10865689"/>
                  <a:pt x="1718704" y="10866018"/>
                </a:cubicBezTo>
                <a:cubicBezTo>
                  <a:pt x="1714486" y="10866544"/>
                  <a:pt x="1715381" y="10867662"/>
                  <a:pt x="1713080" y="10871345"/>
                </a:cubicBezTo>
                <a:cubicBezTo>
                  <a:pt x="1711866" y="10873317"/>
                  <a:pt x="1710141" y="10875619"/>
                  <a:pt x="1708032" y="10873449"/>
                </a:cubicBezTo>
                <a:cubicBezTo>
                  <a:pt x="1708160" y="10875816"/>
                  <a:pt x="1706434" y="10880025"/>
                  <a:pt x="1703559" y="10879696"/>
                </a:cubicBezTo>
                <a:cubicBezTo>
                  <a:pt x="1701258" y="10879433"/>
                  <a:pt x="1700747" y="10875750"/>
                  <a:pt x="1698255" y="10875882"/>
                </a:cubicBezTo>
                <a:cubicBezTo>
                  <a:pt x="1696338" y="10876014"/>
                  <a:pt x="1695635" y="10880025"/>
                  <a:pt x="1694165" y="10880946"/>
                </a:cubicBezTo>
                <a:cubicBezTo>
                  <a:pt x="1692440" y="10881932"/>
                  <a:pt x="1691034" y="10880814"/>
                  <a:pt x="1689244" y="10881669"/>
                </a:cubicBezTo>
                <a:cubicBezTo>
                  <a:pt x="1686049" y="10883182"/>
                  <a:pt x="1684452" y="10886272"/>
                  <a:pt x="1680170" y="10884957"/>
                </a:cubicBezTo>
                <a:cubicBezTo>
                  <a:pt x="1678189" y="10884365"/>
                  <a:pt x="1677039" y="10882327"/>
                  <a:pt x="1675250" y="10881340"/>
                </a:cubicBezTo>
                <a:cubicBezTo>
                  <a:pt x="1674739" y="10881406"/>
                  <a:pt x="1674163" y="10881537"/>
                  <a:pt x="1673652" y="10881603"/>
                </a:cubicBezTo>
                <a:cubicBezTo>
                  <a:pt x="1671735" y="10880485"/>
                  <a:pt x="1670137" y="10878907"/>
                  <a:pt x="1668987" y="10876934"/>
                </a:cubicBezTo>
                <a:cubicBezTo>
                  <a:pt x="1663875" y="10877986"/>
                  <a:pt x="1666878" y="10889692"/>
                  <a:pt x="1660871" y="10888245"/>
                </a:cubicBezTo>
                <a:cubicBezTo>
                  <a:pt x="1657229" y="10892585"/>
                  <a:pt x="1655568" y="10898241"/>
                  <a:pt x="1653331" y="10903370"/>
                </a:cubicBezTo>
                <a:cubicBezTo>
                  <a:pt x="1651286" y="10901529"/>
                  <a:pt x="1650072" y="10897452"/>
                  <a:pt x="1647643" y="10896663"/>
                </a:cubicBezTo>
                <a:cubicBezTo>
                  <a:pt x="1645662" y="10896005"/>
                  <a:pt x="1643873" y="10896926"/>
                  <a:pt x="1641892" y="10895676"/>
                </a:cubicBezTo>
                <a:cubicBezTo>
                  <a:pt x="1640359" y="10898899"/>
                  <a:pt x="1639272" y="10903962"/>
                  <a:pt x="1636397" y="10906198"/>
                </a:cubicBezTo>
                <a:cubicBezTo>
                  <a:pt x="1631284" y="10900280"/>
                  <a:pt x="1629303" y="10892059"/>
                  <a:pt x="1624255" y="10886535"/>
                </a:cubicBezTo>
                <a:cubicBezTo>
                  <a:pt x="1622274" y="10885944"/>
                  <a:pt x="1620804" y="10884694"/>
                  <a:pt x="1619973" y="10882721"/>
                </a:cubicBezTo>
                <a:cubicBezTo>
                  <a:pt x="1618120" y="10880551"/>
                  <a:pt x="1616842" y="10878052"/>
                  <a:pt x="1616075" y="10875224"/>
                </a:cubicBezTo>
                <a:cubicBezTo>
                  <a:pt x="1615244" y="10871805"/>
                  <a:pt x="1616842" y="10866412"/>
                  <a:pt x="1612816" y="10864637"/>
                </a:cubicBezTo>
                <a:cubicBezTo>
                  <a:pt x="1611602" y="10869766"/>
                  <a:pt x="1609941" y="10874764"/>
                  <a:pt x="1607768" y="10879565"/>
                </a:cubicBezTo>
                <a:cubicBezTo>
                  <a:pt x="1603231" y="10877000"/>
                  <a:pt x="1601250" y="10872791"/>
                  <a:pt x="1601825" y="10866938"/>
                </a:cubicBezTo>
                <a:cubicBezTo>
                  <a:pt x="1602336" y="10864242"/>
                  <a:pt x="1601761" y="10862072"/>
                  <a:pt x="1599972" y="10860560"/>
                </a:cubicBezTo>
                <a:cubicBezTo>
                  <a:pt x="1598055" y="10856811"/>
                  <a:pt x="1591792" y="10848854"/>
                  <a:pt x="1587830" y="10847539"/>
                </a:cubicBezTo>
                <a:cubicBezTo>
                  <a:pt x="1586296" y="10850104"/>
                  <a:pt x="1584890" y="10848525"/>
                  <a:pt x="1583101" y="10847670"/>
                </a:cubicBezTo>
                <a:cubicBezTo>
                  <a:pt x="1581376" y="10846881"/>
                  <a:pt x="1580098" y="10846552"/>
                  <a:pt x="1578500" y="10846158"/>
                </a:cubicBezTo>
                <a:cubicBezTo>
                  <a:pt x="1574346" y="10844974"/>
                  <a:pt x="1571215" y="10841489"/>
                  <a:pt x="1567061" y="10840502"/>
                </a:cubicBezTo>
                <a:cubicBezTo>
                  <a:pt x="1562397" y="10839384"/>
                  <a:pt x="1564633" y="10840634"/>
                  <a:pt x="1560927" y="10842212"/>
                </a:cubicBezTo>
                <a:cubicBezTo>
                  <a:pt x="1558115" y="10843462"/>
                  <a:pt x="1554856" y="10842015"/>
                  <a:pt x="1551916" y="10843133"/>
                </a:cubicBezTo>
                <a:cubicBezTo>
                  <a:pt x="1548657" y="10844382"/>
                  <a:pt x="1548913" y="10846092"/>
                  <a:pt x="1547251" y="10848657"/>
                </a:cubicBezTo>
                <a:cubicBezTo>
                  <a:pt x="1544440" y="10852997"/>
                  <a:pt x="1541117" y="10849972"/>
                  <a:pt x="1537410" y="10848394"/>
                </a:cubicBezTo>
                <a:cubicBezTo>
                  <a:pt x="1536260" y="10847276"/>
                  <a:pt x="1534918" y="10846684"/>
                  <a:pt x="1533384" y="10846684"/>
                </a:cubicBezTo>
                <a:cubicBezTo>
                  <a:pt x="1531851" y="10846092"/>
                  <a:pt x="1530764" y="10846750"/>
                  <a:pt x="1530253" y="10848723"/>
                </a:cubicBezTo>
                <a:cubicBezTo>
                  <a:pt x="1527378" y="10849380"/>
                  <a:pt x="1524694" y="10847144"/>
                  <a:pt x="1522840" y="10845171"/>
                </a:cubicBezTo>
                <a:cubicBezTo>
                  <a:pt x="1519198" y="10841292"/>
                  <a:pt x="1522201" y="10842475"/>
                  <a:pt x="1520668" y="10839845"/>
                </a:cubicBezTo>
                <a:cubicBezTo>
                  <a:pt x="1520029" y="10838727"/>
                  <a:pt x="1520668" y="10836951"/>
                  <a:pt x="1518559" y="10837280"/>
                </a:cubicBezTo>
                <a:cubicBezTo>
                  <a:pt x="1517728" y="10838201"/>
                  <a:pt x="1516897" y="10839122"/>
                  <a:pt x="1516067" y="10840042"/>
                </a:cubicBezTo>
                <a:cubicBezTo>
                  <a:pt x="1513830" y="10843001"/>
                  <a:pt x="1511082" y="10845369"/>
                  <a:pt x="1507887" y="10847013"/>
                </a:cubicBezTo>
                <a:cubicBezTo>
                  <a:pt x="1505970" y="10848196"/>
                  <a:pt x="1502775" y="10848591"/>
                  <a:pt x="1501113" y="10850038"/>
                </a:cubicBezTo>
                <a:cubicBezTo>
                  <a:pt x="1498302" y="10852471"/>
                  <a:pt x="1499835" y="10858521"/>
                  <a:pt x="1495809" y="10860034"/>
                </a:cubicBezTo>
                <a:cubicBezTo>
                  <a:pt x="1493125" y="10858455"/>
                  <a:pt x="1487694" y="10852208"/>
                  <a:pt x="1484562" y="10852208"/>
                </a:cubicBezTo>
                <a:cubicBezTo>
                  <a:pt x="1482581" y="10852208"/>
                  <a:pt x="1481175" y="10854247"/>
                  <a:pt x="1479386" y="10854773"/>
                </a:cubicBezTo>
                <a:cubicBezTo>
                  <a:pt x="1476383" y="10852866"/>
                  <a:pt x="1478300" y="10847210"/>
                  <a:pt x="1476255" y="10844645"/>
                </a:cubicBezTo>
                <a:cubicBezTo>
                  <a:pt x="1473763" y="10841489"/>
                  <a:pt x="1473443" y="10843988"/>
                  <a:pt x="1470184" y="10840831"/>
                </a:cubicBezTo>
                <a:cubicBezTo>
                  <a:pt x="1463602" y="10834518"/>
                  <a:pt x="1460407" y="10824457"/>
                  <a:pt x="1455614" y="10816828"/>
                </a:cubicBezTo>
                <a:cubicBezTo>
                  <a:pt x="1454336" y="10818407"/>
                  <a:pt x="1453441" y="10820248"/>
                  <a:pt x="1452930" y="10822221"/>
                </a:cubicBezTo>
                <a:cubicBezTo>
                  <a:pt x="1449224" y="10817749"/>
                  <a:pt x="1448585" y="10813606"/>
                  <a:pt x="1446476" y="10808345"/>
                </a:cubicBezTo>
                <a:cubicBezTo>
                  <a:pt x="1447562" y="10815382"/>
                  <a:pt x="1442386" y="10807227"/>
                  <a:pt x="1441364" y="10805517"/>
                </a:cubicBezTo>
                <a:cubicBezTo>
                  <a:pt x="1438872" y="10801440"/>
                  <a:pt x="1436763" y="10792299"/>
                  <a:pt x="1431011" y="10793089"/>
                </a:cubicBezTo>
                <a:cubicBezTo>
                  <a:pt x="1425132" y="10793943"/>
                  <a:pt x="1425324" y="10802690"/>
                  <a:pt x="1418295" y="10802821"/>
                </a:cubicBezTo>
                <a:cubicBezTo>
                  <a:pt x="1409923" y="10802953"/>
                  <a:pt x="1404811" y="10793154"/>
                  <a:pt x="1401680" y="10786513"/>
                </a:cubicBezTo>
                <a:cubicBezTo>
                  <a:pt x="1400657" y="10786841"/>
                  <a:pt x="1399571" y="10788157"/>
                  <a:pt x="1398676" y="10788222"/>
                </a:cubicBezTo>
                <a:cubicBezTo>
                  <a:pt x="1395289" y="10788617"/>
                  <a:pt x="1394075" y="10783619"/>
                  <a:pt x="1390752" y="10784079"/>
                </a:cubicBezTo>
                <a:cubicBezTo>
                  <a:pt x="1386407" y="10784671"/>
                  <a:pt x="1385704" y="10791116"/>
                  <a:pt x="1382189" y="10793483"/>
                </a:cubicBezTo>
                <a:cubicBezTo>
                  <a:pt x="1379825" y="10792365"/>
                  <a:pt x="1376119" y="10788288"/>
                  <a:pt x="1374329" y="10788485"/>
                </a:cubicBezTo>
                <a:cubicBezTo>
                  <a:pt x="1370815" y="10788814"/>
                  <a:pt x="1372284" y="10792497"/>
                  <a:pt x="1367492" y="10789998"/>
                </a:cubicBezTo>
                <a:cubicBezTo>
                  <a:pt x="1365511" y="10789011"/>
                  <a:pt x="1364616" y="10786644"/>
                  <a:pt x="1363274" y="10785066"/>
                </a:cubicBezTo>
                <a:cubicBezTo>
                  <a:pt x="1360271" y="10781580"/>
                  <a:pt x="1356628" y="10778687"/>
                  <a:pt x="1353049" y="10775925"/>
                </a:cubicBezTo>
                <a:cubicBezTo>
                  <a:pt x="1352858" y="10778292"/>
                  <a:pt x="1351516" y="10779739"/>
                  <a:pt x="1349024" y="10780265"/>
                </a:cubicBezTo>
                <a:cubicBezTo>
                  <a:pt x="1344614" y="10777043"/>
                  <a:pt x="1342058" y="10773952"/>
                  <a:pt x="1338480" y="10769875"/>
                </a:cubicBezTo>
                <a:cubicBezTo>
                  <a:pt x="1336562" y="10767639"/>
                  <a:pt x="1335348" y="10766192"/>
                  <a:pt x="1332537" y="10766981"/>
                </a:cubicBezTo>
                <a:cubicBezTo>
                  <a:pt x="1327999" y="10768231"/>
                  <a:pt x="1328191" y="10770795"/>
                  <a:pt x="1322823" y="10770467"/>
                </a:cubicBezTo>
                <a:cubicBezTo>
                  <a:pt x="1317839" y="10770138"/>
                  <a:pt x="1314644" y="10767705"/>
                  <a:pt x="1311001" y="10764154"/>
                </a:cubicBezTo>
                <a:cubicBezTo>
                  <a:pt x="1310490" y="10768954"/>
                  <a:pt x="1304866" y="10767639"/>
                  <a:pt x="1301991" y="10768362"/>
                </a:cubicBezTo>
                <a:cubicBezTo>
                  <a:pt x="1298796" y="10769217"/>
                  <a:pt x="1297262" y="10771387"/>
                  <a:pt x="1296687" y="10774675"/>
                </a:cubicBezTo>
                <a:cubicBezTo>
                  <a:pt x="1293236" y="10775399"/>
                  <a:pt x="1289849" y="10774281"/>
                  <a:pt x="1286398" y="10775202"/>
                </a:cubicBezTo>
                <a:cubicBezTo>
                  <a:pt x="1283650" y="10775925"/>
                  <a:pt x="1281989" y="10779016"/>
                  <a:pt x="1279241" y="10775136"/>
                </a:cubicBezTo>
                <a:cubicBezTo>
                  <a:pt x="1270423" y="10780002"/>
                  <a:pt x="1269847" y="10793352"/>
                  <a:pt x="1264671" y="10801309"/>
                </a:cubicBezTo>
                <a:cubicBezTo>
                  <a:pt x="1261604" y="10800717"/>
                  <a:pt x="1259559" y="10798547"/>
                  <a:pt x="1256747" y="10797363"/>
                </a:cubicBezTo>
                <a:cubicBezTo>
                  <a:pt x="1250996" y="10794930"/>
                  <a:pt x="1248440" y="10798218"/>
                  <a:pt x="1243072" y="10800454"/>
                </a:cubicBezTo>
                <a:cubicBezTo>
                  <a:pt x="1237512" y="10802821"/>
                  <a:pt x="1231442" y="10802032"/>
                  <a:pt x="1230739" y="10795127"/>
                </a:cubicBezTo>
                <a:cubicBezTo>
                  <a:pt x="1229780" y="10796705"/>
                  <a:pt x="1228694" y="10798152"/>
                  <a:pt x="1227352" y="10799402"/>
                </a:cubicBezTo>
                <a:cubicBezTo>
                  <a:pt x="1223645" y="10797955"/>
                  <a:pt x="1220834" y="10795390"/>
                  <a:pt x="1218980" y="10791839"/>
                </a:cubicBezTo>
                <a:cubicBezTo>
                  <a:pt x="1217702" y="10788880"/>
                  <a:pt x="1215594" y="10786907"/>
                  <a:pt x="1212718" y="10785855"/>
                </a:cubicBezTo>
                <a:cubicBezTo>
                  <a:pt x="1210481" y="10791839"/>
                  <a:pt x="1209331" y="10792957"/>
                  <a:pt x="1204219" y="10789077"/>
                </a:cubicBezTo>
                <a:cubicBezTo>
                  <a:pt x="1202557" y="10789866"/>
                  <a:pt x="1201279" y="10791116"/>
                  <a:pt x="1200321" y="10792694"/>
                </a:cubicBezTo>
                <a:cubicBezTo>
                  <a:pt x="1191822" y="10786381"/>
                  <a:pt x="1191310" y="10810647"/>
                  <a:pt x="1181341" y="10801309"/>
                </a:cubicBezTo>
                <a:cubicBezTo>
                  <a:pt x="1179041" y="10802887"/>
                  <a:pt x="1176677" y="10802953"/>
                  <a:pt x="1174440" y="10804728"/>
                </a:cubicBezTo>
                <a:cubicBezTo>
                  <a:pt x="1170861" y="10807622"/>
                  <a:pt x="1169328" y="10812357"/>
                  <a:pt x="1165941" y="10815579"/>
                </a:cubicBezTo>
                <a:cubicBezTo>
                  <a:pt x="1163768" y="10814264"/>
                  <a:pt x="1163640" y="10816171"/>
                  <a:pt x="1161276" y="10815382"/>
                </a:cubicBezTo>
                <a:cubicBezTo>
                  <a:pt x="1158208" y="10814395"/>
                  <a:pt x="1157442" y="10808674"/>
                  <a:pt x="1154183" y="10807490"/>
                </a:cubicBezTo>
                <a:cubicBezTo>
                  <a:pt x="1152457" y="10806833"/>
                  <a:pt x="1149709" y="10807227"/>
                  <a:pt x="1147984" y="10807030"/>
                </a:cubicBezTo>
                <a:cubicBezTo>
                  <a:pt x="1145620" y="10805781"/>
                  <a:pt x="1143063" y="10805452"/>
                  <a:pt x="1140379" y="10806043"/>
                </a:cubicBezTo>
                <a:cubicBezTo>
                  <a:pt x="1137440" y="10808279"/>
                  <a:pt x="1134564" y="10810581"/>
                  <a:pt x="1131689" y="10812883"/>
                </a:cubicBezTo>
                <a:cubicBezTo>
                  <a:pt x="1130219" y="10814856"/>
                  <a:pt x="1128302" y="10815579"/>
                  <a:pt x="1126001" y="10815053"/>
                </a:cubicBezTo>
                <a:cubicBezTo>
                  <a:pt x="1124212" y="10815513"/>
                  <a:pt x="1122486" y="10815973"/>
                  <a:pt x="1120697" y="10816434"/>
                </a:cubicBezTo>
                <a:cubicBezTo>
                  <a:pt x="1114754" y="10819327"/>
                  <a:pt x="1108556" y="10821497"/>
                  <a:pt x="1102101" y="10822813"/>
                </a:cubicBezTo>
                <a:cubicBezTo>
                  <a:pt x="1095008" y="10824851"/>
                  <a:pt x="1087851" y="10826298"/>
                  <a:pt x="1080566" y="10827350"/>
                </a:cubicBezTo>
                <a:cubicBezTo>
                  <a:pt x="1074879" y="10828139"/>
                  <a:pt x="1069894" y="10828994"/>
                  <a:pt x="1064335" y="10827219"/>
                </a:cubicBezTo>
                <a:cubicBezTo>
                  <a:pt x="1058967" y="10825509"/>
                  <a:pt x="1055069" y="10822550"/>
                  <a:pt x="1049381" y="10821234"/>
                </a:cubicBezTo>
                <a:cubicBezTo>
                  <a:pt x="1047400" y="10823799"/>
                  <a:pt x="1045994" y="10826693"/>
                  <a:pt x="1045227" y="10829849"/>
                </a:cubicBezTo>
                <a:cubicBezTo>
                  <a:pt x="1043630" y="10828665"/>
                  <a:pt x="1042480" y="10827087"/>
                  <a:pt x="1041904" y="10825049"/>
                </a:cubicBezTo>
                <a:cubicBezTo>
                  <a:pt x="1039221" y="10824325"/>
                  <a:pt x="1037303" y="10825312"/>
                  <a:pt x="1036217" y="10827942"/>
                </a:cubicBezTo>
                <a:cubicBezTo>
                  <a:pt x="1034619" y="10830572"/>
                  <a:pt x="1032255" y="10832151"/>
                  <a:pt x="1029124" y="10832611"/>
                </a:cubicBezTo>
                <a:cubicBezTo>
                  <a:pt x="1028165" y="10830244"/>
                  <a:pt x="1026632" y="10828928"/>
                  <a:pt x="1024523" y="10828600"/>
                </a:cubicBezTo>
                <a:cubicBezTo>
                  <a:pt x="1022542" y="10827613"/>
                  <a:pt x="1021008" y="10828534"/>
                  <a:pt x="1019858" y="10831230"/>
                </a:cubicBezTo>
                <a:cubicBezTo>
                  <a:pt x="1017557" y="10832414"/>
                  <a:pt x="1015385" y="10830704"/>
                  <a:pt x="1013659" y="10831362"/>
                </a:cubicBezTo>
                <a:cubicBezTo>
                  <a:pt x="1010017" y="10832677"/>
                  <a:pt x="1009761" y="10839122"/>
                  <a:pt x="1004904" y="10836623"/>
                </a:cubicBezTo>
                <a:cubicBezTo>
                  <a:pt x="1001709" y="10834979"/>
                  <a:pt x="1001262" y="10828600"/>
                  <a:pt x="1000879" y="10825903"/>
                </a:cubicBezTo>
                <a:cubicBezTo>
                  <a:pt x="1000367" y="10821958"/>
                  <a:pt x="1000303" y="10820248"/>
                  <a:pt x="998195" y="10816171"/>
                </a:cubicBezTo>
                <a:cubicBezTo>
                  <a:pt x="996469" y="10812883"/>
                  <a:pt x="996214" y="10812357"/>
                  <a:pt x="992827" y="10812883"/>
                </a:cubicBezTo>
                <a:cubicBezTo>
                  <a:pt x="990654" y="10813212"/>
                  <a:pt x="987139" y="10813409"/>
                  <a:pt x="984967" y="10814329"/>
                </a:cubicBezTo>
                <a:cubicBezTo>
                  <a:pt x="980366" y="10816302"/>
                  <a:pt x="977682" y="10822352"/>
                  <a:pt x="974678" y="10826035"/>
                </a:cubicBezTo>
                <a:cubicBezTo>
                  <a:pt x="972314" y="10824654"/>
                  <a:pt x="969822" y="10823339"/>
                  <a:pt x="967393" y="10822155"/>
                </a:cubicBezTo>
                <a:cubicBezTo>
                  <a:pt x="964582" y="10823470"/>
                  <a:pt x="962281" y="10825443"/>
                  <a:pt x="960492" y="10827942"/>
                </a:cubicBezTo>
                <a:cubicBezTo>
                  <a:pt x="953910" y="10835373"/>
                  <a:pt x="946497" y="10826956"/>
                  <a:pt x="939595" y="10824062"/>
                </a:cubicBezTo>
                <a:cubicBezTo>
                  <a:pt x="937423" y="10828797"/>
                  <a:pt x="932183" y="10821958"/>
                  <a:pt x="930202" y="10820445"/>
                </a:cubicBezTo>
                <a:cubicBezTo>
                  <a:pt x="927134" y="10821892"/>
                  <a:pt x="925089" y="10824259"/>
                  <a:pt x="923939" y="10827613"/>
                </a:cubicBezTo>
                <a:cubicBezTo>
                  <a:pt x="922853" y="10828863"/>
                  <a:pt x="921447" y="10829783"/>
                  <a:pt x="919849" y="10830244"/>
                </a:cubicBezTo>
                <a:cubicBezTo>
                  <a:pt x="916271" y="10833729"/>
                  <a:pt x="916910" y="10839319"/>
                  <a:pt x="913906" y="10843133"/>
                </a:cubicBezTo>
                <a:cubicBezTo>
                  <a:pt x="911222" y="10846487"/>
                  <a:pt x="907452" y="10846421"/>
                  <a:pt x="904576" y="10849446"/>
                </a:cubicBezTo>
                <a:cubicBezTo>
                  <a:pt x="902404" y="10851813"/>
                  <a:pt x="901573" y="10854773"/>
                  <a:pt x="901956" y="10858258"/>
                </a:cubicBezTo>
                <a:cubicBezTo>
                  <a:pt x="903043" y="10863650"/>
                  <a:pt x="901765" y="10868056"/>
                  <a:pt x="898250" y="10871542"/>
                </a:cubicBezTo>
                <a:cubicBezTo>
                  <a:pt x="896716" y="10869503"/>
                  <a:pt x="894799" y="10868648"/>
                  <a:pt x="892499" y="10868780"/>
                </a:cubicBezTo>
                <a:cubicBezTo>
                  <a:pt x="892690" y="10874304"/>
                  <a:pt x="891221" y="10879565"/>
                  <a:pt x="885022" y="10880288"/>
                </a:cubicBezTo>
                <a:cubicBezTo>
                  <a:pt x="882849" y="10880551"/>
                  <a:pt x="880613" y="10879696"/>
                  <a:pt x="878504" y="10879367"/>
                </a:cubicBezTo>
                <a:cubicBezTo>
                  <a:pt x="876842" y="10879236"/>
                  <a:pt x="875181" y="10879104"/>
                  <a:pt x="873455" y="10878907"/>
                </a:cubicBezTo>
                <a:cubicBezTo>
                  <a:pt x="871666" y="10879828"/>
                  <a:pt x="869877" y="10880617"/>
                  <a:pt x="867960" y="10881274"/>
                </a:cubicBezTo>
                <a:cubicBezTo>
                  <a:pt x="856393" y="10882392"/>
                  <a:pt x="857544" y="10867333"/>
                  <a:pt x="854604" y="10859573"/>
                </a:cubicBezTo>
                <a:cubicBezTo>
                  <a:pt x="852815" y="10854838"/>
                  <a:pt x="849747" y="10852274"/>
                  <a:pt x="846297" y="10848591"/>
                </a:cubicBezTo>
                <a:cubicBezTo>
                  <a:pt x="844252" y="10846421"/>
                  <a:pt x="841248" y="10840108"/>
                  <a:pt x="838500" y="10839187"/>
                </a:cubicBezTo>
                <a:cubicBezTo>
                  <a:pt x="835753" y="10845171"/>
                  <a:pt x="835497" y="10853589"/>
                  <a:pt x="830385" y="10857535"/>
                </a:cubicBezTo>
                <a:cubicBezTo>
                  <a:pt x="828212" y="10853655"/>
                  <a:pt x="825848" y="10849906"/>
                  <a:pt x="823291" y="10846355"/>
                </a:cubicBezTo>
                <a:cubicBezTo>
                  <a:pt x="819010" y="10851156"/>
                  <a:pt x="808530" y="10837609"/>
                  <a:pt x="804823" y="10845698"/>
                </a:cubicBezTo>
                <a:cubicBezTo>
                  <a:pt x="801564" y="10843922"/>
                  <a:pt x="800031" y="10841357"/>
                  <a:pt x="797219" y="10838990"/>
                </a:cubicBezTo>
                <a:cubicBezTo>
                  <a:pt x="793704" y="10836096"/>
                  <a:pt x="793385" y="10835176"/>
                  <a:pt x="793704" y="10830046"/>
                </a:cubicBezTo>
                <a:cubicBezTo>
                  <a:pt x="793960" y="10826232"/>
                  <a:pt x="794152" y="10824523"/>
                  <a:pt x="792490" y="10821563"/>
                </a:cubicBezTo>
                <a:cubicBezTo>
                  <a:pt x="790956" y="10820248"/>
                  <a:pt x="789742" y="10818670"/>
                  <a:pt x="788848" y="10816828"/>
                </a:cubicBezTo>
                <a:cubicBezTo>
                  <a:pt x="785908" y="10812883"/>
                  <a:pt x="783735" y="10808542"/>
                  <a:pt x="782202" y="10803742"/>
                </a:cubicBezTo>
                <a:cubicBezTo>
                  <a:pt x="781051" y="10800125"/>
                  <a:pt x="773383" y="10799204"/>
                  <a:pt x="770955" y="10797889"/>
                </a:cubicBezTo>
                <a:cubicBezTo>
                  <a:pt x="767760" y="10796179"/>
                  <a:pt x="762392" y="10790392"/>
                  <a:pt x="759005" y="10790261"/>
                </a:cubicBezTo>
                <a:cubicBezTo>
                  <a:pt x="757407" y="10792234"/>
                  <a:pt x="755618" y="10794075"/>
                  <a:pt x="754404" y="10796114"/>
                </a:cubicBezTo>
                <a:cubicBezTo>
                  <a:pt x="752934" y="10798481"/>
                  <a:pt x="753637" y="10799993"/>
                  <a:pt x="750250" y="10800520"/>
                </a:cubicBezTo>
                <a:cubicBezTo>
                  <a:pt x="746863" y="10801046"/>
                  <a:pt x="744115" y="10797955"/>
                  <a:pt x="741431" y="10796508"/>
                </a:cubicBezTo>
                <a:cubicBezTo>
                  <a:pt x="738939" y="10795127"/>
                  <a:pt x="736639" y="10794141"/>
                  <a:pt x="734402" y="10791905"/>
                </a:cubicBezTo>
                <a:cubicBezTo>
                  <a:pt x="732357" y="10793352"/>
                  <a:pt x="732868" y="10796311"/>
                  <a:pt x="732549" y="10798744"/>
                </a:cubicBezTo>
                <a:cubicBezTo>
                  <a:pt x="729865" y="10797429"/>
                  <a:pt x="730823" y="10790590"/>
                  <a:pt x="728331" y="10790195"/>
                </a:cubicBezTo>
                <a:cubicBezTo>
                  <a:pt x="727500" y="10793023"/>
                  <a:pt x="728459" y="10795785"/>
                  <a:pt x="727820" y="10798613"/>
                </a:cubicBezTo>
                <a:cubicBezTo>
                  <a:pt x="725200" y="10795982"/>
                  <a:pt x="723411" y="10788683"/>
                  <a:pt x="719576" y="10788354"/>
                </a:cubicBezTo>
                <a:cubicBezTo>
                  <a:pt x="717148" y="10791905"/>
                  <a:pt x="719832" y="10798810"/>
                  <a:pt x="716445" y="10801309"/>
                </a:cubicBezTo>
                <a:cubicBezTo>
                  <a:pt x="711525" y="10804991"/>
                  <a:pt x="709991" y="10799204"/>
                  <a:pt x="706540" y="10806833"/>
                </a:cubicBezTo>
                <a:cubicBezTo>
                  <a:pt x="704687" y="10810910"/>
                  <a:pt x="703345" y="10810976"/>
                  <a:pt x="699255" y="10810713"/>
                </a:cubicBezTo>
                <a:cubicBezTo>
                  <a:pt x="696380" y="10810515"/>
                  <a:pt x="695485" y="10809069"/>
                  <a:pt x="693312" y="10808214"/>
                </a:cubicBezTo>
                <a:cubicBezTo>
                  <a:pt x="692034" y="10807687"/>
                  <a:pt x="692609" y="10806241"/>
                  <a:pt x="690437" y="10807359"/>
                </a:cubicBezTo>
                <a:cubicBezTo>
                  <a:pt x="689861" y="10809595"/>
                  <a:pt x="690437" y="10811699"/>
                  <a:pt x="689989" y="10813935"/>
                </a:cubicBezTo>
                <a:cubicBezTo>
                  <a:pt x="687689" y="10813672"/>
                  <a:pt x="685580" y="10811370"/>
                  <a:pt x="683407" y="10813146"/>
                </a:cubicBezTo>
                <a:cubicBezTo>
                  <a:pt x="681171" y="10814987"/>
                  <a:pt x="683471" y="10819656"/>
                  <a:pt x="680532" y="10821234"/>
                </a:cubicBezTo>
                <a:cubicBezTo>
                  <a:pt x="677209" y="10820248"/>
                  <a:pt x="674844" y="10817420"/>
                  <a:pt x="672352" y="10815645"/>
                </a:cubicBezTo>
                <a:cubicBezTo>
                  <a:pt x="672160" y="10817157"/>
                  <a:pt x="671969" y="10818736"/>
                  <a:pt x="671777" y="10820248"/>
                </a:cubicBezTo>
                <a:cubicBezTo>
                  <a:pt x="669476" y="10819985"/>
                  <a:pt x="669732" y="10817617"/>
                  <a:pt x="667431" y="10817749"/>
                </a:cubicBezTo>
                <a:cubicBezTo>
                  <a:pt x="667112" y="10823470"/>
                  <a:pt x="667240" y="10828863"/>
                  <a:pt x="665642" y="10834387"/>
                </a:cubicBezTo>
                <a:cubicBezTo>
                  <a:pt x="661936" y="10833992"/>
                  <a:pt x="663150" y="10828139"/>
                  <a:pt x="660658" y="10826232"/>
                </a:cubicBezTo>
                <a:cubicBezTo>
                  <a:pt x="658421" y="10824523"/>
                  <a:pt x="656248" y="10826693"/>
                  <a:pt x="653884" y="10825640"/>
                </a:cubicBezTo>
                <a:cubicBezTo>
                  <a:pt x="650753" y="10824259"/>
                  <a:pt x="651456" y="10819656"/>
                  <a:pt x="650753" y="10817157"/>
                </a:cubicBezTo>
                <a:cubicBezTo>
                  <a:pt x="650050" y="10814593"/>
                  <a:pt x="649155" y="10813803"/>
                  <a:pt x="646918" y="10812357"/>
                </a:cubicBezTo>
                <a:cubicBezTo>
                  <a:pt x="646407" y="10813606"/>
                  <a:pt x="645513" y="10815447"/>
                  <a:pt x="644171" y="10815908"/>
                </a:cubicBezTo>
                <a:cubicBezTo>
                  <a:pt x="640400" y="10813738"/>
                  <a:pt x="637269" y="10810778"/>
                  <a:pt x="634905" y="10807030"/>
                </a:cubicBezTo>
                <a:cubicBezTo>
                  <a:pt x="633690" y="10804202"/>
                  <a:pt x="631901" y="10801901"/>
                  <a:pt x="629473" y="10800125"/>
                </a:cubicBezTo>
                <a:cubicBezTo>
                  <a:pt x="628387" y="10803216"/>
                  <a:pt x="628450" y="10804005"/>
                  <a:pt x="625830" y="10805386"/>
                </a:cubicBezTo>
                <a:cubicBezTo>
                  <a:pt x="622188" y="10807293"/>
                  <a:pt x="615478" y="10804926"/>
                  <a:pt x="611324" y="10805649"/>
                </a:cubicBezTo>
                <a:cubicBezTo>
                  <a:pt x="610238" y="10808740"/>
                  <a:pt x="607298" y="10815119"/>
                  <a:pt x="604806" y="10816894"/>
                </a:cubicBezTo>
                <a:cubicBezTo>
                  <a:pt x="602058" y="10818801"/>
                  <a:pt x="597393" y="10816500"/>
                  <a:pt x="594646" y="10815973"/>
                </a:cubicBezTo>
                <a:cubicBezTo>
                  <a:pt x="588894" y="10814856"/>
                  <a:pt x="583974" y="10818538"/>
                  <a:pt x="578350" y="10816960"/>
                </a:cubicBezTo>
                <a:cubicBezTo>
                  <a:pt x="562886" y="10812620"/>
                  <a:pt x="562119" y="10794009"/>
                  <a:pt x="554195" y="10782567"/>
                </a:cubicBezTo>
                <a:cubicBezTo>
                  <a:pt x="551000" y="10784868"/>
                  <a:pt x="549722" y="10787236"/>
                  <a:pt x="544801" y="10786184"/>
                </a:cubicBezTo>
                <a:cubicBezTo>
                  <a:pt x="540136" y="10785197"/>
                  <a:pt x="535216" y="10782041"/>
                  <a:pt x="534065" y="10777043"/>
                </a:cubicBezTo>
                <a:cubicBezTo>
                  <a:pt x="527611" y="10784342"/>
                  <a:pt x="513233" y="10797626"/>
                  <a:pt x="505437" y="10785658"/>
                </a:cubicBezTo>
                <a:cubicBezTo>
                  <a:pt x="504925" y="10787104"/>
                  <a:pt x="504670" y="10788946"/>
                  <a:pt x="503775" y="10790195"/>
                </a:cubicBezTo>
                <a:cubicBezTo>
                  <a:pt x="500899" y="10790129"/>
                  <a:pt x="500260" y="10786775"/>
                  <a:pt x="497385" y="10786973"/>
                </a:cubicBezTo>
                <a:cubicBezTo>
                  <a:pt x="496043" y="10787104"/>
                  <a:pt x="493870" y="10789669"/>
                  <a:pt x="492592" y="10790327"/>
                </a:cubicBezTo>
                <a:cubicBezTo>
                  <a:pt x="488119" y="10792562"/>
                  <a:pt x="481601" y="10789998"/>
                  <a:pt x="478086" y="10792957"/>
                </a:cubicBezTo>
                <a:cubicBezTo>
                  <a:pt x="475530" y="10795127"/>
                  <a:pt x="475594" y="10798613"/>
                  <a:pt x="471568" y="10799533"/>
                </a:cubicBezTo>
                <a:cubicBezTo>
                  <a:pt x="468181" y="10800322"/>
                  <a:pt x="466264" y="10797100"/>
                  <a:pt x="463516" y="10797231"/>
                </a:cubicBezTo>
                <a:cubicBezTo>
                  <a:pt x="461024" y="10797363"/>
                  <a:pt x="460704" y="10798810"/>
                  <a:pt x="458276" y="10798415"/>
                </a:cubicBezTo>
                <a:cubicBezTo>
                  <a:pt x="456998" y="10797166"/>
                  <a:pt x="455656" y="10795916"/>
                  <a:pt x="454378" y="10794667"/>
                </a:cubicBezTo>
                <a:cubicBezTo>
                  <a:pt x="451886" y="10791510"/>
                  <a:pt x="448946" y="10788880"/>
                  <a:pt x="445623" y="10786775"/>
                </a:cubicBezTo>
                <a:cubicBezTo>
                  <a:pt x="443770" y="10790524"/>
                  <a:pt x="444217" y="10793680"/>
                  <a:pt x="441725" y="10797231"/>
                </a:cubicBezTo>
                <a:cubicBezTo>
                  <a:pt x="437763" y="10796442"/>
                  <a:pt x="435399" y="10794798"/>
                  <a:pt x="432267" y="10792299"/>
                </a:cubicBezTo>
                <a:cubicBezTo>
                  <a:pt x="429711" y="10796377"/>
                  <a:pt x="428305" y="10796311"/>
                  <a:pt x="424152" y="10796903"/>
                </a:cubicBezTo>
                <a:cubicBezTo>
                  <a:pt x="419615" y="10797626"/>
                  <a:pt x="417250" y="10801703"/>
                  <a:pt x="412649" y="10803084"/>
                </a:cubicBezTo>
                <a:cubicBezTo>
                  <a:pt x="411115" y="10803545"/>
                  <a:pt x="409965" y="10803216"/>
                  <a:pt x="408431" y="10803479"/>
                </a:cubicBezTo>
                <a:cubicBezTo>
                  <a:pt x="404981" y="10803939"/>
                  <a:pt x="403958" y="10805649"/>
                  <a:pt x="401147" y="10807951"/>
                </a:cubicBezTo>
                <a:cubicBezTo>
                  <a:pt x="397760" y="10810713"/>
                  <a:pt x="395906" y="10812291"/>
                  <a:pt x="391561" y="10812554"/>
                </a:cubicBezTo>
                <a:cubicBezTo>
                  <a:pt x="387791" y="10812751"/>
                  <a:pt x="383573" y="10811633"/>
                  <a:pt x="379867" y="10811041"/>
                </a:cubicBezTo>
                <a:cubicBezTo>
                  <a:pt x="378589" y="10812620"/>
                  <a:pt x="378844" y="10814527"/>
                  <a:pt x="376991" y="10815250"/>
                </a:cubicBezTo>
                <a:cubicBezTo>
                  <a:pt x="375074" y="10815973"/>
                  <a:pt x="371559" y="10812488"/>
                  <a:pt x="370281" y="10811370"/>
                </a:cubicBezTo>
                <a:cubicBezTo>
                  <a:pt x="369195" y="10811765"/>
                  <a:pt x="368428" y="10812554"/>
                  <a:pt x="368045" y="10813738"/>
                </a:cubicBezTo>
                <a:cubicBezTo>
                  <a:pt x="366319" y="10813146"/>
                  <a:pt x="365169" y="10811896"/>
                  <a:pt x="364722" y="10809924"/>
                </a:cubicBezTo>
                <a:cubicBezTo>
                  <a:pt x="363891" y="10808674"/>
                  <a:pt x="362741" y="10808279"/>
                  <a:pt x="361335" y="10808740"/>
                </a:cubicBezTo>
                <a:cubicBezTo>
                  <a:pt x="355456" y="10805781"/>
                  <a:pt x="352963" y="10798678"/>
                  <a:pt x="347723" y="10795653"/>
                </a:cubicBezTo>
                <a:cubicBezTo>
                  <a:pt x="346893" y="10795127"/>
                  <a:pt x="346126" y="10795390"/>
                  <a:pt x="345359" y="10796377"/>
                </a:cubicBezTo>
                <a:cubicBezTo>
                  <a:pt x="341461" y="10795390"/>
                  <a:pt x="337946" y="10793615"/>
                  <a:pt x="334751" y="10791050"/>
                </a:cubicBezTo>
                <a:cubicBezTo>
                  <a:pt x="330086" y="10787959"/>
                  <a:pt x="330597" y="10785658"/>
                  <a:pt x="327338" y="10781909"/>
                </a:cubicBezTo>
                <a:cubicBezTo>
                  <a:pt x="324015" y="10787170"/>
                  <a:pt x="322290" y="10794272"/>
                  <a:pt x="315261" y="10788946"/>
                </a:cubicBezTo>
                <a:cubicBezTo>
                  <a:pt x="313024" y="10791182"/>
                  <a:pt x="312001" y="10794535"/>
                  <a:pt x="308615" y="10794535"/>
                </a:cubicBezTo>
                <a:cubicBezTo>
                  <a:pt x="305100" y="10794535"/>
                  <a:pt x="302672" y="10790787"/>
                  <a:pt x="300307" y="10788288"/>
                </a:cubicBezTo>
                <a:cubicBezTo>
                  <a:pt x="297623" y="10789011"/>
                  <a:pt x="297559" y="10794470"/>
                  <a:pt x="297176" y="10796640"/>
                </a:cubicBezTo>
                <a:cubicBezTo>
                  <a:pt x="293022" y="10797955"/>
                  <a:pt x="289699" y="10792891"/>
                  <a:pt x="286376" y="10793878"/>
                </a:cubicBezTo>
                <a:cubicBezTo>
                  <a:pt x="284140" y="10794601"/>
                  <a:pt x="283373" y="10798152"/>
                  <a:pt x="282350" y="10800125"/>
                </a:cubicBezTo>
                <a:cubicBezTo>
                  <a:pt x="275641" y="10800388"/>
                  <a:pt x="274299" y="10800454"/>
                  <a:pt x="272957" y="10807622"/>
                </a:cubicBezTo>
                <a:cubicBezTo>
                  <a:pt x="267717" y="10809069"/>
                  <a:pt x="264202" y="10805715"/>
                  <a:pt x="259856" y="10802690"/>
                </a:cubicBezTo>
                <a:cubicBezTo>
                  <a:pt x="257875" y="10805320"/>
                  <a:pt x="258451" y="10807885"/>
                  <a:pt x="254872" y="10809069"/>
                </a:cubicBezTo>
                <a:cubicBezTo>
                  <a:pt x="250527" y="10810515"/>
                  <a:pt x="253658" y="10807556"/>
                  <a:pt x="249760" y="10810844"/>
                </a:cubicBezTo>
                <a:cubicBezTo>
                  <a:pt x="243881" y="10815776"/>
                  <a:pt x="237490" y="10814658"/>
                  <a:pt x="231356" y="10810384"/>
                </a:cubicBezTo>
                <a:cubicBezTo>
                  <a:pt x="228736" y="10808542"/>
                  <a:pt x="226691" y="10806175"/>
                  <a:pt x="224390" y="10804071"/>
                </a:cubicBezTo>
                <a:cubicBezTo>
                  <a:pt x="221834" y="10801769"/>
                  <a:pt x="220812" y="10799665"/>
                  <a:pt x="218639" y="10797100"/>
                </a:cubicBezTo>
                <a:cubicBezTo>
                  <a:pt x="216530" y="10794667"/>
                  <a:pt x="216274" y="10796245"/>
                  <a:pt x="213207" y="10795193"/>
                </a:cubicBezTo>
                <a:cubicBezTo>
                  <a:pt x="208925" y="10793746"/>
                  <a:pt x="207200" y="10786644"/>
                  <a:pt x="202152" y="10787959"/>
                </a:cubicBezTo>
                <a:cubicBezTo>
                  <a:pt x="199212" y="10797100"/>
                  <a:pt x="194164" y="10791313"/>
                  <a:pt x="190521" y="10785592"/>
                </a:cubicBezTo>
                <a:cubicBezTo>
                  <a:pt x="188413" y="10789406"/>
                  <a:pt x="186687" y="10793549"/>
                  <a:pt x="181575" y="10790590"/>
                </a:cubicBezTo>
                <a:cubicBezTo>
                  <a:pt x="179274" y="10792497"/>
                  <a:pt x="179210" y="10795127"/>
                  <a:pt x="177613" y="10797495"/>
                </a:cubicBezTo>
                <a:cubicBezTo>
                  <a:pt x="175824" y="10800257"/>
                  <a:pt x="174482" y="10799862"/>
                  <a:pt x="171670" y="10800585"/>
                </a:cubicBezTo>
                <a:cubicBezTo>
                  <a:pt x="168858" y="10801309"/>
                  <a:pt x="169178" y="10802098"/>
                  <a:pt x="166174" y="10801111"/>
                </a:cubicBezTo>
                <a:cubicBezTo>
                  <a:pt x="162468" y="10799928"/>
                  <a:pt x="160040" y="10795456"/>
                  <a:pt x="157611" y="10792497"/>
                </a:cubicBezTo>
                <a:cubicBezTo>
                  <a:pt x="157739" y="10794272"/>
                  <a:pt x="156908" y="10795325"/>
                  <a:pt x="155183" y="10795719"/>
                </a:cubicBezTo>
                <a:cubicBezTo>
                  <a:pt x="150901" y="10793089"/>
                  <a:pt x="148537" y="10789077"/>
                  <a:pt x="148090" y="10783685"/>
                </a:cubicBezTo>
                <a:cubicBezTo>
                  <a:pt x="148217" y="10780660"/>
                  <a:pt x="147706" y="10777832"/>
                  <a:pt x="146556" y="10775136"/>
                </a:cubicBezTo>
                <a:cubicBezTo>
                  <a:pt x="144894" y="10771585"/>
                  <a:pt x="142402" y="10768560"/>
                  <a:pt x="140805" y="10764877"/>
                </a:cubicBezTo>
                <a:cubicBezTo>
                  <a:pt x="135692" y="10764877"/>
                  <a:pt x="132753" y="10761983"/>
                  <a:pt x="128152" y="10760865"/>
                </a:cubicBezTo>
                <a:cubicBezTo>
                  <a:pt x="126107" y="10769349"/>
                  <a:pt x="121761" y="10769020"/>
                  <a:pt x="114924" y="10765337"/>
                </a:cubicBezTo>
                <a:cubicBezTo>
                  <a:pt x="111217" y="10763364"/>
                  <a:pt x="108533" y="10759485"/>
                  <a:pt x="104827" y="10757906"/>
                </a:cubicBezTo>
                <a:cubicBezTo>
                  <a:pt x="101760" y="10762838"/>
                  <a:pt x="95306" y="10770335"/>
                  <a:pt x="88979" y="10770138"/>
                </a:cubicBezTo>
                <a:cubicBezTo>
                  <a:pt x="82908" y="10769941"/>
                  <a:pt x="82397" y="10762707"/>
                  <a:pt x="76774" y="10767113"/>
                </a:cubicBezTo>
                <a:cubicBezTo>
                  <a:pt x="73834" y="10769415"/>
                  <a:pt x="72300" y="10773755"/>
                  <a:pt x="69744" y="10776517"/>
                </a:cubicBezTo>
                <a:cubicBezTo>
                  <a:pt x="65207" y="10781383"/>
                  <a:pt x="57922" y="10789801"/>
                  <a:pt x="50637" y="10788419"/>
                </a:cubicBezTo>
                <a:cubicBezTo>
                  <a:pt x="47825" y="10787893"/>
                  <a:pt x="43863" y="10786710"/>
                  <a:pt x="41179" y="10785592"/>
                </a:cubicBezTo>
                <a:cubicBezTo>
                  <a:pt x="39135" y="10784605"/>
                  <a:pt x="37154" y="10783553"/>
                  <a:pt x="35109" y="10782567"/>
                </a:cubicBezTo>
                <a:cubicBezTo>
                  <a:pt x="33383" y="10783027"/>
                  <a:pt x="32616" y="10784276"/>
                  <a:pt x="32936" y="10786249"/>
                </a:cubicBezTo>
                <a:cubicBezTo>
                  <a:pt x="30699" y="10789406"/>
                  <a:pt x="28335" y="10790129"/>
                  <a:pt x="25651" y="10792826"/>
                </a:cubicBezTo>
                <a:cubicBezTo>
                  <a:pt x="23926" y="10795982"/>
                  <a:pt x="21689" y="10798810"/>
                  <a:pt x="19005" y="10801177"/>
                </a:cubicBezTo>
                <a:cubicBezTo>
                  <a:pt x="16065" y="10801638"/>
                  <a:pt x="13126" y="10801440"/>
                  <a:pt x="10250" y="10800520"/>
                </a:cubicBezTo>
                <a:cubicBezTo>
                  <a:pt x="8205" y="10803282"/>
                  <a:pt x="9292" y="10805912"/>
                  <a:pt x="6352" y="10808411"/>
                </a:cubicBezTo>
                <a:cubicBezTo>
                  <a:pt x="5330" y="10809266"/>
                  <a:pt x="4307" y="10809792"/>
                  <a:pt x="3221" y="10810121"/>
                </a:cubicBezTo>
                <a:lnTo>
                  <a:pt x="3221" y="9084138"/>
                </a:lnTo>
                <a:close/>
              </a:path>
            </a:pathLst>
          </a:custGeom>
          <a:solidFill>
            <a:srgbClr val="4F3326"/>
          </a:solidFill>
          <a:ln w="1333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4"/>
          <p:cNvSpPr txBox="1"/>
          <p:nvPr/>
        </p:nvSpPr>
        <p:spPr>
          <a:xfrm>
            <a:off x="783771" y="459495"/>
            <a:ext cx="10624462" cy="1914930"/>
          </a:xfrm>
          <a:prstGeom prst="roundRect">
            <a:avLst>
              <a:gd name="adj" fmla="val 6572"/>
            </a:avLst>
          </a:prstGeom>
          <a:noFill/>
          <a:ln w="9525">
            <a:noFill/>
          </a:ln>
          <a:effectLst>
            <a:outerShdw blurRad="101600" dist="101600" dir="5400000" sx="101000" sy="101000" algn="t" rotWithShape="0">
              <a:prstClr val="black">
                <a:alpha val="25000"/>
              </a:prstClr>
            </a:outerShdw>
          </a:effectLst>
        </p:spPr>
        <p:txBody>
          <a:bodyPr wrap="square" tIns="36000" bIns="36000" anchor="ctr">
            <a:noAutofit/>
          </a:bodyPr>
          <a:lstStyle>
            <a:defPPr>
              <a:defRPr lang="zh-CN"/>
            </a:defPPr>
            <a:lvl1pPr>
              <a:spcBef>
                <a:spcPct val="50000"/>
              </a:spcBef>
              <a:buClrTx/>
              <a:buSzTx/>
              <a:buFontTx/>
              <a:defRPr sz="2800" b="1" spc="200">
                <a:solidFill>
                  <a:srgbClr val="4F3326"/>
                </a:solidFill>
                <a:latin typeface="Arial" panose="020B0604020202090204" pitchFamily="34" charset="0"/>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2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a:t>
            </a:r>
            <a:r>
              <a:rPr kumimoji="0" lang="en-US" altLang="zh-CN" sz="2800" b="1" i="0" u="none" strike="noStrike" kern="1200" cap="none" spc="2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2022</a:t>
            </a:r>
            <a:r>
              <a:rPr kumimoji="0" lang="zh-CN" altLang="en-US" sz="2800" b="1" i="0" u="none" strike="noStrike" kern="1200" cap="none" spc="2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年全国</a:t>
            </a:r>
            <a:r>
              <a:rPr kumimoji="0" lang="en-US" altLang="zh-CN" sz="2800" b="1" i="0" u="none" strike="noStrike" kern="1200" cap="none" spc="2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I</a:t>
            </a:r>
            <a:r>
              <a:rPr kumimoji="0" lang="zh-CN" altLang="en-US" sz="2800" b="1" i="0" u="none" strike="noStrike" kern="1200" cap="none" spc="2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卷）渔夫拒剑是一段广为流传的历史故事，渔夫是一位义士，明知伍子胥身份而冒死救他渡江，拒剑之后，更为了消除伍于胥的疑虑而自尽。本文将渔夫改写为一个普通渔人，这一改写带来了怎样的文学效果？谈谈你的理解。</a:t>
            </a:r>
            <a:endParaRPr kumimoji="0" lang="zh-CN" altLang="en-US" sz="2800" b="1" i="0" u="none" strike="noStrike" kern="1200" cap="none" spc="2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8" name="文本框 7"/>
          <p:cNvSpPr txBox="1"/>
          <p:nvPr/>
        </p:nvSpPr>
        <p:spPr>
          <a:xfrm>
            <a:off x="783770" y="2493741"/>
            <a:ext cx="10624458" cy="1641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52000" rIns="252000" rtlCol="0" anchor="ctr">
            <a:spAutoFit/>
          </a:bodyPr>
          <a:lstStyle>
            <a:defPPr>
              <a:defRPr lang="zh-CN"/>
            </a:defPPr>
            <a:lvl1pPr indent="0">
              <a:lnSpc>
                <a:spcPct val="100000"/>
              </a:lnSpc>
              <a:defRPr sz="2800">
                <a:solidFill>
                  <a:srgbClr val="4F3326"/>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14350" marR="0" lvl="0" indent="-514350" algn="just" defTabSz="914400" rtl="0" eaLnBrk="1" fontAlgn="auto" latinLnBrk="0" hangingPunct="1">
              <a:lnSpc>
                <a:spcPct val="120000"/>
              </a:lnSpc>
              <a:spcBef>
                <a:spcPts val="0"/>
              </a:spcBef>
              <a:spcAft>
                <a:spcPts val="0"/>
              </a:spcAft>
              <a:buClrTx/>
              <a:buSzTx/>
              <a:buFont typeface="+mj-ea"/>
              <a:buAutoNum type="circleNumDbPlain"/>
              <a:defRPr/>
            </a:pPr>
            <a:r>
              <a:rPr kumimoji="0"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情节更加合理 、真实。</a:t>
            </a:r>
            <a:r>
              <a:rPr kumimoji="0"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mn-cs"/>
              </a:rPr>
              <a:t>因为在信息闭塞的时代渔夫</a:t>
            </a:r>
            <a:r>
              <a:rPr kumimoji="0"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mn-cs"/>
              </a:rPr>
              <a:t>不可能知道伍子胥的身份，所以原来的渔夫传奇色彩更强，本文改写为一个普通渔人使故事更显真实。</a:t>
            </a:r>
            <a:endParaRPr kumimoji="0"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783770" y="4068022"/>
            <a:ext cx="10624457" cy="1599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52000" rIns="252000" rtlCol="0" anchor="ctr">
            <a:spAutoFit/>
          </a:bodyPr>
          <a:lstStyle>
            <a:defPPr>
              <a:defRPr lang="zh-CN"/>
            </a:defPPr>
            <a:lvl1pPr indent="0">
              <a:lnSpc>
                <a:spcPct val="100000"/>
              </a:lnSpc>
              <a:defRPr sz="2800">
                <a:solidFill>
                  <a:srgbClr val="4F3326"/>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14350" marR="0" lvl="0" indent="-514350" algn="just" defTabSz="914400" rtl="0" eaLnBrk="1" fontAlgn="auto" latinLnBrk="0" hangingPunct="1">
              <a:lnSpc>
                <a:spcPct val="120000"/>
              </a:lnSpc>
              <a:spcBef>
                <a:spcPts val="0"/>
              </a:spcBef>
              <a:spcAft>
                <a:spcPts val="0"/>
              </a:spcAft>
              <a:buClrTx/>
              <a:buSzTx/>
              <a:buFont typeface="+mj-ea"/>
              <a:buAutoNum type="circleNumDbPlain" startAt="2"/>
              <a:defRPr/>
            </a:pPr>
            <a:r>
              <a:rPr kumimoji="0"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更有利于展现主题，</a:t>
            </a:r>
            <a:r>
              <a:rPr kumimoji="0"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mn-cs"/>
              </a:rPr>
              <a:t>通过一名普通渔人看似普通但是饱含深意的语言和行为，揭示了人性的美好，同时与伍子胥身负的仇恨构成对比，展现出人性的力量。</a:t>
            </a:r>
            <a:endParaRPr kumimoji="0"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783770" y="5621432"/>
            <a:ext cx="10624462" cy="581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52000" rIns="252000" rtlCol="0" anchor="ctr">
            <a:spAutoFit/>
          </a:bodyPr>
          <a:lstStyle>
            <a:defPPr>
              <a:defRPr lang="zh-CN"/>
            </a:defPPr>
            <a:lvl1pPr indent="0">
              <a:lnSpc>
                <a:spcPct val="100000"/>
              </a:lnSpc>
              <a:defRPr sz="2800">
                <a:solidFill>
                  <a:srgbClr val="4F3326"/>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14350" marR="0" lvl="0" indent="-514350" algn="just" defTabSz="914400" rtl="0" eaLnBrk="1" fontAlgn="auto" latinLnBrk="0" hangingPunct="1">
              <a:lnSpc>
                <a:spcPct val="125000"/>
              </a:lnSpc>
              <a:spcBef>
                <a:spcPts val="0"/>
              </a:spcBef>
              <a:spcAft>
                <a:spcPts val="0"/>
              </a:spcAft>
              <a:buClrTx/>
              <a:buSzTx/>
              <a:buFont typeface="+mj-ea"/>
              <a:buAutoNum type="circleNumDbPlain" startAt="3"/>
              <a:defRPr/>
            </a:pPr>
            <a:r>
              <a:rPr kumimoji="0" lang="zh-CN" altLang="en-US" sz="2800" b="0" i="0" u="none" strike="noStrike" kern="1200" cap="none" spc="0" normalizeH="0" baseline="0" noProof="0" dirty="0">
                <a:ln>
                  <a:noFill/>
                </a:ln>
                <a:solidFill>
                  <a:srgbClr val="922D26"/>
                </a:solidFill>
                <a:effectLst/>
                <a:uLnTx/>
                <a:uFillTx/>
                <a:latin typeface="微软雅黑" panose="020B0503020204020204" pitchFamily="34" charset="-122"/>
                <a:ea typeface="微软雅黑" panose="020B0503020204020204" pitchFamily="34" charset="-122"/>
                <a:cs typeface="+mn-cs"/>
              </a:rPr>
              <a:t>与传统故事形成反差</a:t>
            </a:r>
            <a:r>
              <a:rPr kumimoji="0"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mn-cs"/>
              </a:rPr>
              <a:t>，更有吸引力，引发读者思考。</a:t>
            </a:r>
            <a:endParaRPr kumimoji="0"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from="0" to="1" calcmode="lin" valueType="num">
                                      <p:cBhvr>
                                        <p:cTn id="7" dur="500" fill="hold">
                                          <p:stCondLst>
                                            <p:cond delay="0"/>
                                          </p:stCondLst>
                                        </p:cTn>
                                        <p:tgtEl>
                                          <p:spTgt spid="8"/>
                                        </p:tgtEl>
                                        <p:attrNameLst>
                                          <p:attrName>style.opacity</p:attrName>
                                        </p:attrNameLst>
                                      </p:cBhvr>
                                    </p:anim>
                                    <p:anim to="" calcmode="lin" valueType="num">
                                      <p:cBhvr>
                                        <p:cTn id="8" dur="5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from="0" to="1" calcmode="lin" valueType="num">
                                      <p:cBhvr>
                                        <p:cTn id="13" dur="500" fill="hold">
                                          <p:stCondLst>
                                            <p:cond delay="0"/>
                                          </p:stCondLst>
                                        </p:cTn>
                                        <p:tgtEl>
                                          <p:spTgt spid="13"/>
                                        </p:tgtEl>
                                        <p:attrNameLst>
                                          <p:attrName>style.opacity</p:attrName>
                                        </p:attrNameLst>
                                      </p:cBhvr>
                                    </p:anim>
                                    <p:anim to="" calcmode="lin" valueType="num">
                                      <p:cBhvr>
                                        <p:cTn id="14" dur="500" fill="hold">
                                          <p:stCondLst>
                                            <p:cond delay="0"/>
                                          </p:stCondLst>
                                        </p:cTn>
                                        <p:tgtEl>
                                          <p:spTgt spid="13"/>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from="0" to="1" calcmode="lin" valueType="num">
                                      <p:cBhvr>
                                        <p:cTn id="19" dur="500" fill="hold">
                                          <p:stCondLst>
                                            <p:cond delay="0"/>
                                          </p:stCondLst>
                                        </p:cTn>
                                        <p:tgtEl>
                                          <p:spTgt spid="3"/>
                                        </p:tgtEl>
                                        <p:attrNameLst>
                                          <p:attrName>style.opacity</p:attrName>
                                        </p:attrNameLst>
                                      </p:cBhvr>
                                    </p:anim>
                                    <p:anim to="" calcmode="lin" valueType="num">
                                      <p:cBhvr>
                                        <p:cTn id="20"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29" name="缺角矩形 28"/>
          <p:cNvSpPr/>
          <p:nvPr/>
        </p:nvSpPr>
        <p:spPr>
          <a:xfrm>
            <a:off x="482600" y="440328"/>
            <a:ext cx="11204354" cy="6290671"/>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4" name="组合 3"/>
          <p:cNvGrpSpPr/>
          <p:nvPr/>
        </p:nvGrpSpPr>
        <p:grpSpPr>
          <a:xfrm>
            <a:off x="4636061" y="269211"/>
            <a:ext cx="2919878" cy="926770"/>
            <a:chOff x="4652885" y="-1374764"/>
            <a:chExt cx="2919878" cy="926770"/>
          </a:xfrm>
        </p:grpSpPr>
        <p:grpSp>
          <p:nvGrpSpPr>
            <p:cNvPr id="5" name="组合 4"/>
            <p:cNvGrpSpPr/>
            <p:nvPr/>
          </p:nvGrpSpPr>
          <p:grpSpPr>
            <a:xfrm>
              <a:off x="4652885" y="-1374764"/>
              <a:ext cx="2919878" cy="926770"/>
              <a:chOff x="4492463" y="-1281975"/>
              <a:chExt cx="3432338" cy="1089424"/>
            </a:xfrm>
          </p:grpSpPr>
          <p:grpSp>
            <p:nvGrpSpPr>
              <p:cNvPr id="14" name="组合 13"/>
              <p:cNvGrpSpPr/>
              <p:nvPr/>
            </p:nvGrpSpPr>
            <p:grpSpPr>
              <a:xfrm flipV="1">
                <a:off x="4492463" y="-1154820"/>
                <a:ext cx="3432338" cy="962269"/>
                <a:chOff x="3333550" y="983424"/>
                <a:chExt cx="5524900" cy="1139579"/>
              </a:xfrm>
              <a:gradFill>
                <a:gsLst>
                  <a:gs pos="0">
                    <a:srgbClr val="E4D7C4"/>
                  </a:gs>
                  <a:gs pos="100000">
                    <a:srgbClr val="C1B19F"/>
                  </a:gs>
                </a:gsLst>
                <a:lin ang="10800000" scaled="1"/>
              </a:gradFill>
              <a:effectLst>
                <a:outerShdw blurRad="444500" dist="317500" dir="5400000" sx="90000" sy="90000" algn="t" rotWithShape="0">
                  <a:srgbClr val="52331D">
                    <a:alpha val="25000"/>
                  </a:srgbClr>
                </a:outerShdw>
              </a:effectLst>
            </p:grpSpPr>
            <p:sp>
              <p:nvSpPr>
                <p:cNvPr id="25" name="波形 24"/>
                <p:cNvSpPr/>
                <p:nvPr/>
              </p:nvSpPr>
              <p:spPr>
                <a:xfrm>
                  <a:off x="333355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6" name="波形 25"/>
                <p:cNvSpPr/>
                <p:nvPr/>
              </p:nvSpPr>
              <p:spPr>
                <a:xfrm flipH="1">
                  <a:off x="609600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9" name="组合 18"/>
              <p:cNvGrpSpPr/>
              <p:nvPr/>
            </p:nvGrpSpPr>
            <p:grpSpPr>
              <a:xfrm>
                <a:off x="4576332" y="-1205184"/>
                <a:ext cx="3272268" cy="962268"/>
                <a:chOff x="4535033" y="-1205184"/>
                <a:chExt cx="3354866" cy="962268"/>
              </a:xfrm>
            </p:grpSpPr>
            <p:sp>
              <p:nvSpPr>
                <p:cNvPr id="23" name="波形 22"/>
                <p:cNvSpPr/>
                <p:nvPr/>
              </p:nvSpPr>
              <p:spPr>
                <a:xfrm flipV="1">
                  <a:off x="4535033" y="-1205184"/>
                  <a:ext cx="1677433" cy="962268"/>
                </a:xfrm>
                <a:prstGeom prst="wave">
                  <a:avLst>
                    <a:gd name="adj1" fmla="val 6371"/>
                    <a:gd name="adj2" fmla="val 0"/>
                  </a:avLst>
                </a:prstGeom>
                <a:gradFill flip="none" rotWithShape="1">
                  <a:gsLst>
                    <a:gs pos="0">
                      <a:srgbClr val="DED2C0"/>
                    </a:gs>
                    <a:gs pos="100000">
                      <a:srgbClr val="F6EFDD"/>
                    </a:gs>
                  </a:gsLst>
                  <a:lin ang="90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4" name="波形 23"/>
                <p:cNvSpPr/>
                <p:nvPr/>
              </p:nvSpPr>
              <p:spPr>
                <a:xfrm flipH="1" flipV="1">
                  <a:off x="6212466" y="-1205184"/>
                  <a:ext cx="1677433" cy="962268"/>
                </a:xfrm>
                <a:prstGeom prst="wave">
                  <a:avLst>
                    <a:gd name="adj1" fmla="val 6371"/>
                    <a:gd name="adj2" fmla="val 0"/>
                  </a:avLst>
                </a:prstGeom>
                <a:gradFill flip="none" rotWithShape="1">
                  <a:gsLst>
                    <a:gs pos="0">
                      <a:srgbClr val="DED2C0"/>
                    </a:gs>
                    <a:gs pos="100000">
                      <a:srgbClr val="F6EFDD"/>
                    </a:gs>
                  </a:gsLst>
                  <a:lin ang="48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20" name="组合 19"/>
              <p:cNvGrpSpPr/>
              <p:nvPr/>
            </p:nvGrpSpPr>
            <p:grpSpPr>
              <a:xfrm flipV="1">
                <a:off x="4665233" y="-1281975"/>
                <a:ext cx="3094468" cy="962268"/>
                <a:chOff x="3333550" y="983424"/>
                <a:chExt cx="5524900" cy="1139579"/>
              </a:xfrm>
              <a:noFill/>
              <a:effectLst/>
            </p:grpSpPr>
            <p:sp>
              <p:nvSpPr>
                <p:cNvPr id="21" name="波形 20"/>
                <p:cNvSpPr/>
                <p:nvPr/>
              </p:nvSpPr>
              <p:spPr>
                <a:xfrm>
                  <a:off x="333355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2" name="波形 21"/>
                <p:cNvSpPr/>
                <p:nvPr/>
              </p:nvSpPr>
              <p:spPr>
                <a:xfrm flipH="1">
                  <a:off x="609600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sp>
          <p:nvSpPr>
            <p:cNvPr id="6" name="矩形 5"/>
            <p:cNvSpPr/>
            <p:nvPr/>
          </p:nvSpPr>
          <p:spPr>
            <a:xfrm>
              <a:off x="4948795" y="-1255384"/>
              <a:ext cx="2419985" cy="7067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4000" dirty="0">
                  <a:solidFill>
                    <a:srgbClr val="54351F"/>
                  </a:solidFill>
                  <a:latin typeface="鸿雷行书简体" panose="00000505000000000000" pitchFamily="2" charset="-122"/>
                  <a:ea typeface="鸿雷行书简体" panose="00000505000000000000" pitchFamily="2" charset="-122"/>
                  <a:cs typeface="+mn-ea"/>
                  <a:sym typeface="Arial" panose="020B0604020202090204" pitchFamily="34" charset="0"/>
                </a:rPr>
                <a:t>答题方法</a:t>
              </a:r>
              <a:endParaRPr kumimoji="1" lang="zh-CN" altLang="en-US" sz="4000" dirty="0">
                <a:solidFill>
                  <a:srgbClr val="54351F"/>
                </a:solidFill>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grpSp>
      <p:sp>
        <p:nvSpPr>
          <p:cNvPr id="27" name="任意多边形: 形状 26"/>
          <p:cNvSpPr/>
          <p:nvPr/>
        </p:nvSpPr>
        <p:spPr>
          <a:xfrm>
            <a:off x="1333581" y="771800"/>
            <a:ext cx="3069665" cy="129625"/>
          </a:xfrm>
          <a:custGeom>
            <a:avLst/>
            <a:gdLst>
              <a:gd name="connsiteX0" fmla="*/ 3371279 w 3586448"/>
              <a:gd name="connsiteY0" fmla="*/ 81819 h 151447"/>
              <a:gd name="connsiteX1" fmla="*/ 3443002 w 3586448"/>
              <a:gd name="connsiteY1" fmla="*/ 139159 h 151447"/>
              <a:gd name="connsiteX2" fmla="*/ 3443002 w 3586448"/>
              <a:gd name="connsiteY2" fmla="*/ 139255 h 151447"/>
              <a:gd name="connsiteX3" fmla="*/ 3514725 w 3586448"/>
              <a:gd name="connsiteY3" fmla="*/ 81819 h 151447"/>
              <a:gd name="connsiteX4" fmla="*/ 3586448 w 3586448"/>
              <a:gd name="connsiteY4" fmla="*/ 139159 h 151447"/>
              <a:gd name="connsiteX5" fmla="*/ 3586448 w 3586448"/>
              <a:gd name="connsiteY5" fmla="*/ 151256 h 151447"/>
              <a:gd name="connsiteX6" fmla="*/ 3514725 w 3586448"/>
              <a:gd name="connsiteY6" fmla="*/ 94011 h 151447"/>
              <a:gd name="connsiteX7" fmla="*/ 3514725 w 3586448"/>
              <a:gd name="connsiteY7" fmla="*/ 94106 h 151447"/>
              <a:gd name="connsiteX8" fmla="*/ 3443002 w 3586448"/>
              <a:gd name="connsiteY8" fmla="*/ 151447 h 151447"/>
              <a:gd name="connsiteX9" fmla="*/ 3443002 w 3586448"/>
              <a:gd name="connsiteY9" fmla="*/ 151256 h 151447"/>
              <a:gd name="connsiteX10" fmla="*/ 3371279 w 3586448"/>
              <a:gd name="connsiteY10" fmla="*/ 94011 h 151447"/>
              <a:gd name="connsiteX11" fmla="*/ 3371279 w 3586448"/>
              <a:gd name="connsiteY11" fmla="*/ 94106 h 151447"/>
              <a:gd name="connsiteX12" fmla="*/ 3299556 w 3586448"/>
              <a:gd name="connsiteY12" fmla="*/ 151447 h 151447"/>
              <a:gd name="connsiteX13" fmla="*/ 3299556 w 3586448"/>
              <a:gd name="connsiteY13" fmla="*/ 139255 h 151447"/>
              <a:gd name="connsiteX14" fmla="*/ 3084386 w 3586448"/>
              <a:gd name="connsiteY14" fmla="*/ 81819 h 151447"/>
              <a:gd name="connsiteX15" fmla="*/ 3156109 w 3586448"/>
              <a:gd name="connsiteY15" fmla="*/ 139159 h 151447"/>
              <a:gd name="connsiteX16" fmla="*/ 3156109 w 3586448"/>
              <a:gd name="connsiteY16" fmla="*/ 139255 h 151447"/>
              <a:gd name="connsiteX17" fmla="*/ 3227832 w 3586448"/>
              <a:gd name="connsiteY17" fmla="*/ 81819 h 151447"/>
              <a:gd name="connsiteX18" fmla="*/ 3299555 w 3586448"/>
              <a:gd name="connsiteY18" fmla="*/ 139159 h 151447"/>
              <a:gd name="connsiteX19" fmla="*/ 3299555 w 3586448"/>
              <a:gd name="connsiteY19" fmla="*/ 151256 h 151447"/>
              <a:gd name="connsiteX20" fmla="*/ 3227832 w 3586448"/>
              <a:gd name="connsiteY20" fmla="*/ 94011 h 151447"/>
              <a:gd name="connsiteX21" fmla="*/ 3227832 w 3586448"/>
              <a:gd name="connsiteY21" fmla="*/ 94106 h 151447"/>
              <a:gd name="connsiteX22" fmla="*/ 3156109 w 3586448"/>
              <a:gd name="connsiteY22" fmla="*/ 151447 h 151447"/>
              <a:gd name="connsiteX23" fmla="*/ 3156109 w 3586448"/>
              <a:gd name="connsiteY23" fmla="*/ 151256 h 151447"/>
              <a:gd name="connsiteX24" fmla="*/ 3084386 w 3586448"/>
              <a:gd name="connsiteY24" fmla="*/ 94011 h 151447"/>
              <a:gd name="connsiteX25" fmla="*/ 3084386 w 3586448"/>
              <a:gd name="connsiteY25" fmla="*/ 94106 h 151447"/>
              <a:gd name="connsiteX26" fmla="*/ 3012663 w 3586448"/>
              <a:gd name="connsiteY26" fmla="*/ 151447 h 151447"/>
              <a:gd name="connsiteX27" fmla="*/ 3012663 w 3586448"/>
              <a:gd name="connsiteY27" fmla="*/ 139255 h 151447"/>
              <a:gd name="connsiteX28" fmla="*/ 2653951 w 3586448"/>
              <a:gd name="connsiteY28" fmla="*/ 81819 h 151447"/>
              <a:gd name="connsiteX29" fmla="*/ 2725674 w 3586448"/>
              <a:gd name="connsiteY29" fmla="*/ 139159 h 151447"/>
              <a:gd name="connsiteX30" fmla="*/ 2725674 w 3586448"/>
              <a:gd name="connsiteY30" fmla="*/ 139255 h 151447"/>
              <a:gd name="connsiteX31" fmla="*/ 2797397 w 3586448"/>
              <a:gd name="connsiteY31" fmla="*/ 81819 h 151447"/>
              <a:gd name="connsiteX32" fmla="*/ 2869216 w 3586448"/>
              <a:gd name="connsiteY32" fmla="*/ 139159 h 151447"/>
              <a:gd name="connsiteX33" fmla="*/ 2869216 w 3586448"/>
              <a:gd name="connsiteY33" fmla="*/ 139255 h 151447"/>
              <a:gd name="connsiteX34" fmla="*/ 2940939 w 3586448"/>
              <a:gd name="connsiteY34" fmla="*/ 81819 h 151447"/>
              <a:gd name="connsiteX35" fmla="*/ 3012662 w 3586448"/>
              <a:gd name="connsiteY35" fmla="*/ 139159 h 151447"/>
              <a:gd name="connsiteX36" fmla="*/ 3012662 w 3586448"/>
              <a:gd name="connsiteY36" fmla="*/ 151256 h 151447"/>
              <a:gd name="connsiteX37" fmla="*/ 2940939 w 3586448"/>
              <a:gd name="connsiteY37" fmla="*/ 94011 h 151447"/>
              <a:gd name="connsiteX38" fmla="*/ 2940939 w 3586448"/>
              <a:gd name="connsiteY38" fmla="*/ 94106 h 151447"/>
              <a:gd name="connsiteX39" fmla="*/ 2869216 w 3586448"/>
              <a:gd name="connsiteY39" fmla="*/ 151447 h 151447"/>
              <a:gd name="connsiteX40" fmla="*/ 2869216 w 3586448"/>
              <a:gd name="connsiteY40" fmla="*/ 151256 h 151447"/>
              <a:gd name="connsiteX41" fmla="*/ 2797397 w 3586448"/>
              <a:gd name="connsiteY41" fmla="*/ 94011 h 151447"/>
              <a:gd name="connsiteX42" fmla="*/ 2797397 w 3586448"/>
              <a:gd name="connsiteY42" fmla="*/ 94106 h 151447"/>
              <a:gd name="connsiteX43" fmla="*/ 2725674 w 3586448"/>
              <a:gd name="connsiteY43" fmla="*/ 151447 h 151447"/>
              <a:gd name="connsiteX44" fmla="*/ 2725674 w 3586448"/>
              <a:gd name="connsiteY44" fmla="*/ 151256 h 151447"/>
              <a:gd name="connsiteX45" fmla="*/ 2653951 w 3586448"/>
              <a:gd name="connsiteY45" fmla="*/ 94011 h 151447"/>
              <a:gd name="connsiteX46" fmla="*/ 2653951 w 3586448"/>
              <a:gd name="connsiteY46" fmla="*/ 94106 h 151447"/>
              <a:gd name="connsiteX47" fmla="*/ 2582228 w 3586448"/>
              <a:gd name="connsiteY47" fmla="*/ 151447 h 151447"/>
              <a:gd name="connsiteX48" fmla="*/ 2582228 w 3586448"/>
              <a:gd name="connsiteY48" fmla="*/ 139255 h 151447"/>
              <a:gd name="connsiteX49" fmla="*/ 2367058 w 3586448"/>
              <a:gd name="connsiteY49" fmla="*/ 81819 h 151447"/>
              <a:gd name="connsiteX50" fmla="*/ 2438781 w 3586448"/>
              <a:gd name="connsiteY50" fmla="*/ 139159 h 151447"/>
              <a:gd name="connsiteX51" fmla="*/ 2438781 w 3586448"/>
              <a:gd name="connsiteY51" fmla="*/ 139255 h 151447"/>
              <a:gd name="connsiteX52" fmla="*/ 2510504 w 3586448"/>
              <a:gd name="connsiteY52" fmla="*/ 81819 h 151447"/>
              <a:gd name="connsiteX53" fmla="*/ 2582227 w 3586448"/>
              <a:gd name="connsiteY53" fmla="*/ 139159 h 151447"/>
              <a:gd name="connsiteX54" fmla="*/ 2582227 w 3586448"/>
              <a:gd name="connsiteY54" fmla="*/ 151256 h 151447"/>
              <a:gd name="connsiteX55" fmla="*/ 2510504 w 3586448"/>
              <a:gd name="connsiteY55" fmla="*/ 94011 h 151447"/>
              <a:gd name="connsiteX56" fmla="*/ 2510504 w 3586448"/>
              <a:gd name="connsiteY56" fmla="*/ 94106 h 151447"/>
              <a:gd name="connsiteX57" fmla="*/ 2438781 w 3586448"/>
              <a:gd name="connsiteY57" fmla="*/ 151447 h 151447"/>
              <a:gd name="connsiteX58" fmla="*/ 2438781 w 3586448"/>
              <a:gd name="connsiteY58" fmla="*/ 151256 h 151447"/>
              <a:gd name="connsiteX59" fmla="*/ 2367058 w 3586448"/>
              <a:gd name="connsiteY59" fmla="*/ 94011 h 151447"/>
              <a:gd name="connsiteX60" fmla="*/ 2367058 w 3586448"/>
              <a:gd name="connsiteY60" fmla="*/ 94106 h 151447"/>
              <a:gd name="connsiteX61" fmla="*/ 2295335 w 3586448"/>
              <a:gd name="connsiteY61" fmla="*/ 151447 h 151447"/>
              <a:gd name="connsiteX62" fmla="*/ 2295335 w 3586448"/>
              <a:gd name="connsiteY62" fmla="*/ 139255 h 151447"/>
              <a:gd name="connsiteX63" fmla="*/ 1649730 w 3586448"/>
              <a:gd name="connsiteY63" fmla="*/ 81819 h 151447"/>
              <a:gd name="connsiteX64" fmla="*/ 1721454 w 3586448"/>
              <a:gd name="connsiteY64" fmla="*/ 139159 h 151447"/>
              <a:gd name="connsiteX65" fmla="*/ 1721454 w 3586448"/>
              <a:gd name="connsiteY65" fmla="*/ 139255 h 151447"/>
              <a:gd name="connsiteX66" fmla="*/ 1793177 w 3586448"/>
              <a:gd name="connsiteY66" fmla="*/ 81819 h 151447"/>
              <a:gd name="connsiteX67" fmla="*/ 1864996 w 3586448"/>
              <a:gd name="connsiteY67" fmla="*/ 139159 h 151447"/>
              <a:gd name="connsiteX68" fmla="*/ 1864996 w 3586448"/>
              <a:gd name="connsiteY68" fmla="*/ 139254 h 151447"/>
              <a:gd name="connsiteX69" fmla="*/ 1936719 w 3586448"/>
              <a:gd name="connsiteY69" fmla="*/ 81819 h 151447"/>
              <a:gd name="connsiteX70" fmla="*/ 2008442 w 3586448"/>
              <a:gd name="connsiteY70" fmla="*/ 139159 h 151447"/>
              <a:gd name="connsiteX71" fmla="*/ 2008442 w 3586448"/>
              <a:gd name="connsiteY71" fmla="*/ 139255 h 151447"/>
              <a:gd name="connsiteX72" fmla="*/ 2080165 w 3586448"/>
              <a:gd name="connsiteY72" fmla="*/ 81819 h 151447"/>
              <a:gd name="connsiteX73" fmla="*/ 2151888 w 3586448"/>
              <a:gd name="connsiteY73" fmla="*/ 139159 h 151447"/>
              <a:gd name="connsiteX74" fmla="*/ 2151888 w 3586448"/>
              <a:gd name="connsiteY74" fmla="*/ 139255 h 151447"/>
              <a:gd name="connsiteX75" fmla="*/ 2223611 w 3586448"/>
              <a:gd name="connsiteY75" fmla="*/ 81819 h 151447"/>
              <a:gd name="connsiteX76" fmla="*/ 2295334 w 3586448"/>
              <a:gd name="connsiteY76" fmla="*/ 139159 h 151447"/>
              <a:gd name="connsiteX77" fmla="*/ 2295334 w 3586448"/>
              <a:gd name="connsiteY77" fmla="*/ 151256 h 151447"/>
              <a:gd name="connsiteX78" fmla="*/ 2223611 w 3586448"/>
              <a:gd name="connsiteY78" fmla="*/ 94011 h 151447"/>
              <a:gd name="connsiteX79" fmla="*/ 2223611 w 3586448"/>
              <a:gd name="connsiteY79" fmla="*/ 94106 h 151447"/>
              <a:gd name="connsiteX80" fmla="*/ 2151888 w 3586448"/>
              <a:gd name="connsiteY80" fmla="*/ 151447 h 151447"/>
              <a:gd name="connsiteX81" fmla="*/ 2151888 w 3586448"/>
              <a:gd name="connsiteY81" fmla="*/ 151256 h 151447"/>
              <a:gd name="connsiteX82" fmla="*/ 2080165 w 3586448"/>
              <a:gd name="connsiteY82" fmla="*/ 94011 h 151447"/>
              <a:gd name="connsiteX83" fmla="*/ 2080165 w 3586448"/>
              <a:gd name="connsiteY83" fmla="*/ 94106 h 151447"/>
              <a:gd name="connsiteX84" fmla="*/ 2008442 w 3586448"/>
              <a:gd name="connsiteY84" fmla="*/ 151447 h 151447"/>
              <a:gd name="connsiteX85" fmla="*/ 2008442 w 3586448"/>
              <a:gd name="connsiteY85" fmla="*/ 151256 h 151447"/>
              <a:gd name="connsiteX86" fmla="*/ 1936719 w 3586448"/>
              <a:gd name="connsiteY86" fmla="*/ 94011 h 151447"/>
              <a:gd name="connsiteX87" fmla="*/ 1936719 w 3586448"/>
              <a:gd name="connsiteY87" fmla="*/ 94106 h 151447"/>
              <a:gd name="connsiteX88" fmla="*/ 1864995 w 3586448"/>
              <a:gd name="connsiteY88" fmla="*/ 151447 h 151447"/>
              <a:gd name="connsiteX89" fmla="*/ 1864995 w 3586448"/>
              <a:gd name="connsiteY89" fmla="*/ 151255 h 151447"/>
              <a:gd name="connsiteX90" fmla="*/ 1793177 w 3586448"/>
              <a:gd name="connsiteY90" fmla="*/ 94011 h 151447"/>
              <a:gd name="connsiteX91" fmla="*/ 1793177 w 3586448"/>
              <a:gd name="connsiteY91" fmla="*/ 94106 h 151447"/>
              <a:gd name="connsiteX92" fmla="*/ 1721454 w 3586448"/>
              <a:gd name="connsiteY92" fmla="*/ 151447 h 151447"/>
              <a:gd name="connsiteX93" fmla="*/ 1721454 w 3586448"/>
              <a:gd name="connsiteY93" fmla="*/ 151256 h 151447"/>
              <a:gd name="connsiteX94" fmla="*/ 1649730 w 3586448"/>
              <a:gd name="connsiteY94" fmla="*/ 94011 h 151447"/>
              <a:gd name="connsiteX95" fmla="*/ 1649730 w 3586448"/>
              <a:gd name="connsiteY95" fmla="*/ 94106 h 151447"/>
              <a:gd name="connsiteX96" fmla="*/ 1578007 w 3586448"/>
              <a:gd name="connsiteY96" fmla="*/ 151447 h 151447"/>
              <a:gd name="connsiteX97" fmla="*/ 1578007 w 3586448"/>
              <a:gd name="connsiteY97" fmla="*/ 139255 h 151447"/>
              <a:gd name="connsiteX98" fmla="*/ 1219391 w 3586448"/>
              <a:gd name="connsiteY98" fmla="*/ 81819 h 151447"/>
              <a:gd name="connsiteX99" fmla="*/ 1291114 w 3586448"/>
              <a:gd name="connsiteY99" fmla="*/ 139159 h 151447"/>
              <a:gd name="connsiteX100" fmla="*/ 1291114 w 3586448"/>
              <a:gd name="connsiteY100" fmla="*/ 139255 h 151447"/>
              <a:gd name="connsiteX101" fmla="*/ 1362837 w 3586448"/>
              <a:gd name="connsiteY101" fmla="*/ 81819 h 151447"/>
              <a:gd name="connsiteX102" fmla="*/ 1434560 w 3586448"/>
              <a:gd name="connsiteY102" fmla="*/ 139159 h 151447"/>
              <a:gd name="connsiteX103" fmla="*/ 1434560 w 3586448"/>
              <a:gd name="connsiteY103" fmla="*/ 139255 h 151447"/>
              <a:gd name="connsiteX104" fmla="*/ 1506283 w 3586448"/>
              <a:gd name="connsiteY104" fmla="*/ 81819 h 151447"/>
              <a:gd name="connsiteX105" fmla="*/ 1578006 w 3586448"/>
              <a:gd name="connsiteY105" fmla="*/ 139159 h 151447"/>
              <a:gd name="connsiteX106" fmla="*/ 1578006 w 3586448"/>
              <a:gd name="connsiteY106" fmla="*/ 151256 h 151447"/>
              <a:gd name="connsiteX107" fmla="*/ 1506283 w 3586448"/>
              <a:gd name="connsiteY107" fmla="*/ 94011 h 151447"/>
              <a:gd name="connsiteX108" fmla="*/ 1506283 w 3586448"/>
              <a:gd name="connsiteY108" fmla="*/ 94106 h 151447"/>
              <a:gd name="connsiteX109" fmla="*/ 1434560 w 3586448"/>
              <a:gd name="connsiteY109" fmla="*/ 151447 h 151447"/>
              <a:gd name="connsiteX110" fmla="*/ 1434560 w 3586448"/>
              <a:gd name="connsiteY110" fmla="*/ 151256 h 151447"/>
              <a:gd name="connsiteX111" fmla="*/ 1362837 w 3586448"/>
              <a:gd name="connsiteY111" fmla="*/ 94011 h 151447"/>
              <a:gd name="connsiteX112" fmla="*/ 1362837 w 3586448"/>
              <a:gd name="connsiteY112" fmla="*/ 94106 h 151447"/>
              <a:gd name="connsiteX113" fmla="*/ 1291114 w 3586448"/>
              <a:gd name="connsiteY113" fmla="*/ 151447 h 151447"/>
              <a:gd name="connsiteX114" fmla="*/ 1291114 w 3586448"/>
              <a:gd name="connsiteY114" fmla="*/ 151256 h 151447"/>
              <a:gd name="connsiteX115" fmla="*/ 1219391 w 3586448"/>
              <a:gd name="connsiteY115" fmla="*/ 94011 h 151447"/>
              <a:gd name="connsiteX116" fmla="*/ 1219391 w 3586448"/>
              <a:gd name="connsiteY116" fmla="*/ 94106 h 151447"/>
              <a:gd name="connsiteX117" fmla="*/ 1147668 w 3586448"/>
              <a:gd name="connsiteY117" fmla="*/ 151447 h 151447"/>
              <a:gd name="connsiteX118" fmla="*/ 1147668 w 3586448"/>
              <a:gd name="connsiteY118" fmla="*/ 139255 h 151447"/>
              <a:gd name="connsiteX119" fmla="*/ 788956 w 3586448"/>
              <a:gd name="connsiteY119" fmla="*/ 81819 h 151447"/>
              <a:gd name="connsiteX120" fmla="*/ 860775 w 3586448"/>
              <a:gd name="connsiteY120" fmla="*/ 139159 h 151447"/>
              <a:gd name="connsiteX121" fmla="*/ 860775 w 3586448"/>
              <a:gd name="connsiteY121" fmla="*/ 139254 h 151447"/>
              <a:gd name="connsiteX122" fmla="*/ 932497 w 3586448"/>
              <a:gd name="connsiteY122" fmla="*/ 81819 h 151447"/>
              <a:gd name="connsiteX123" fmla="*/ 1004221 w 3586448"/>
              <a:gd name="connsiteY123" fmla="*/ 139159 h 151447"/>
              <a:gd name="connsiteX124" fmla="*/ 1004221 w 3586448"/>
              <a:gd name="connsiteY124" fmla="*/ 139255 h 151447"/>
              <a:gd name="connsiteX125" fmla="*/ 1075944 w 3586448"/>
              <a:gd name="connsiteY125" fmla="*/ 81819 h 151447"/>
              <a:gd name="connsiteX126" fmla="*/ 1147667 w 3586448"/>
              <a:gd name="connsiteY126" fmla="*/ 139159 h 151447"/>
              <a:gd name="connsiteX127" fmla="*/ 1147667 w 3586448"/>
              <a:gd name="connsiteY127" fmla="*/ 151256 h 151447"/>
              <a:gd name="connsiteX128" fmla="*/ 1075944 w 3586448"/>
              <a:gd name="connsiteY128" fmla="*/ 94011 h 151447"/>
              <a:gd name="connsiteX129" fmla="*/ 1075944 w 3586448"/>
              <a:gd name="connsiteY129" fmla="*/ 94106 h 151447"/>
              <a:gd name="connsiteX130" fmla="*/ 1004221 w 3586448"/>
              <a:gd name="connsiteY130" fmla="*/ 151447 h 151447"/>
              <a:gd name="connsiteX131" fmla="*/ 1004221 w 3586448"/>
              <a:gd name="connsiteY131" fmla="*/ 151256 h 151447"/>
              <a:gd name="connsiteX132" fmla="*/ 932497 w 3586448"/>
              <a:gd name="connsiteY132" fmla="*/ 94011 h 151447"/>
              <a:gd name="connsiteX133" fmla="*/ 932497 w 3586448"/>
              <a:gd name="connsiteY133" fmla="*/ 94106 h 151447"/>
              <a:gd name="connsiteX134" fmla="*/ 860774 w 3586448"/>
              <a:gd name="connsiteY134" fmla="*/ 151447 h 151447"/>
              <a:gd name="connsiteX135" fmla="*/ 860774 w 3586448"/>
              <a:gd name="connsiteY135" fmla="*/ 151255 h 151447"/>
              <a:gd name="connsiteX136" fmla="*/ 788956 w 3586448"/>
              <a:gd name="connsiteY136" fmla="*/ 94011 h 151447"/>
              <a:gd name="connsiteX137" fmla="*/ 788956 w 3586448"/>
              <a:gd name="connsiteY137" fmla="*/ 94106 h 151447"/>
              <a:gd name="connsiteX138" fmla="*/ 717233 w 3586448"/>
              <a:gd name="connsiteY138" fmla="*/ 151447 h 151447"/>
              <a:gd name="connsiteX139" fmla="*/ 717233 w 3586448"/>
              <a:gd name="connsiteY139" fmla="*/ 139255 h 151447"/>
              <a:gd name="connsiteX140" fmla="*/ 502063 w 3586448"/>
              <a:gd name="connsiteY140" fmla="*/ 81819 h 151447"/>
              <a:gd name="connsiteX141" fmla="*/ 573787 w 3586448"/>
              <a:gd name="connsiteY141" fmla="*/ 139159 h 151447"/>
              <a:gd name="connsiteX142" fmla="*/ 573787 w 3586448"/>
              <a:gd name="connsiteY142" fmla="*/ 139254 h 151447"/>
              <a:gd name="connsiteX143" fmla="*/ 645509 w 3586448"/>
              <a:gd name="connsiteY143" fmla="*/ 81819 h 151447"/>
              <a:gd name="connsiteX144" fmla="*/ 717232 w 3586448"/>
              <a:gd name="connsiteY144" fmla="*/ 139159 h 151447"/>
              <a:gd name="connsiteX145" fmla="*/ 717232 w 3586448"/>
              <a:gd name="connsiteY145" fmla="*/ 151256 h 151447"/>
              <a:gd name="connsiteX146" fmla="*/ 645509 w 3586448"/>
              <a:gd name="connsiteY146" fmla="*/ 94011 h 151447"/>
              <a:gd name="connsiteX147" fmla="*/ 645509 w 3586448"/>
              <a:gd name="connsiteY147" fmla="*/ 94106 h 151447"/>
              <a:gd name="connsiteX148" fmla="*/ 573786 w 3586448"/>
              <a:gd name="connsiteY148" fmla="*/ 151447 h 151447"/>
              <a:gd name="connsiteX149" fmla="*/ 573786 w 3586448"/>
              <a:gd name="connsiteY149" fmla="*/ 151255 h 151447"/>
              <a:gd name="connsiteX150" fmla="*/ 502063 w 3586448"/>
              <a:gd name="connsiteY150" fmla="*/ 94011 h 151447"/>
              <a:gd name="connsiteX151" fmla="*/ 502063 w 3586448"/>
              <a:gd name="connsiteY151" fmla="*/ 94106 h 151447"/>
              <a:gd name="connsiteX152" fmla="*/ 430340 w 3586448"/>
              <a:gd name="connsiteY152" fmla="*/ 151447 h 151447"/>
              <a:gd name="connsiteX153" fmla="*/ 430340 w 3586448"/>
              <a:gd name="connsiteY153" fmla="*/ 139255 h 151447"/>
              <a:gd name="connsiteX154" fmla="*/ 71723 w 3586448"/>
              <a:gd name="connsiteY154" fmla="*/ 81819 h 151447"/>
              <a:gd name="connsiteX155" fmla="*/ 143447 w 3586448"/>
              <a:gd name="connsiteY155" fmla="*/ 139159 h 151447"/>
              <a:gd name="connsiteX156" fmla="*/ 143447 w 3586448"/>
              <a:gd name="connsiteY156" fmla="*/ 139255 h 151447"/>
              <a:gd name="connsiteX157" fmla="*/ 215170 w 3586448"/>
              <a:gd name="connsiteY157" fmla="*/ 81819 h 151447"/>
              <a:gd name="connsiteX158" fmla="*/ 286893 w 3586448"/>
              <a:gd name="connsiteY158" fmla="*/ 139159 h 151447"/>
              <a:gd name="connsiteX159" fmla="*/ 286893 w 3586448"/>
              <a:gd name="connsiteY159" fmla="*/ 139255 h 151447"/>
              <a:gd name="connsiteX160" fmla="*/ 358616 w 3586448"/>
              <a:gd name="connsiteY160" fmla="*/ 81819 h 151447"/>
              <a:gd name="connsiteX161" fmla="*/ 430339 w 3586448"/>
              <a:gd name="connsiteY161" fmla="*/ 139159 h 151447"/>
              <a:gd name="connsiteX162" fmla="*/ 430339 w 3586448"/>
              <a:gd name="connsiteY162" fmla="*/ 151256 h 151447"/>
              <a:gd name="connsiteX163" fmla="*/ 358616 w 3586448"/>
              <a:gd name="connsiteY163" fmla="*/ 94011 h 151447"/>
              <a:gd name="connsiteX164" fmla="*/ 358616 w 3586448"/>
              <a:gd name="connsiteY164" fmla="*/ 94106 h 151447"/>
              <a:gd name="connsiteX165" fmla="*/ 286893 w 3586448"/>
              <a:gd name="connsiteY165" fmla="*/ 151447 h 151447"/>
              <a:gd name="connsiteX166" fmla="*/ 286893 w 3586448"/>
              <a:gd name="connsiteY166" fmla="*/ 151256 h 151447"/>
              <a:gd name="connsiteX167" fmla="*/ 215170 w 3586448"/>
              <a:gd name="connsiteY167" fmla="*/ 94011 h 151447"/>
              <a:gd name="connsiteX168" fmla="*/ 215170 w 3586448"/>
              <a:gd name="connsiteY168" fmla="*/ 94106 h 151447"/>
              <a:gd name="connsiteX169" fmla="*/ 143447 w 3586448"/>
              <a:gd name="connsiteY169" fmla="*/ 151447 h 151447"/>
              <a:gd name="connsiteX170" fmla="*/ 143447 w 3586448"/>
              <a:gd name="connsiteY170" fmla="*/ 151256 h 151447"/>
              <a:gd name="connsiteX171" fmla="*/ 71723 w 3586448"/>
              <a:gd name="connsiteY171" fmla="*/ 94011 h 151447"/>
              <a:gd name="connsiteX172" fmla="*/ 71723 w 3586448"/>
              <a:gd name="connsiteY172" fmla="*/ 94106 h 151447"/>
              <a:gd name="connsiteX173" fmla="*/ 0 w 3586448"/>
              <a:gd name="connsiteY173" fmla="*/ 151447 h 151447"/>
              <a:gd name="connsiteX174" fmla="*/ 0 w 3586448"/>
              <a:gd name="connsiteY174" fmla="*/ 139255 h 151447"/>
              <a:gd name="connsiteX175" fmla="*/ 3443002 w 3586448"/>
              <a:gd name="connsiteY175" fmla="*/ 0 h 151447"/>
              <a:gd name="connsiteX176" fmla="*/ 3443002 w 3586448"/>
              <a:gd name="connsiteY176" fmla="*/ 95 h 151447"/>
              <a:gd name="connsiteX177" fmla="*/ 3514725 w 3586448"/>
              <a:gd name="connsiteY177" fmla="*/ 57436 h 151447"/>
              <a:gd name="connsiteX178" fmla="*/ 3514725 w 3586448"/>
              <a:gd name="connsiteY178" fmla="*/ 57341 h 151447"/>
              <a:gd name="connsiteX179" fmla="*/ 3586448 w 3586448"/>
              <a:gd name="connsiteY179" fmla="*/ 0 h 151447"/>
              <a:gd name="connsiteX180" fmla="*/ 3586448 w 3586448"/>
              <a:gd name="connsiteY180" fmla="*/ 12192 h 151447"/>
              <a:gd name="connsiteX181" fmla="*/ 3514725 w 3586448"/>
              <a:gd name="connsiteY181" fmla="*/ 69533 h 151447"/>
              <a:gd name="connsiteX182" fmla="*/ 3443002 w 3586448"/>
              <a:gd name="connsiteY182" fmla="*/ 12287 h 151447"/>
              <a:gd name="connsiteX183" fmla="*/ 3443002 w 3586448"/>
              <a:gd name="connsiteY183" fmla="*/ 12192 h 151447"/>
              <a:gd name="connsiteX184" fmla="*/ 3371279 w 3586448"/>
              <a:gd name="connsiteY184" fmla="*/ 69533 h 151447"/>
              <a:gd name="connsiteX185" fmla="*/ 3299556 w 3586448"/>
              <a:gd name="connsiteY185" fmla="*/ 12287 h 151447"/>
              <a:gd name="connsiteX186" fmla="*/ 3299556 w 3586448"/>
              <a:gd name="connsiteY186" fmla="*/ 95 h 151447"/>
              <a:gd name="connsiteX187" fmla="*/ 3371279 w 3586448"/>
              <a:gd name="connsiteY187" fmla="*/ 57436 h 151447"/>
              <a:gd name="connsiteX188" fmla="*/ 3371279 w 3586448"/>
              <a:gd name="connsiteY188" fmla="*/ 57341 h 151447"/>
              <a:gd name="connsiteX189" fmla="*/ 3156109 w 3586448"/>
              <a:gd name="connsiteY189" fmla="*/ 0 h 151447"/>
              <a:gd name="connsiteX190" fmla="*/ 3156109 w 3586448"/>
              <a:gd name="connsiteY190" fmla="*/ 95 h 151447"/>
              <a:gd name="connsiteX191" fmla="*/ 3227832 w 3586448"/>
              <a:gd name="connsiteY191" fmla="*/ 57436 h 151447"/>
              <a:gd name="connsiteX192" fmla="*/ 3227832 w 3586448"/>
              <a:gd name="connsiteY192" fmla="*/ 57341 h 151447"/>
              <a:gd name="connsiteX193" fmla="*/ 3299555 w 3586448"/>
              <a:gd name="connsiteY193" fmla="*/ 0 h 151447"/>
              <a:gd name="connsiteX194" fmla="*/ 3299555 w 3586448"/>
              <a:gd name="connsiteY194" fmla="*/ 12192 h 151447"/>
              <a:gd name="connsiteX195" fmla="*/ 3227832 w 3586448"/>
              <a:gd name="connsiteY195" fmla="*/ 69533 h 151447"/>
              <a:gd name="connsiteX196" fmla="*/ 3156109 w 3586448"/>
              <a:gd name="connsiteY196" fmla="*/ 12287 h 151447"/>
              <a:gd name="connsiteX197" fmla="*/ 3156109 w 3586448"/>
              <a:gd name="connsiteY197" fmla="*/ 12192 h 151447"/>
              <a:gd name="connsiteX198" fmla="*/ 3084386 w 3586448"/>
              <a:gd name="connsiteY198" fmla="*/ 69533 h 151447"/>
              <a:gd name="connsiteX199" fmla="*/ 3012663 w 3586448"/>
              <a:gd name="connsiteY199" fmla="*/ 12287 h 151447"/>
              <a:gd name="connsiteX200" fmla="*/ 3012663 w 3586448"/>
              <a:gd name="connsiteY200" fmla="*/ 95 h 151447"/>
              <a:gd name="connsiteX201" fmla="*/ 3084386 w 3586448"/>
              <a:gd name="connsiteY201" fmla="*/ 57436 h 151447"/>
              <a:gd name="connsiteX202" fmla="*/ 3084386 w 3586448"/>
              <a:gd name="connsiteY202" fmla="*/ 57341 h 151447"/>
              <a:gd name="connsiteX203" fmla="*/ 2725674 w 3586448"/>
              <a:gd name="connsiteY203" fmla="*/ 0 h 151447"/>
              <a:gd name="connsiteX204" fmla="*/ 2725674 w 3586448"/>
              <a:gd name="connsiteY204" fmla="*/ 95 h 151447"/>
              <a:gd name="connsiteX205" fmla="*/ 2797397 w 3586448"/>
              <a:gd name="connsiteY205" fmla="*/ 57436 h 151447"/>
              <a:gd name="connsiteX206" fmla="*/ 2797397 w 3586448"/>
              <a:gd name="connsiteY206" fmla="*/ 57341 h 151447"/>
              <a:gd name="connsiteX207" fmla="*/ 2869216 w 3586448"/>
              <a:gd name="connsiteY207" fmla="*/ 0 h 151447"/>
              <a:gd name="connsiteX208" fmla="*/ 2869216 w 3586448"/>
              <a:gd name="connsiteY208" fmla="*/ 95 h 151447"/>
              <a:gd name="connsiteX209" fmla="*/ 2940939 w 3586448"/>
              <a:gd name="connsiteY209" fmla="*/ 57436 h 151447"/>
              <a:gd name="connsiteX210" fmla="*/ 2940939 w 3586448"/>
              <a:gd name="connsiteY210" fmla="*/ 57341 h 151447"/>
              <a:gd name="connsiteX211" fmla="*/ 3012662 w 3586448"/>
              <a:gd name="connsiteY211" fmla="*/ 0 h 151447"/>
              <a:gd name="connsiteX212" fmla="*/ 3012662 w 3586448"/>
              <a:gd name="connsiteY212" fmla="*/ 12192 h 151447"/>
              <a:gd name="connsiteX213" fmla="*/ 2940939 w 3586448"/>
              <a:gd name="connsiteY213" fmla="*/ 69533 h 151447"/>
              <a:gd name="connsiteX214" fmla="*/ 2869216 w 3586448"/>
              <a:gd name="connsiteY214" fmla="*/ 12287 h 151447"/>
              <a:gd name="connsiteX215" fmla="*/ 2869216 w 3586448"/>
              <a:gd name="connsiteY215" fmla="*/ 12192 h 151447"/>
              <a:gd name="connsiteX216" fmla="*/ 2797397 w 3586448"/>
              <a:gd name="connsiteY216" fmla="*/ 69533 h 151447"/>
              <a:gd name="connsiteX217" fmla="*/ 2725674 w 3586448"/>
              <a:gd name="connsiteY217" fmla="*/ 12287 h 151447"/>
              <a:gd name="connsiteX218" fmla="*/ 2725674 w 3586448"/>
              <a:gd name="connsiteY218" fmla="*/ 12192 h 151447"/>
              <a:gd name="connsiteX219" fmla="*/ 2653951 w 3586448"/>
              <a:gd name="connsiteY219" fmla="*/ 69533 h 151447"/>
              <a:gd name="connsiteX220" fmla="*/ 2582228 w 3586448"/>
              <a:gd name="connsiteY220" fmla="*/ 12287 h 151447"/>
              <a:gd name="connsiteX221" fmla="*/ 2582228 w 3586448"/>
              <a:gd name="connsiteY221" fmla="*/ 95 h 151447"/>
              <a:gd name="connsiteX222" fmla="*/ 2653951 w 3586448"/>
              <a:gd name="connsiteY222" fmla="*/ 57436 h 151447"/>
              <a:gd name="connsiteX223" fmla="*/ 2653951 w 3586448"/>
              <a:gd name="connsiteY223" fmla="*/ 57341 h 151447"/>
              <a:gd name="connsiteX224" fmla="*/ 2438781 w 3586448"/>
              <a:gd name="connsiteY224" fmla="*/ 0 h 151447"/>
              <a:gd name="connsiteX225" fmla="*/ 2438781 w 3586448"/>
              <a:gd name="connsiteY225" fmla="*/ 95 h 151447"/>
              <a:gd name="connsiteX226" fmla="*/ 2510504 w 3586448"/>
              <a:gd name="connsiteY226" fmla="*/ 57436 h 151447"/>
              <a:gd name="connsiteX227" fmla="*/ 2510504 w 3586448"/>
              <a:gd name="connsiteY227" fmla="*/ 57341 h 151447"/>
              <a:gd name="connsiteX228" fmla="*/ 2582227 w 3586448"/>
              <a:gd name="connsiteY228" fmla="*/ 0 h 151447"/>
              <a:gd name="connsiteX229" fmla="*/ 2582227 w 3586448"/>
              <a:gd name="connsiteY229" fmla="*/ 12192 h 151447"/>
              <a:gd name="connsiteX230" fmla="*/ 2510504 w 3586448"/>
              <a:gd name="connsiteY230" fmla="*/ 69533 h 151447"/>
              <a:gd name="connsiteX231" fmla="*/ 2438781 w 3586448"/>
              <a:gd name="connsiteY231" fmla="*/ 12287 h 151447"/>
              <a:gd name="connsiteX232" fmla="*/ 2438781 w 3586448"/>
              <a:gd name="connsiteY232" fmla="*/ 12192 h 151447"/>
              <a:gd name="connsiteX233" fmla="*/ 2367058 w 3586448"/>
              <a:gd name="connsiteY233" fmla="*/ 69533 h 151447"/>
              <a:gd name="connsiteX234" fmla="*/ 2295335 w 3586448"/>
              <a:gd name="connsiteY234" fmla="*/ 12287 h 151447"/>
              <a:gd name="connsiteX235" fmla="*/ 2295335 w 3586448"/>
              <a:gd name="connsiteY235" fmla="*/ 95 h 151447"/>
              <a:gd name="connsiteX236" fmla="*/ 2367058 w 3586448"/>
              <a:gd name="connsiteY236" fmla="*/ 57436 h 151447"/>
              <a:gd name="connsiteX237" fmla="*/ 2367058 w 3586448"/>
              <a:gd name="connsiteY237" fmla="*/ 57341 h 151447"/>
              <a:gd name="connsiteX238" fmla="*/ 1721454 w 3586448"/>
              <a:gd name="connsiteY238" fmla="*/ 0 h 151447"/>
              <a:gd name="connsiteX239" fmla="*/ 1721454 w 3586448"/>
              <a:gd name="connsiteY239" fmla="*/ 95 h 151447"/>
              <a:gd name="connsiteX240" fmla="*/ 1793177 w 3586448"/>
              <a:gd name="connsiteY240" fmla="*/ 57436 h 151447"/>
              <a:gd name="connsiteX241" fmla="*/ 1793177 w 3586448"/>
              <a:gd name="connsiteY241" fmla="*/ 57341 h 151447"/>
              <a:gd name="connsiteX242" fmla="*/ 1864996 w 3586448"/>
              <a:gd name="connsiteY242" fmla="*/ 0 h 151447"/>
              <a:gd name="connsiteX243" fmla="*/ 1864996 w 3586448"/>
              <a:gd name="connsiteY243" fmla="*/ 96 h 151447"/>
              <a:gd name="connsiteX244" fmla="*/ 1936719 w 3586448"/>
              <a:gd name="connsiteY244" fmla="*/ 57436 h 151447"/>
              <a:gd name="connsiteX245" fmla="*/ 1936719 w 3586448"/>
              <a:gd name="connsiteY245" fmla="*/ 57341 h 151447"/>
              <a:gd name="connsiteX246" fmla="*/ 2008442 w 3586448"/>
              <a:gd name="connsiteY246" fmla="*/ 0 h 151447"/>
              <a:gd name="connsiteX247" fmla="*/ 2008442 w 3586448"/>
              <a:gd name="connsiteY247" fmla="*/ 95 h 151447"/>
              <a:gd name="connsiteX248" fmla="*/ 2080165 w 3586448"/>
              <a:gd name="connsiteY248" fmla="*/ 57436 h 151447"/>
              <a:gd name="connsiteX249" fmla="*/ 2080165 w 3586448"/>
              <a:gd name="connsiteY249" fmla="*/ 57341 h 151447"/>
              <a:gd name="connsiteX250" fmla="*/ 2151888 w 3586448"/>
              <a:gd name="connsiteY250" fmla="*/ 0 h 151447"/>
              <a:gd name="connsiteX251" fmla="*/ 2151888 w 3586448"/>
              <a:gd name="connsiteY251" fmla="*/ 95 h 151447"/>
              <a:gd name="connsiteX252" fmla="*/ 2223611 w 3586448"/>
              <a:gd name="connsiteY252" fmla="*/ 57436 h 151447"/>
              <a:gd name="connsiteX253" fmla="*/ 2223611 w 3586448"/>
              <a:gd name="connsiteY253" fmla="*/ 57341 h 151447"/>
              <a:gd name="connsiteX254" fmla="*/ 2295334 w 3586448"/>
              <a:gd name="connsiteY254" fmla="*/ 0 h 151447"/>
              <a:gd name="connsiteX255" fmla="*/ 2295334 w 3586448"/>
              <a:gd name="connsiteY255" fmla="*/ 12192 h 151447"/>
              <a:gd name="connsiteX256" fmla="*/ 2223611 w 3586448"/>
              <a:gd name="connsiteY256" fmla="*/ 69533 h 151447"/>
              <a:gd name="connsiteX257" fmla="*/ 2151888 w 3586448"/>
              <a:gd name="connsiteY257" fmla="*/ 12287 h 151447"/>
              <a:gd name="connsiteX258" fmla="*/ 2151888 w 3586448"/>
              <a:gd name="connsiteY258" fmla="*/ 12192 h 151447"/>
              <a:gd name="connsiteX259" fmla="*/ 2080165 w 3586448"/>
              <a:gd name="connsiteY259" fmla="*/ 69533 h 151447"/>
              <a:gd name="connsiteX260" fmla="*/ 2008442 w 3586448"/>
              <a:gd name="connsiteY260" fmla="*/ 12287 h 151447"/>
              <a:gd name="connsiteX261" fmla="*/ 2008442 w 3586448"/>
              <a:gd name="connsiteY261" fmla="*/ 12192 h 151447"/>
              <a:gd name="connsiteX262" fmla="*/ 1936719 w 3586448"/>
              <a:gd name="connsiteY262" fmla="*/ 69533 h 151447"/>
              <a:gd name="connsiteX263" fmla="*/ 1864995 w 3586448"/>
              <a:gd name="connsiteY263" fmla="*/ 12287 h 151447"/>
              <a:gd name="connsiteX264" fmla="*/ 1864995 w 3586448"/>
              <a:gd name="connsiteY264" fmla="*/ 12193 h 151447"/>
              <a:gd name="connsiteX265" fmla="*/ 1793177 w 3586448"/>
              <a:gd name="connsiteY265" fmla="*/ 69533 h 151447"/>
              <a:gd name="connsiteX266" fmla="*/ 1721454 w 3586448"/>
              <a:gd name="connsiteY266" fmla="*/ 12287 h 151447"/>
              <a:gd name="connsiteX267" fmla="*/ 1721454 w 3586448"/>
              <a:gd name="connsiteY267" fmla="*/ 12192 h 151447"/>
              <a:gd name="connsiteX268" fmla="*/ 1649730 w 3586448"/>
              <a:gd name="connsiteY268" fmla="*/ 69533 h 151447"/>
              <a:gd name="connsiteX269" fmla="*/ 1578007 w 3586448"/>
              <a:gd name="connsiteY269" fmla="*/ 12287 h 151447"/>
              <a:gd name="connsiteX270" fmla="*/ 1578007 w 3586448"/>
              <a:gd name="connsiteY270" fmla="*/ 95 h 151447"/>
              <a:gd name="connsiteX271" fmla="*/ 1649730 w 3586448"/>
              <a:gd name="connsiteY271" fmla="*/ 57436 h 151447"/>
              <a:gd name="connsiteX272" fmla="*/ 1649730 w 3586448"/>
              <a:gd name="connsiteY272" fmla="*/ 57341 h 151447"/>
              <a:gd name="connsiteX273" fmla="*/ 1291114 w 3586448"/>
              <a:gd name="connsiteY273" fmla="*/ 0 h 151447"/>
              <a:gd name="connsiteX274" fmla="*/ 1291114 w 3586448"/>
              <a:gd name="connsiteY274" fmla="*/ 95 h 151447"/>
              <a:gd name="connsiteX275" fmla="*/ 1362837 w 3586448"/>
              <a:gd name="connsiteY275" fmla="*/ 57436 h 151447"/>
              <a:gd name="connsiteX276" fmla="*/ 1362837 w 3586448"/>
              <a:gd name="connsiteY276" fmla="*/ 57341 h 151447"/>
              <a:gd name="connsiteX277" fmla="*/ 1434560 w 3586448"/>
              <a:gd name="connsiteY277" fmla="*/ 0 h 151447"/>
              <a:gd name="connsiteX278" fmla="*/ 1434560 w 3586448"/>
              <a:gd name="connsiteY278" fmla="*/ 95 h 151447"/>
              <a:gd name="connsiteX279" fmla="*/ 1506283 w 3586448"/>
              <a:gd name="connsiteY279" fmla="*/ 57436 h 151447"/>
              <a:gd name="connsiteX280" fmla="*/ 1506283 w 3586448"/>
              <a:gd name="connsiteY280" fmla="*/ 57341 h 151447"/>
              <a:gd name="connsiteX281" fmla="*/ 1578006 w 3586448"/>
              <a:gd name="connsiteY281" fmla="*/ 0 h 151447"/>
              <a:gd name="connsiteX282" fmla="*/ 1578006 w 3586448"/>
              <a:gd name="connsiteY282" fmla="*/ 12192 h 151447"/>
              <a:gd name="connsiteX283" fmla="*/ 1506283 w 3586448"/>
              <a:gd name="connsiteY283" fmla="*/ 69533 h 151447"/>
              <a:gd name="connsiteX284" fmla="*/ 1434560 w 3586448"/>
              <a:gd name="connsiteY284" fmla="*/ 12287 h 151447"/>
              <a:gd name="connsiteX285" fmla="*/ 1434560 w 3586448"/>
              <a:gd name="connsiteY285" fmla="*/ 12192 h 151447"/>
              <a:gd name="connsiteX286" fmla="*/ 1362837 w 3586448"/>
              <a:gd name="connsiteY286" fmla="*/ 69533 h 151447"/>
              <a:gd name="connsiteX287" fmla="*/ 1291114 w 3586448"/>
              <a:gd name="connsiteY287" fmla="*/ 12287 h 151447"/>
              <a:gd name="connsiteX288" fmla="*/ 1291114 w 3586448"/>
              <a:gd name="connsiteY288" fmla="*/ 12192 h 151447"/>
              <a:gd name="connsiteX289" fmla="*/ 1219391 w 3586448"/>
              <a:gd name="connsiteY289" fmla="*/ 69533 h 151447"/>
              <a:gd name="connsiteX290" fmla="*/ 1147668 w 3586448"/>
              <a:gd name="connsiteY290" fmla="*/ 12287 h 151447"/>
              <a:gd name="connsiteX291" fmla="*/ 1147668 w 3586448"/>
              <a:gd name="connsiteY291" fmla="*/ 95 h 151447"/>
              <a:gd name="connsiteX292" fmla="*/ 1219391 w 3586448"/>
              <a:gd name="connsiteY292" fmla="*/ 57436 h 151447"/>
              <a:gd name="connsiteX293" fmla="*/ 1219391 w 3586448"/>
              <a:gd name="connsiteY293" fmla="*/ 57341 h 151447"/>
              <a:gd name="connsiteX294" fmla="*/ 860775 w 3586448"/>
              <a:gd name="connsiteY294" fmla="*/ 0 h 151447"/>
              <a:gd name="connsiteX295" fmla="*/ 860775 w 3586448"/>
              <a:gd name="connsiteY295" fmla="*/ 96 h 151447"/>
              <a:gd name="connsiteX296" fmla="*/ 932497 w 3586448"/>
              <a:gd name="connsiteY296" fmla="*/ 57436 h 151447"/>
              <a:gd name="connsiteX297" fmla="*/ 932497 w 3586448"/>
              <a:gd name="connsiteY297" fmla="*/ 57341 h 151447"/>
              <a:gd name="connsiteX298" fmla="*/ 1004221 w 3586448"/>
              <a:gd name="connsiteY298" fmla="*/ 0 h 151447"/>
              <a:gd name="connsiteX299" fmla="*/ 1004221 w 3586448"/>
              <a:gd name="connsiteY299" fmla="*/ 95 h 151447"/>
              <a:gd name="connsiteX300" fmla="*/ 1075944 w 3586448"/>
              <a:gd name="connsiteY300" fmla="*/ 57436 h 151447"/>
              <a:gd name="connsiteX301" fmla="*/ 1075944 w 3586448"/>
              <a:gd name="connsiteY301" fmla="*/ 57341 h 151447"/>
              <a:gd name="connsiteX302" fmla="*/ 1147667 w 3586448"/>
              <a:gd name="connsiteY302" fmla="*/ 0 h 151447"/>
              <a:gd name="connsiteX303" fmla="*/ 1147667 w 3586448"/>
              <a:gd name="connsiteY303" fmla="*/ 12192 h 151447"/>
              <a:gd name="connsiteX304" fmla="*/ 1075944 w 3586448"/>
              <a:gd name="connsiteY304" fmla="*/ 69533 h 151447"/>
              <a:gd name="connsiteX305" fmla="*/ 1004221 w 3586448"/>
              <a:gd name="connsiteY305" fmla="*/ 12287 h 151447"/>
              <a:gd name="connsiteX306" fmla="*/ 1004221 w 3586448"/>
              <a:gd name="connsiteY306" fmla="*/ 12192 h 151447"/>
              <a:gd name="connsiteX307" fmla="*/ 932497 w 3586448"/>
              <a:gd name="connsiteY307" fmla="*/ 69533 h 151447"/>
              <a:gd name="connsiteX308" fmla="*/ 860774 w 3586448"/>
              <a:gd name="connsiteY308" fmla="*/ 12287 h 151447"/>
              <a:gd name="connsiteX309" fmla="*/ 860774 w 3586448"/>
              <a:gd name="connsiteY309" fmla="*/ 12193 h 151447"/>
              <a:gd name="connsiteX310" fmla="*/ 788956 w 3586448"/>
              <a:gd name="connsiteY310" fmla="*/ 69533 h 151447"/>
              <a:gd name="connsiteX311" fmla="*/ 717233 w 3586448"/>
              <a:gd name="connsiteY311" fmla="*/ 12287 h 151447"/>
              <a:gd name="connsiteX312" fmla="*/ 717233 w 3586448"/>
              <a:gd name="connsiteY312" fmla="*/ 95 h 151447"/>
              <a:gd name="connsiteX313" fmla="*/ 788956 w 3586448"/>
              <a:gd name="connsiteY313" fmla="*/ 57436 h 151447"/>
              <a:gd name="connsiteX314" fmla="*/ 788956 w 3586448"/>
              <a:gd name="connsiteY314" fmla="*/ 57341 h 151447"/>
              <a:gd name="connsiteX315" fmla="*/ 573787 w 3586448"/>
              <a:gd name="connsiteY315" fmla="*/ 0 h 151447"/>
              <a:gd name="connsiteX316" fmla="*/ 573787 w 3586448"/>
              <a:gd name="connsiteY316" fmla="*/ 96 h 151447"/>
              <a:gd name="connsiteX317" fmla="*/ 645509 w 3586448"/>
              <a:gd name="connsiteY317" fmla="*/ 57436 h 151447"/>
              <a:gd name="connsiteX318" fmla="*/ 645509 w 3586448"/>
              <a:gd name="connsiteY318" fmla="*/ 57341 h 151447"/>
              <a:gd name="connsiteX319" fmla="*/ 717232 w 3586448"/>
              <a:gd name="connsiteY319" fmla="*/ 0 h 151447"/>
              <a:gd name="connsiteX320" fmla="*/ 717232 w 3586448"/>
              <a:gd name="connsiteY320" fmla="*/ 12192 h 151447"/>
              <a:gd name="connsiteX321" fmla="*/ 645509 w 3586448"/>
              <a:gd name="connsiteY321" fmla="*/ 69533 h 151447"/>
              <a:gd name="connsiteX322" fmla="*/ 573786 w 3586448"/>
              <a:gd name="connsiteY322" fmla="*/ 12287 h 151447"/>
              <a:gd name="connsiteX323" fmla="*/ 573786 w 3586448"/>
              <a:gd name="connsiteY323" fmla="*/ 12193 h 151447"/>
              <a:gd name="connsiteX324" fmla="*/ 502063 w 3586448"/>
              <a:gd name="connsiteY324" fmla="*/ 69533 h 151447"/>
              <a:gd name="connsiteX325" fmla="*/ 430340 w 3586448"/>
              <a:gd name="connsiteY325" fmla="*/ 12287 h 151447"/>
              <a:gd name="connsiteX326" fmla="*/ 430340 w 3586448"/>
              <a:gd name="connsiteY326" fmla="*/ 95 h 151447"/>
              <a:gd name="connsiteX327" fmla="*/ 502063 w 3586448"/>
              <a:gd name="connsiteY327" fmla="*/ 57436 h 151447"/>
              <a:gd name="connsiteX328" fmla="*/ 502063 w 3586448"/>
              <a:gd name="connsiteY328" fmla="*/ 57341 h 151447"/>
              <a:gd name="connsiteX329" fmla="*/ 143447 w 3586448"/>
              <a:gd name="connsiteY329" fmla="*/ 0 h 151447"/>
              <a:gd name="connsiteX330" fmla="*/ 143447 w 3586448"/>
              <a:gd name="connsiteY330" fmla="*/ 95 h 151447"/>
              <a:gd name="connsiteX331" fmla="*/ 215170 w 3586448"/>
              <a:gd name="connsiteY331" fmla="*/ 57436 h 151447"/>
              <a:gd name="connsiteX332" fmla="*/ 215170 w 3586448"/>
              <a:gd name="connsiteY332" fmla="*/ 57341 h 151447"/>
              <a:gd name="connsiteX333" fmla="*/ 286893 w 3586448"/>
              <a:gd name="connsiteY333" fmla="*/ 0 h 151447"/>
              <a:gd name="connsiteX334" fmla="*/ 286893 w 3586448"/>
              <a:gd name="connsiteY334" fmla="*/ 95 h 151447"/>
              <a:gd name="connsiteX335" fmla="*/ 358616 w 3586448"/>
              <a:gd name="connsiteY335" fmla="*/ 57436 h 151447"/>
              <a:gd name="connsiteX336" fmla="*/ 358616 w 3586448"/>
              <a:gd name="connsiteY336" fmla="*/ 57341 h 151447"/>
              <a:gd name="connsiteX337" fmla="*/ 430339 w 3586448"/>
              <a:gd name="connsiteY337" fmla="*/ 0 h 151447"/>
              <a:gd name="connsiteX338" fmla="*/ 430339 w 3586448"/>
              <a:gd name="connsiteY338" fmla="*/ 12192 h 151447"/>
              <a:gd name="connsiteX339" fmla="*/ 358616 w 3586448"/>
              <a:gd name="connsiteY339" fmla="*/ 69533 h 151447"/>
              <a:gd name="connsiteX340" fmla="*/ 286893 w 3586448"/>
              <a:gd name="connsiteY340" fmla="*/ 12287 h 151447"/>
              <a:gd name="connsiteX341" fmla="*/ 286893 w 3586448"/>
              <a:gd name="connsiteY341" fmla="*/ 12192 h 151447"/>
              <a:gd name="connsiteX342" fmla="*/ 215170 w 3586448"/>
              <a:gd name="connsiteY342" fmla="*/ 69533 h 151447"/>
              <a:gd name="connsiteX343" fmla="*/ 143447 w 3586448"/>
              <a:gd name="connsiteY343" fmla="*/ 12287 h 151447"/>
              <a:gd name="connsiteX344" fmla="*/ 143447 w 3586448"/>
              <a:gd name="connsiteY344" fmla="*/ 12192 h 151447"/>
              <a:gd name="connsiteX345" fmla="*/ 71723 w 3586448"/>
              <a:gd name="connsiteY345" fmla="*/ 69533 h 151447"/>
              <a:gd name="connsiteX346" fmla="*/ 0 w 3586448"/>
              <a:gd name="connsiteY346" fmla="*/ 12287 h 151447"/>
              <a:gd name="connsiteX347" fmla="*/ 0 w 3586448"/>
              <a:gd name="connsiteY347" fmla="*/ 95 h 151447"/>
              <a:gd name="connsiteX348" fmla="*/ 71723 w 3586448"/>
              <a:gd name="connsiteY348" fmla="*/ 57436 h 151447"/>
              <a:gd name="connsiteX349" fmla="*/ 71723 w 3586448"/>
              <a:gd name="connsiteY349" fmla="*/ 57341 h 1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3586448" h="151447">
                <a:moveTo>
                  <a:pt x="3371279" y="81819"/>
                </a:moveTo>
                <a:lnTo>
                  <a:pt x="3443002" y="139159"/>
                </a:lnTo>
                <a:lnTo>
                  <a:pt x="3443002" y="139255"/>
                </a:lnTo>
                <a:lnTo>
                  <a:pt x="3514725" y="81819"/>
                </a:lnTo>
                <a:lnTo>
                  <a:pt x="3586448" y="139159"/>
                </a:lnTo>
                <a:lnTo>
                  <a:pt x="3586448" y="151256"/>
                </a:lnTo>
                <a:lnTo>
                  <a:pt x="3514725" y="94011"/>
                </a:lnTo>
                <a:lnTo>
                  <a:pt x="3514725" y="94106"/>
                </a:lnTo>
                <a:lnTo>
                  <a:pt x="3443002" y="151447"/>
                </a:lnTo>
                <a:lnTo>
                  <a:pt x="3443002" y="151256"/>
                </a:lnTo>
                <a:lnTo>
                  <a:pt x="3371279" y="94011"/>
                </a:lnTo>
                <a:lnTo>
                  <a:pt x="3371279" y="94106"/>
                </a:lnTo>
                <a:lnTo>
                  <a:pt x="3299556" y="151447"/>
                </a:lnTo>
                <a:lnTo>
                  <a:pt x="3299556" y="139255"/>
                </a:lnTo>
                <a:close/>
                <a:moveTo>
                  <a:pt x="3084386" y="81819"/>
                </a:moveTo>
                <a:lnTo>
                  <a:pt x="3156109" y="139159"/>
                </a:lnTo>
                <a:lnTo>
                  <a:pt x="3156109" y="139255"/>
                </a:lnTo>
                <a:lnTo>
                  <a:pt x="3227832" y="81819"/>
                </a:lnTo>
                <a:lnTo>
                  <a:pt x="3299555" y="139159"/>
                </a:lnTo>
                <a:lnTo>
                  <a:pt x="3299555" y="151256"/>
                </a:lnTo>
                <a:lnTo>
                  <a:pt x="3227832" y="94011"/>
                </a:lnTo>
                <a:lnTo>
                  <a:pt x="3227832" y="94106"/>
                </a:lnTo>
                <a:lnTo>
                  <a:pt x="3156109" y="151447"/>
                </a:lnTo>
                <a:lnTo>
                  <a:pt x="3156109" y="151256"/>
                </a:lnTo>
                <a:lnTo>
                  <a:pt x="3084386" y="94011"/>
                </a:lnTo>
                <a:lnTo>
                  <a:pt x="3084386" y="94106"/>
                </a:lnTo>
                <a:lnTo>
                  <a:pt x="3012663" y="151447"/>
                </a:lnTo>
                <a:lnTo>
                  <a:pt x="3012663" y="139255"/>
                </a:lnTo>
                <a:close/>
                <a:moveTo>
                  <a:pt x="2653951" y="81819"/>
                </a:moveTo>
                <a:lnTo>
                  <a:pt x="2725674" y="139159"/>
                </a:lnTo>
                <a:lnTo>
                  <a:pt x="2725674" y="139255"/>
                </a:lnTo>
                <a:lnTo>
                  <a:pt x="2797397" y="81819"/>
                </a:lnTo>
                <a:lnTo>
                  <a:pt x="2869216" y="139159"/>
                </a:lnTo>
                <a:lnTo>
                  <a:pt x="2869216" y="139255"/>
                </a:lnTo>
                <a:lnTo>
                  <a:pt x="2940939" y="81819"/>
                </a:lnTo>
                <a:lnTo>
                  <a:pt x="3012662" y="139159"/>
                </a:lnTo>
                <a:lnTo>
                  <a:pt x="3012662" y="151256"/>
                </a:lnTo>
                <a:lnTo>
                  <a:pt x="2940939" y="94011"/>
                </a:lnTo>
                <a:lnTo>
                  <a:pt x="2940939" y="94106"/>
                </a:lnTo>
                <a:lnTo>
                  <a:pt x="2869216" y="151447"/>
                </a:lnTo>
                <a:lnTo>
                  <a:pt x="2869216" y="151256"/>
                </a:lnTo>
                <a:lnTo>
                  <a:pt x="2797397" y="94011"/>
                </a:lnTo>
                <a:lnTo>
                  <a:pt x="2797397" y="94106"/>
                </a:lnTo>
                <a:lnTo>
                  <a:pt x="2725674" y="151447"/>
                </a:lnTo>
                <a:lnTo>
                  <a:pt x="2725674" y="151256"/>
                </a:lnTo>
                <a:lnTo>
                  <a:pt x="2653951" y="94011"/>
                </a:lnTo>
                <a:lnTo>
                  <a:pt x="2653951" y="94106"/>
                </a:lnTo>
                <a:lnTo>
                  <a:pt x="2582228" y="151447"/>
                </a:lnTo>
                <a:lnTo>
                  <a:pt x="2582228" y="139255"/>
                </a:lnTo>
                <a:close/>
                <a:moveTo>
                  <a:pt x="2367058" y="81819"/>
                </a:moveTo>
                <a:lnTo>
                  <a:pt x="2438781" y="139159"/>
                </a:lnTo>
                <a:lnTo>
                  <a:pt x="2438781" y="139255"/>
                </a:lnTo>
                <a:lnTo>
                  <a:pt x="2510504" y="81819"/>
                </a:lnTo>
                <a:lnTo>
                  <a:pt x="2582227" y="139159"/>
                </a:lnTo>
                <a:lnTo>
                  <a:pt x="2582227" y="151256"/>
                </a:lnTo>
                <a:lnTo>
                  <a:pt x="2510504" y="94011"/>
                </a:lnTo>
                <a:lnTo>
                  <a:pt x="2510504" y="94106"/>
                </a:lnTo>
                <a:lnTo>
                  <a:pt x="2438781" y="151447"/>
                </a:lnTo>
                <a:lnTo>
                  <a:pt x="2438781" y="151256"/>
                </a:lnTo>
                <a:lnTo>
                  <a:pt x="2367058" y="94011"/>
                </a:lnTo>
                <a:lnTo>
                  <a:pt x="2367058" y="94106"/>
                </a:lnTo>
                <a:lnTo>
                  <a:pt x="2295335" y="151447"/>
                </a:lnTo>
                <a:lnTo>
                  <a:pt x="2295335" y="139255"/>
                </a:lnTo>
                <a:close/>
                <a:moveTo>
                  <a:pt x="1649730" y="81819"/>
                </a:moveTo>
                <a:lnTo>
                  <a:pt x="1721454" y="139159"/>
                </a:lnTo>
                <a:lnTo>
                  <a:pt x="1721454" y="139255"/>
                </a:lnTo>
                <a:lnTo>
                  <a:pt x="1793177" y="81819"/>
                </a:lnTo>
                <a:lnTo>
                  <a:pt x="1864996" y="139159"/>
                </a:lnTo>
                <a:lnTo>
                  <a:pt x="1864996" y="139254"/>
                </a:lnTo>
                <a:lnTo>
                  <a:pt x="1936719" y="81819"/>
                </a:lnTo>
                <a:lnTo>
                  <a:pt x="2008442" y="139159"/>
                </a:lnTo>
                <a:lnTo>
                  <a:pt x="2008442" y="139255"/>
                </a:lnTo>
                <a:lnTo>
                  <a:pt x="2080165" y="81819"/>
                </a:lnTo>
                <a:lnTo>
                  <a:pt x="2151888" y="139159"/>
                </a:lnTo>
                <a:lnTo>
                  <a:pt x="2151888" y="139255"/>
                </a:lnTo>
                <a:lnTo>
                  <a:pt x="2223611" y="81819"/>
                </a:lnTo>
                <a:lnTo>
                  <a:pt x="2295334" y="139159"/>
                </a:lnTo>
                <a:lnTo>
                  <a:pt x="2295334" y="151256"/>
                </a:lnTo>
                <a:lnTo>
                  <a:pt x="2223611" y="94011"/>
                </a:lnTo>
                <a:lnTo>
                  <a:pt x="2223611" y="94106"/>
                </a:lnTo>
                <a:lnTo>
                  <a:pt x="2151888" y="151447"/>
                </a:lnTo>
                <a:lnTo>
                  <a:pt x="2151888" y="151256"/>
                </a:lnTo>
                <a:lnTo>
                  <a:pt x="2080165" y="94011"/>
                </a:lnTo>
                <a:lnTo>
                  <a:pt x="2080165" y="94106"/>
                </a:lnTo>
                <a:lnTo>
                  <a:pt x="2008442" y="151447"/>
                </a:lnTo>
                <a:lnTo>
                  <a:pt x="2008442" y="151256"/>
                </a:lnTo>
                <a:lnTo>
                  <a:pt x="1936719" y="94011"/>
                </a:lnTo>
                <a:lnTo>
                  <a:pt x="1936719" y="94106"/>
                </a:lnTo>
                <a:lnTo>
                  <a:pt x="1864995" y="151447"/>
                </a:lnTo>
                <a:lnTo>
                  <a:pt x="1864995" y="151255"/>
                </a:lnTo>
                <a:lnTo>
                  <a:pt x="1793177" y="94011"/>
                </a:lnTo>
                <a:lnTo>
                  <a:pt x="1793177" y="94106"/>
                </a:lnTo>
                <a:lnTo>
                  <a:pt x="1721454" y="151447"/>
                </a:lnTo>
                <a:lnTo>
                  <a:pt x="1721454" y="151256"/>
                </a:lnTo>
                <a:lnTo>
                  <a:pt x="1649730" y="94011"/>
                </a:lnTo>
                <a:lnTo>
                  <a:pt x="1649730" y="94106"/>
                </a:lnTo>
                <a:lnTo>
                  <a:pt x="1578007" y="151447"/>
                </a:lnTo>
                <a:lnTo>
                  <a:pt x="1578007" y="139255"/>
                </a:lnTo>
                <a:close/>
                <a:moveTo>
                  <a:pt x="1219391" y="81819"/>
                </a:moveTo>
                <a:lnTo>
                  <a:pt x="1291114" y="139159"/>
                </a:lnTo>
                <a:lnTo>
                  <a:pt x="1291114" y="139255"/>
                </a:lnTo>
                <a:lnTo>
                  <a:pt x="1362837" y="81819"/>
                </a:lnTo>
                <a:lnTo>
                  <a:pt x="1434560" y="139159"/>
                </a:lnTo>
                <a:lnTo>
                  <a:pt x="1434560" y="139255"/>
                </a:lnTo>
                <a:lnTo>
                  <a:pt x="1506283" y="81819"/>
                </a:lnTo>
                <a:lnTo>
                  <a:pt x="1578006" y="139159"/>
                </a:lnTo>
                <a:lnTo>
                  <a:pt x="1578006" y="151256"/>
                </a:lnTo>
                <a:lnTo>
                  <a:pt x="1506283" y="94011"/>
                </a:lnTo>
                <a:lnTo>
                  <a:pt x="1506283" y="94106"/>
                </a:lnTo>
                <a:lnTo>
                  <a:pt x="1434560" y="151447"/>
                </a:lnTo>
                <a:lnTo>
                  <a:pt x="1434560" y="151256"/>
                </a:lnTo>
                <a:lnTo>
                  <a:pt x="1362837" y="94011"/>
                </a:lnTo>
                <a:lnTo>
                  <a:pt x="1362837" y="94106"/>
                </a:lnTo>
                <a:lnTo>
                  <a:pt x="1291114" y="151447"/>
                </a:lnTo>
                <a:lnTo>
                  <a:pt x="1291114" y="151256"/>
                </a:lnTo>
                <a:lnTo>
                  <a:pt x="1219391" y="94011"/>
                </a:lnTo>
                <a:lnTo>
                  <a:pt x="1219391" y="94106"/>
                </a:lnTo>
                <a:lnTo>
                  <a:pt x="1147668" y="151447"/>
                </a:lnTo>
                <a:lnTo>
                  <a:pt x="1147668" y="139255"/>
                </a:lnTo>
                <a:close/>
                <a:moveTo>
                  <a:pt x="788956" y="81819"/>
                </a:moveTo>
                <a:lnTo>
                  <a:pt x="860775" y="139159"/>
                </a:lnTo>
                <a:lnTo>
                  <a:pt x="860775" y="139254"/>
                </a:lnTo>
                <a:lnTo>
                  <a:pt x="932497" y="81819"/>
                </a:lnTo>
                <a:lnTo>
                  <a:pt x="1004221" y="139159"/>
                </a:lnTo>
                <a:lnTo>
                  <a:pt x="1004221" y="139255"/>
                </a:lnTo>
                <a:lnTo>
                  <a:pt x="1075944" y="81819"/>
                </a:lnTo>
                <a:lnTo>
                  <a:pt x="1147667" y="139159"/>
                </a:lnTo>
                <a:lnTo>
                  <a:pt x="1147667" y="151256"/>
                </a:lnTo>
                <a:lnTo>
                  <a:pt x="1075944" y="94011"/>
                </a:lnTo>
                <a:lnTo>
                  <a:pt x="1075944" y="94106"/>
                </a:lnTo>
                <a:lnTo>
                  <a:pt x="1004221" y="151447"/>
                </a:lnTo>
                <a:lnTo>
                  <a:pt x="1004221" y="151256"/>
                </a:lnTo>
                <a:lnTo>
                  <a:pt x="932497" y="94011"/>
                </a:lnTo>
                <a:lnTo>
                  <a:pt x="932497" y="94106"/>
                </a:lnTo>
                <a:lnTo>
                  <a:pt x="860774" y="151447"/>
                </a:lnTo>
                <a:lnTo>
                  <a:pt x="860774" y="151255"/>
                </a:lnTo>
                <a:lnTo>
                  <a:pt x="788956" y="94011"/>
                </a:lnTo>
                <a:lnTo>
                  <a:pt x="788956" y="94106"/>
                </a:lnTo>
                <a:lnTo>
                  <a:pt x="717233" y="151447"/>
                </a:lnTo>
                <a:lnTo>
                  <a:pt x="717233" y="139255"/>
                </a:lnTo>
                <a:close/>
                <a:moveTo>
                  <a:pt x="502063" y="81819"/>
                </a:moveTo>
                <a:lnTo>
                  <a:pt x="573787" y="139159"/>
                </a:lnTo>
                <a:lnTo>
                  <a:pt x="573787" y="139254"/>
                </a:lnTo>
                <a:lnTo>
                  <a:pt x="645509" y="81819"/>
                </a:lnTo>
                <a:lnTo>
                  <a:pt x="717232" y="139159"/>
                </a:lnTo>
                <a:lnTo>
                  <a:pt x="717232" y="151256"/>
                </a:lnTo>
                <a:lnTo>
                  <a:pt x="645509" y="94011"/>
                </a:lnTo>
                <a:lnTo>
                  <a:pt x="645509" y="94106"/>
                </a:lnTo>
                <a:lnTo>
                  <a:pt x="573786" y="151447"/>
                </a:lnTo>
                <a:lnTo>
                  <a:pt x="573786" y="151255"/>
                </a:lnTo>
                <a:lnTo>
                  <a:pt x="502063" y="94011"/>
                </a:lnTo>
                <a:lnTo>
                  <a:pt x="502063" y="94106"/>
                </a:lnTo>
                <a:lnTo>
                  <a:pt x="430340" y="151447"/>
                </a:lnTo>
                <a:lnTo>
                  <a:pt x="430340" y="139255"/>
                </a:lnTo>
                <a:close/>
                <a:moveTo>
                  <a:pt x="71723" y="81819"/>
                </a:moveTo>
                <a:lnTo>
                  <a:pt x="143447" y="139159"/>
                </a:lnTo>
                <a:lnTo>
                  <a:pt x="143447" y="139255"/>
                </a:lnTo>
                <a:lnTo>
                  <a:pt x="215170" y="81819"/>
                </a:lnTo>
                <a:lnTo>
                  <a:pt x="286893" y="139159"/>
                </a:lnTo>
                <a:lnTo>
                  <a:pt x="286893" y="139255"/>
                </a:lnTo>
                <a:lnTo>
                  <a:pt x="358616" y="81819"/>
                </a:lnTo>
                <a:lnTo>
                  <a:pt x="430339" y="139159"/>
                </a:lnTo>
                <a:lnTo>
                  <a:pt x="430339" y="151256"/>
                </a:lnTo>
                <a:lnTo>
                  <a:pt x="358616" y="94011"/>
                </a:lnTo>
                <a:lnTo>
                  <a:pt x="358616" y="94106"/>
                </a:lnTo>
                <a:lnTo>
                  <a:pt x="286893" y="151447"/>
                </a:lnTo>
                <a:lnTo>
                  <a:pt x="286893" y="151256"/>
                </a:lnTo>
                <a:lnTo>
                  <a:pt x="215170" y="94011"/>
                </a:lnTo>
                <a:lnTo>
                  <a:pt x="215170" y="94106"/>
                </a:lnTo>
                <a:lnTo>
                  <a:pt x="143447" y="151447"/>
                </a:lnTo>
                <a:lnTo>
                  <a:pt x="143447" y="151256"/>
                </a:lnTo>
                <a:lnTo>
                  <a:pt x="71723" y="94011"/>
                </a:lnTo>
                <a:lnTo>
                  <a:pt x="71723" y="94106"/>
                </a:lnTo>
                <a:lnTo>
                  <a:pt x="0" y="151447"/>
                </a:lnTo>
                <a:lnTo>
                  <a:pt x="0" y="139255"/>
                </a:lnTo>
                <a:close/>
                <a:moveTo>
                  <a:pt x="3443002" y="0"/>
                </a:moveTo>
                <a:lnTo>
                  <a:pt x="3443002" y="95"/>
                </a:lnTo>
                <a:lnTo>
                  <a:pt x="3514725" y="57436"/>
                </a:lnTo>
                <a:lnTo>
                  <a:pt x="3514725" y="57341"/>
                </a:lnTo>
                <a:lnTo>
                  <a:pt x="3586448" y="0"/>
                </a:lnTo>
                <a:lnTo>
                  <a:pt x="3586448" y="12192"/>
                </a:lnTo>
                <a:lnTo>
                  <a:pt x="3514725" y="69533"/>
                </a:lnTo>
                <a:lnTo>
                  <a:pt x="3443002" y="12287"/>
                </a:lnTo>
                <a:lnTo>
                  <a:pt x="3443002" y="12192"/>
                </a:lnTo>
                <a:lnTo>
                  <a:pt x="3371279" y="69533"/>
                </a:lnTo>
                <a:lnTo>
                  <a:pt x="3299556" y="12287"/>
                </a:lnTo>
                <a:lnTo>
                  <a:pt x="3299556" y="95"/>
                </a:lnTo>
                <a:lnTo>
                  <a:pt x="3371279" y="57436"/>
                </a:lnTo>
                <a:lnTo>
                  <a:pt x="3371279" y="57341"/>
                </a:lnTo>
                <a:close/>
                <a:moveTo>
                  <a:pt x="3156109" y="0"/>
                </a:moveTo>
                <a:lnTo>
                  <a:pt x="3156109" y="95"/>
                </a:lnTo>
                <a:lnTo>
                  <a:pt x="3227832" y="57436"/>
                </a:lnTo>
                <a:lnTo>
                  <a:pt x="3227832" y="57341"/>
                </a:lnTo>
                <a:lnTo>
                  <a:pt x="3299555" y="0"/>
                </a:lnTo>
                <a:lnTo>
                  <a:pt x="3299555" y="12192"/>
                </a:lnTo>
                <a:lnTo>
                  <a:pt x="3227832" y="69533"/>
                </a:lnTo>
                <a:lnTo>
                  <a:pt x="3156109" y="12287"/>
                </a:lnTo>
                <a:lnTo>
                  <a:pt x="3156109" y="12192"/>
                </a:lnTo>
                <a:lnTo>
                  <a:pt x="3084386" y="69533"/>
                </a:lnTo>
                <a:lnTo>
                  <a:pt x="3012663" y="12287"/>
                </a:lnTo>
                <a:lnTo>
                  <a:pt x="3012663" y="95"/>
                </a:lnTo>
                <a:lnTo>
                  <a:pt x="3084386" y="57436"/>
                </a:lnTo>
                <a:lnTo>
                  <a:pt x="3084386" y="57341"/>
                </a:lnTo>
                <a:close/>
                <a:moveTo>
                  <a:pt x="2725674" y="0"/>
                </a:moveTo>
                <a:lnTo>
                  <a:pt x="2725674" y="95"/>
                </a:lnTo>
                <a:lnTo>
                  <a:pt x="2797397" y="57436"/>
                </a:lnTo>
                <a:lnTo>
                  <a:pt x="2797397" y="57341"/>
                </a:lnTo>
                <a:lnTo>
                  <a:pt x="2869216" y="0"/>
                </a:lnTo>
                <a:lnTo>
                  <a:pt x="2869216" y="95"/>
                </a:lnTo>
                <a:lnTo>
                  <a:pt x="2940939" y="57436"/>
                </a:lnTo>
                <a:lnTo>
                  <a:pt x="2940939" y="57341"/>
                </a:lnTo>
                <a:lnTo>
                  <a:pt x="3012662" y="0"/>
                </a:lnTo>
                <a:lnTo>
                  <a:pt x="3012662" y="12192"/>
                </a:lnTo>
                <a:lnTo>
                  <a:pt x="2940939" y="69533"/>
                </a:lnTo>
                <a:lnTo>
                  <a:pt x="2869216" y="12287"/>
                </a:lnTo>
                <a:lnTo>
                  <a:pt x="2869216" y="12192"/>
                </a:lnTo>
                <a:lnTo>
                  <a:pt x="2797397" y="69533"/>
                </a:lnTo>
                <a:lnTo>
                  <a:pt x="2725674" y="12287"/>
                </a:lnTo>
                <a:lnTo>
                  <a:pt x="2725674" y="12192"/>
                </a:lnTo>
                <a:lnTo>
                  <a:pt x="2653951" y="69533"/>
                </a:lnTo>
                <a:lnTo>
                  <a:pt x="2582228" y="12287"/>
                </a:lnTo>
                <a:lnTo>
                  <a:pt x="2582228" y="95"/>
                </a:lnTo>
                <a:lnTo>
                  <a:pt x="2653951" y="57436"/>
                </a:lnTo>
                <a:lnTo>
                  <a:pt x="2653951" y="57341"/>
                </a:lnTo>
                <a:close/>
                <a:moveTo>
                  <a:pt x="2438781" y="0"/>
                </a:moveTo>
                <a:lnTo>
                  <a:pt x="2438781" y="95"/>
                </a:lnTo>
                <a:lnTo>
                  <a:pt x="2510504" y="57436"/>
                </a:lnTo>
                <a:lnTo>
                  <a:pt x="2510504" y="57341"/>
                </a:lnTo>
                <a:lnTo>
                  <a:pt x="2582227" y="0"/>
                </a:lnTo>
                <a:lnTo>
                  <a:pt x="2582227" y="12192"/>
                </a:lnTo>
                <a:lnTo>
                  <a:pt x="2510504" y="69533"/>
                </a:lnTo>
                <a:lnTo>
                  <a:pt x="2438781" y="12287"/>
                </a:lnTo>
                <a:lnTo>
                  <a:pt x="2438781" y="12192"/>
                </a:lnTo>
                <a:lnTo>
                  <a:pt x="2367058" y="69533"/>
                </a:lnTo>
                <a:lnTo>
                  <a:pt x="2295335" y="12287"/>
                </a:lnTo>
                <a:lnTo>
                  <a:pt x="2295335" y="95"/>
                </a:lnTo>
                <a:lnTo>
                  <a:pt x="2367058" y="57436"/>
                </a:lnTo>
                <a:lnTo>
                  <a:pt x="2367058" y="57341"/>
                </a:lnTo>
                <a:close/>
                <a:moveTo>
                  <a:pt x="1721454" y="0"/>
                </a:moveTo>
                <a:lnTo>
                  <a:pt x="1721454" y="95"/>
                </a:lnTo>
                <a:lnTo>
                  <a:pt x="1793177" y="57436"/>
                </a:lnTo>
                <a:lnTo>
                  <a:pt x="1793177" y="57341"/>
                </a:lnTo>
                <a:lnTo>
                  <a:pt x="1864996" y="0"/>
                </a:lnTo>
                <a:lnTo>
                  <a:pt x="1864996" y="96"/>
                </a:lnTo>
                <a:lnTo>
                  <a:pt x="1936719" y="57436"/>
                </a:lnTo>
                <a:lnTo>
                  <a:pt x="1936719" y="57341"/>
                </a:lnTo>
                <a:lnTo>
                  <a:pt x="2008442" y="0"/>
                </a:lnTo>
                <a:lnTo>
                  <a:pt x="2008442" y="95"/>
                </a:lnTo>
                <a:lnTo>
                  <a:pt x="2080165" y="57436"/>
                </a:lnTo>
                <a:lnTo>
                  <a:pt x="2080165" y="57341"/>
                </a:lnTo>
                <a:lnTo>
                  <a:pt x="2151888" y="0"/>
                </a:lnTo>
                <a:lnTo>
                  <a:pt x="2151888" y="95"/>
                </a:lnTo>
                <a:lnTo>
                  <a:pt x="2223611" y="57436"/>
                </a:lnTo>
                <a:lnTo>
                  <a:pt x="2223611" y="57341"/>
                </a:lnTo>
                <a:lnTo>
                  <a:pt x="2295334" y="0"/>
                </a:lnTo>
                <a:lnTo>
                  <a:pt x="2295334" y="12192"/>
                </a:lnTo>
                <a:lnTo>
                  <a:pt x="2223611" y="69533"/>
                </a:lnTo>
                <a:lnTo>
                  <a:pt x="2151888" y="12287"/>
                </a:lnTo>
                <a:lnTo>
                  <a:pt x="2151888" y="12192"/>
                </a:lnTo>
                <a:lnTo>
                  <a:pt x="2080165" y="69533"/>
                </a:lnTo>
                <a:lnTo>
                  <a:pt x="2008442" y="12287"/>
                </a:lnTo>
                <a:lnTo>
                  <a:pt x="2008442" y="12192"/>
                </a:lnTo>
                <a:lnTo>
                  <a:pt x="1936719" y="69533"/>
                </a:lnTo>
                <a:lnTo>
                  <a:pt x="1864995" y="12287"/>
                </a:lnTo>
                <a:lnTo>
                  <a:pt x="1864995" y="12193"/>
                </a:lnTo>
                <a:lnTo>
                  <a:pt x="1793177" y="69533"/>
                </a:lnTo>
                <a:lnTo>
                  <a:pt x="1721454" y="12287"/>
                </a:lnTo>
                <a:lnTo>
                  <a:pt x="1721454" y="12192"/>
                </a:lnTo>
                <a:lnTo>
                  <a:pt x="1649730" y="69533"/>
                </a:lnTo>
                <a:lnTo>
                  <a:pt x="1578007" y="12287"/>
                </a:lnTo>
                <a:lnTo>
                  <a:pt x="1578007" y="95"/>
                </a:lnTo>
                <a:lnTo>
                  <a:pt x="1649730" y="57436"/>
                </a:lnTo>
                <a:lnTo>
                  <a:pt x="1649730" y="57341"/>
                </a:lnTo>
                <a:close/>
                <a:moveTo>
                  <a:pt x="1291114" y="0"/>
                </a:moveTo>
                <a:lnTo>
                  <a:pt x="1291114" y="95"/>
                </a:lnTo>
                <a:lnTo>
                  <a:pt x="1362837" y="57436"/>
                </a:lnTo>
                <a:lnTo>
                  <a:pt x="1362837" y="57341"/>
                </a:lnTo>
                <a:lnTo>
                  <a:pt x="1434560" y="0"/>
                </a:lnTo>
                <a:lnTo>
                  <a:pt x="1434560" y="95"/>
                </a:lnTo>
                <a:lnTo>
                  <a:pt x="1506283" y="57436"/>
                </a:lnTo>
                <a:lnTo>
                  <a:pt x="1506283" y="57341"/>
                </a:lnTo>
                <a:lnTo>
                  <a:pt x="1578006" y="0"/>
                </a:lnTo>
                <a:lnTo>
                  <a:pt x="1578006" y="12192"/>
                </a:lnTo>
                <a:lnTo>
                  <a:pt x="1506283" y="69533"/>
                </a:lnTo>
                <a:lnTo>
                  <a:pt x="1434560" y="12287"/>
                </a:lnTo>
                <a:lnTo>
                  <a:pt x="1434560" y="12192"/>
                </a:lnTo>
                <a:lnTo>
                  <a:pt x="1362837" y="69533"/>
                </a:lnTo>
                <a:lnTo>
                  <a:pt x="1291114" y="12287"/>
                </a:lnTo>
                <a:lnTo>
                  <a:pt x="1291114" y="12192"/>
                </a:lnTo>
                <a:lnTo>
                  <a:pt x="1219391" y="69533"/>
                </a:lnTo>
                <a:lnTo>
                  <a:pt x="1147668" y="12287"/>
                </a:lnTo>
                <a:lnTo>
                  <a:pt x="1147668" y="95"/>
                </a:lnTo>
                <a:lnTo>
                  <a:pt x="1219391" y="57436"/>
                </a:lnTo>
                <a:lnTo>
                  <a:pt x="1219391" y="57341"/>
                </a:lnTo>
                <a:close/>
                <a:moveTo>
                  <a:pt x="860775" y="0"/>
                </a:moveTo>
                <a:lnTo>
                  <a:pt x="860775" y="96"/>
                </a:lnTo>
                <a:lnTo>
                  <a:pt x="932497" y="57436"/>
                </a:lnTo>
                <a:lnTo>
                  <a:pt x="932497" y="57341"/>
                </a:lnTo>
                <a:lnTo>
                  <a:pt x="1004221" y="0"/>
                </a:lnTo>
                <a:lnTo>
                  <a:pt x="1004221" y="95"/>
                </a:lnTo>
                <a:lnTo>
                  <a:pt x="1075944" y="57436"/>
                </a:lnTo>
                <a:lnTo>
                  <a:pt x="1075944" y="57341"/>
                </a:lnTo>
                <a:lnTo>
                  <a:pt x="1147667" y="0"/>
                </a:lnTo>
                <a:lnTo>
                  <a:pt x="1147667" y="12192"/>
                </a:lnTo>
                <a:lnTo>
                  <a:pt x="1075944" y="69533"/>
                </a:lnTo>
                <a:lnTo>
                  <a:pt x="1004221" y="12287"/>
                </a:lnTo>
                <a:lnTo>
                  <a:pt x="1004221" y="12192"/>
                </a:lnTo>
                <a:lnTo>
                  <a:pt x="932497" y="69533"/>
                </a:lnTo>
                <a:lnTo>
                  <a:pt x="860774" y="12287"/>
                </a:lnTo>
                <a:lnTo>
                  <a:pt x="860774" y="12193"/>
                </a:lnTo>
                <a:lnTo>
                  <a:pt x="788956" y="69533"/>
                </a:lnTo>
                <a:lnTo>
                  <a:pt x="717233" y="12287"/>
                </a:lnTo>
                <a:lnTo>
                  <a:pt x="717233" y="95"/>
                </a:lnTo>
                <a:lnTo>
                  <a:pt x="788956" y="57436"/>
                </a:lnTo>
                <a:lnTo>
                  <a:pt x="788956" y="57341"/>
                </a:lnTo>
                <a:close/>
                <a:moveTo>
                  <a:pt x="573787" y="0"/>
                </a:moveTo>
                <a:lnTo>
                  <a:pt x="573787" y="96"/>
                </a:lnTo>
                <a:lnTo>
                  <a:pt x="645509" y="57436"/>
                </a:lnTo>
                <a:lnTo>
                  <a:pt x="645509" y="57341"/>
                </a:lnTo>
                <a:lnTo>
                  <a:pt x="717232" y="0"/>
                </a:lnTo>
                <a:lnTo>
                  <a:pt x="717232" y="12192"/>
                </a:lnTo>
                <a:lnTo>
                  <a:pt x="645509" y="69533"/>
                </a:lnTo>
                <a:lnTo>
                  <a:pt x="573786" y="12287"/>
                </a:lnTo>
                <a:lnTo>
                  <a:pt x="573786" y="12193"/>
                </a:lnTo>
                <a:lnTo>
                  <a:pt x="502063" y="69533"/>
                </a:lnTo>
                <a:lnTo>
                  <a:pt x="430340" y="12287"/>
                </a:lnTo>
                <a:lnTo>
                  <a:pt x="430340" y="95"/>
                </a:lnTo>
                <a:lnTo>
                  <a:pt x="502063" y="57436"/>
                </a:lnTo>
                <a:lnTo>
                  <a:pt x="502063" y="57341"/>
                </a:lnTo>
                <a:close/>
                <a:moveTo>
                  <a:pt x="143447" y="0"/>
                </a:moveTo>
                <a:lnTo>
                  <a:pt x="143447" y="95"/>
                </a:lnTo>
                <a:lnTo>
                  <a:pt x="215170" y="57436"/>
                </a:lnTo>
                <a:lnTo>
                  <a:pt x="215170" y="57341"/>
                </a:lnTo>
                <a:lnTo>
                  <a:pt x="286893" y="0"/>
                </a:lnTo>
                <a:lnTo>
                  <a:pt x="286893" y="95"/>
                </a:lnTo>
                <a:lnTo>
                  <a:pt x="358616" y="57436"/>
                </a:lnTo>
                <a:lnTo>
                  <a:pt x="358616" y="57341"/>
                </a:lnTo>
                <a:lnTo>
                  <a:pt x="430339" y="0"/>
                </a:lnTo>
                <a:lnTo>
                  <a:pt x="430339" y="12192"/>
                </a:lnTo>
                <a:lnTo>
                  <a:pt x="358616" y="69533"/>
                </a:lnTo>
                <a:lnTo>
                  <a:pt x="286893" y="12287"/>
                </a:lnTo>
                <a:lnTo>
                  <a:pt x="286893" y="12192"/>
                </a:lnTo>
                <a:lnTo>
                  <a:pt x="215170" y="69533"/>
                </a:lnTo>
                <a:lnTo>
                  <a:pt x="143447" y="12287"/>
                </a:lnTo>
                <a:lnTo>
                  <a:pt x="143447" y="12192"/>
                </a:lnTo>
                <a:lnTo>
                  <a:pt x="71723" y="69533"/>
                </a:lnTo>
                <a:lnTo>
                  <a:pt x="0" y="12287"/>
                </a:lnTo>
                <a:lnTo>
                  <a:pt x="0" y="95"/>
                </a:lnTo>
                <a:lnTo>
                  <a:pt x="71723" y="57436"/>
                </a:lnTo>
                <a:lnTo>
                  <a:pt x="71723" y="57341"/>
                </a:lnTo>
                <a:close/>
              </a:path>
            </a:pathLst>
          </a:custGeom>
          <a:solidFill>
            <a:srgbClr val="4F332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任意多边形: 形状 27"/>
          <p:cNvSpPr/>
          <p:nvPr/>
        </p:nvSpPr>
        <p:spPr>
          <a:xfrm>
            <a:off x="7812426" y="771800"/>
            <a:ext cx="3069665" cy="129625"/>
          </a:xfrm>
          <a:custGeom>
            <a:avLst/>
            <a:gdLst>
              <a:gd name="connsiteX0" fmla="*/ 3371279 w 3586448"/>
              <a:gd name="connsiteY0" fmla="*/ 81819 h 151447"/>
              <a:gd name="connsiteX1" fmla="*/ 3443002 w 3586448"/>
              <a:gd name="connsiteY1" fmla="*/ 139159 h 151447"/>
              <a:gd name="connsiteX2" fmla="*/ 3443002 w 3586448"/>
              <a:gd name="connsiteY2" fmla="*/ 139255 h 151447"/>
              <a:gd name="connsiteX3" fmla="*/ 3514725 w 3586448"/>
              <a:gd name="connsiteY3" fmla="*/ 81819 h 151447"/>
              <a:gd name="connsiteX4" fmla="*/ 3586448 w 3586448"/>
              <a:gd name="connsiteY4" fmla="*/ 139159 h 151447"/>
              <a:gd name="connsiteX5" fmla="*/ 3586448 w 3586448"/>
              <a:gd name="connsiteY5" fmla="*/ 151256 h 151447"/>
              <a:gd name="connsiteX6" fmla="*/ 3514725 w 3586448"/>
              <a:gd name="connsiteY6" fmla="*/ 94011 h 151447"/>
              <a:gd name="connsiteX7" fmla="*/ 3514725 w 3586448"/>
              <a:gd name="connsiteY7" fmla="*/ 94106 h 151447"/>
              <a:gd name="connsiteX8" fmla="*/ 3443002 w 3586448"/>
              <a:gd name="connsiteY8" fmla="*/ 151447 h 151447"/>
              <a:gd name="connsiteX9" fmla="*/ 3443002 w 3586448"/>
              <a:gd name="connsiteY9" fmla="*/ 151256 h 151447"/>
              <a:gd name="connsiteX10" fmla="*/ 3371279 w 3586448"/>
              <a:gd name="connsiteY10" fmla="*/ 94011 h 151447"/>
              <a:gd name="connsiteX11" fmla="*/ 3371279 w 3586448"/>
              <a:gd name="connsiteY11" fmla="*/ 94106 h 151447"/>
              <a:gd name="connsiteX12" fmla="*/ 3299556 w 3586448"/>
              <a:gd name="connsiteY12" fmla="*/ 151447 h 151447"/>
              <a:gd name="connsiteX13" fmla="*/ 3299556 w 3586448"/>
              <a:gd name="connsiteY13" fmla="*/ 139255 h 151447"/>
              <a:gd name="connsiteX14" fmla="*/ 3084386 w 3586448"/>
              <a:gd name="connsiteY14" fmla="*/ 81819 h 151447"/>
              <a:gd name="connsiteX15" fmla="*/ 3156109 w 3586448"/>
              <a:gd name="connsiteY15" fmla="*/ 139159 h 151447"/>
              <a:gd name="connsiteX16" fmla="*/ 3156109 w 3586448"/>
              <a:gd name="connsiteY16" fmla="*/ 139255 h 151447"/>
              <a:gd name="connsiteX17" fmla="*/ 3227832 w 3586448"/>
              <a:gd name="connsiteY17" fmla="*/ 81819 h 151447"/>
              <a:gd name="connsiteX18" fmla="*/ 3299555 w 3586448"/>
              <a:gd name="connsiteY18" fmla="*/ 139159 h 151447"/>
              <a:gd name="connsiteX19" fmla="*/ 3299555 w 3586448"/>
              <a:gd name="connsiteY19" fmla="*/ 151256 h 151447"/>
              <a:gd name="connsiteX20" fmla="*/ 3227832 w 3586448"/>
              <a:gd name="connsiteY20" fmla="*/ 94011 h 151447"/>
              <a:gd name="connsiteX21" fmla="*/ 3227832 w 3586448"/>
              <a:gd name="connsiteY21" fmla="*/ 94106 h 151447"/>
              <a:gd name="connsiteX22" fmla="*/ 3156109 w 3586448"/>
              <a:gd name="connsiteY22" fmla="*/ 151447 h 151447"/>
              <a:gd name="connsiteX23" fmla="*/ 3156109 w 3586448"/>
              <a:gd name="connsiteY23" fmla="*/ 151256 h 151447"/>
              <a:gd name="connsiteX24" fmla="*/ 3084386 w 3586448"/>
              <a:gd name="connsiteY24" fmla="*/ 94011 h 151447"/>
              <a:gd name="connsiteX25" fmla="*/ 3084386 w 3586448"/>
              <a:gd name="connsiteY25" fmla="*/ 94106 h 151447"/>
              <a:gd name="connsiteX26" fmla="*/ 3012663 w 3586448"/>
              <a:gd name="connsiteY26" fmla="*/ 151447 h 151447"/>
              <a:gd name="connsiteX27" fmla="*/ 3012663 w 3586448"/>
              <a:gd name="connsiteY27" fmla="*/ 139255 h 151447"/>
              <a:gd name="connsiteX28" fmla="*/ 2653951 w 3586448"/>
              <a:gd name="connsiteY28" fmla="*/ 81819 h 151447"/>
              <a:gd name="connsiteX29" fmla="*/ 2725674 w 3586448"/>
              <a:gd name="connsiteY29" fmla="*/ 139159 h 151447"/>
              <a:gd name="connsiteX30" fmla="*/ 2725674 w 3586448"/>
              <a:gd name="connsiteY30" fmla="*/ 139255 h 151447"/>
              <a:gd name="connsiteX31" fmla="*/ 2797397 w 3586448"/>
              <a:gd name="connsiteY31" fmla="*/ 81819 h 151447"/>
              <a:gd name="connsiteX32" fmla="*/ 2869216 w 3586448"/>
              <a:gd name="connsiteY32" fmla="*/ 139159 h 151447"/>
              <a:gd name="connsiteX33" fmla="*/ 2869216 w 3586448"/>
              <a:gd name="connsiteY33" fmla="*/ 139255 h 151447"/>
              <a:gd name="connsiteX34" fmla="*/ 2940939 w 3586448"/>
              <a:gd name="connsiteY34" fmla="*/ 81819 h 151447"/>
              <a:gd name="connsiteX35" fmla="*/ 3012662 w 3586448"/>
              <a:gd name="connsiteY35" fmla="*/ 139159 h 151447"/>
              <a:gd name="connsiteX36" fmla="*/ 3012662 w 3586448"/>
              <a:gd name="connsiteY36" fmla="*/ 151256 h 151447"/>
              <a:gd name="connsiteX37" fmla="*/ 2940939 w 3586448"/>
              <a:gd name="connsiteY37" fmla="*/ 94011 h 151447"/>
              <a:gd name="connsiteX38" fmla="*/ 2940939 w 3586448"/>
              <a:gd name="connsiteY38" fmla="*/ 94106 h 151447"/>
              <a:gd name="connsiteX39" fmla="*/ 2869216 w 3586448"/>
              <a:gd name="connsiteY39" fmla="*/ 151447 h 151447"/>
              <a:gd name="connsiteX40" fmla="*/ 2869216 w 3586448"/>
              <a:gd name="connsiteY40" fmla="*/ 151256 h 151447"/>
              <a:gd name="connsiteX41" fmla="*/ 2797397 w 3586448"/>
              <a:gd name="connsiteY41" fmla="*/ 94011 h 151447"/>
              <a:gd name="connsiteX42" fmla="*/ 2797397 w 3586448"/>
              <a:gd name="connsiteY42" fmla="*/ 94106 h 151447"/>
              <a:gd name="connsiteX43" fmla="*/ 2725674 w 3586448"/>
              <a:gd name="connsiteY43" fmla="*/ 151447 h 151447"/>
              <a:gd name="connsiteX44" fmla="*/ 2725674 w 3586448"/>
              <a:gd name="connsiteY44" fmla="*/ 151256 h 151447"/>
              <a:gd name="connsiteX45" fmla="*/ 2653951 w 3586448"/>
              <a:gd name="connsiteY45" fmla="*/ 94011 h 151447"/>
              <a:gd name="connsiteX46" fmla="*/ 2653951 w 3586448"/>
              <a:gd name="connsiteY46" fmla="*/ 94106 h 151447"/>
              <a:gd name="connsiteX47" fmla="*/ 2582228 w 3586448"/>
              <a:gd name="connsiteY47" fmla="*/ 151447 h 151447"/>
              <a:gd name="connsiteX48" fmla="*/ 2582228 w 3586448"/>
              <a:gd name="connsiteY48" fmla="*/ 139255 h 151447"/>
              <a:gd name="connsiteX49" fmla="*/ 2367058 w 3586448"/>
              <a:gd name="connsiteY49" fmla="*/ 81819 h 151447"/>
              <a:gd name="connsiteX50" fmla="*/ 2438781 w 3586448"/>
              <a:gd name="connsiteY50" fmla="*/ 139159 h 151447"/>
              <a:gd name="connsiteX51" fmla="*/ 2438781 w 3586448"/>
              <a:gd name="connsiteY51" fmla="*/ 139255 h 151447"/>
              <a:gd name="connsiteX52" fmla="*/ 2510504 w 3586448"/>
              <a:gd name="connsiteY52" fmla="*/ 81819 h 151447"/>
              <a:gd name="connsiteX53" fmla="*/ 2582227 w 3586448"/>
              <a:gd name="connsiteY53" fmla="*/ 139159 h 151447"/>
              <a:gd name="connsiteX54" fmla="*/ 2582227 w 3586448"/>
              <a:gd name="connsiteY54" fmla="*/ 151256 h 151447"/>
              <a:gd name="connsiteX55" fmla="*/ 2510504 w 3586448"/>
              <a:gd name="connsiteY55" fmla="*/ 94011 h 151447"/>
              <a:gd name="connsiteX56" fmla="*/ 2510504 w 3586448"/>
              <a:gd name="connsiteY56" fmla="*/ 94106 h 151447"/>
              <a:gd name="connsiteX57" fmla="*/ 2438781 w 3586448"/>
              <a:gd name="connsiteY57" fmla="*/ 151447 h 151447"/>
              <a:gd name="connsiteX58" fmla="*/ 2438781 w 3586448"/>
              <a:gd name="connsiteY58" fmla="*/ 151256 h 151447"/>
              <a:gd name="connsiteX59" fmla="*/ 2367058 w 3586448"/>
              <a:gd name="connsiteY59" fmla="*/ 94011 h 151447"/>
              <a:gd name="connsiteX60" fmla="*/ 2367058 w 3586448"/>
              <a:gd name="connsiteY60" fmla="*/ 94106 h 151447"/>
              <a:gd name="connsiteX61" fmla="*/ 2295335 w 3586448"/>
              <a:gd name="connsiteY61" fmla="*/ 151447 h 151447"/>
              <a:gd name="connsiteX62" fmla="*/ 2295335 w 3586448"/>
              <a:gd name="connsiteY62" fmla="*/ 139255 h 151447"/>
              <a:gd name="connsiteX63" fmla="*/ 1649730 w 3586448"/>
              <a:gd name="connsiteY63" fmla="*/ 81819 h 151447"/>
              <a:gd name="connsiteX64" fmla="*/ 1721454 w 3586448"/>
              <a:gd name="connsiteY64" fmla="*/ 139159 h 151447"/>
              <a:gd name="connsiteX65" fmla="*/ 1721454 w 3586448"/>
              <a:gd name="connsiteY65" fmla="*/ 139255 h 151447"/>
              <a:gd name="connsiteX66" fmla="*/ 1793177 w 3586448"/>
              <a:gd name="connsiteY66" fmla="*/ 81819 h 151447"/>
              <a:gd name="connsiteX67" fmla="*/ 1864996 w 3586448"/>
              <a:gd name="connsiteY67" fmla="*/ 139159 h 151447"/>
              <a:gd name="connsiteX68" fmla="*/ 1864996 w 3586448"/>
              <a:gd name="connsiteY68" fmla="*/ 139254 h 151447"/>
              <a:gd name="connsiteX69" fmla="*/ 1936719 w 3586448"/>
              <a:gd name="connsiteY69" fmla="*/ 81819 h 151447"/>
              <a:gd name="connsiteX70" fmla="*/ 2008442 w 3586448"/>
              <a:gd name="connsiteY70" fmla="*/ 139159 h 151447"/>
              <a:gd name="connsiteX71" fmla="*/ 2008442 w 3586448"/>
              <a:gd name="connsiteY71" fmla="*/ 139255 h 151447"/>
              <a:gd name="connsiteX72" fmla="*/ 2080165 w 3586448"/>
              <a:gd name="connsiteY72" fmla="*/ 81819 h 151447"/>
              <a:gd name="connsiteX73" fmla="*/ 2151888 w 3586448"/>
              <a:gd name="connsiteY73" fmla="*/ 139159 h 151447"/>
              <a:gd name="connsiteX74" fmla="*/ 2151888 w 3586448"/>
              <a:gd name="connsiteY74" fmla="*/ 139255 h 151447"/>
              <a:gd name="connsiteX75" fmla="*/ 2223611 w 3586448"/>
              <a:gd name="connsiteY75" fmla="*/ 81819 h 151447"/>
              <a:gd name="connsiteX76" fmla="*/ 2295334 w 3586448"/>
              <a:gd name="connsiteY76" fmla="*/ 139159 h 151447"/>
              <a:gd name="connsiteX77" fmla="*/ 2295334 w 3586448"/>
              <a:gd name="connsiteY77" fmla="*/ 151256 h 151447"/>
              <a:gd name="connsiteX78" fmla="*/ 2223611 w 3586448"/>
              <a:gd name="connsiteY78" fmla="*/ 94011 h 151447"/>
              <a:gd name="connsiteX79" fmla="*/ 2223611 w 3586448"/>
              <a:gd name="connsiteY79" fmla="*/ 94106 h 151447"/>
              <a:gd name="connsiteX80" fmla="*/ 2151888 w 3586448"/>
              <a:gd name="connsiteY80" fmla="*/ 151447 h 151447"/>
              <a:gd name="connsiteX81" fmla="*/ 2151888 w 3586448"/>
              <a:gd name="connsiteY81" fmla="*/ 151256 h 151447"/>
              <a:gd name="connsiteX82" fmla="*/ 2080165 w 3586448"/>
              <a:gd name="connsiteY82" fmla="*/ 94011 h 151447"/>
              <a:gd name="connsiteX83" fmla="*/ 2080165 w 3586448"/>
              <a:gd name="connsiteY83" fmla="*/ 94106 h 151447"/>
              <a:gd name="connsiteX84" fmla="*/ 2008442 w 3586448"/>
              <a:gd name="connsiteY84" fmla="*/ 151447 h 151447"/>
              <a:gd name="connsiteX85" fmla="*/ 2008442 w 3586448"/>
              <a:gd name="connsiteY85" fmla="*/ 151256 h 151447"/>
              <a:gd name="connsiteX86" fmla="*/ 1936719 w 3586448"/>
              <a:gd name="connsiteY86" fmla="*/ 94011 h 151447"/>
              <a:gd name="connsiteX87" fmla="*/ 1936719 w 3586448"/>
              <a:gd name="connsiteY87" fmla="*/ 94106 h 151447"/>
              <a:gd name="connsiteX88" fmla="*/ 1864995 w 3586448"/>
              <a:gd name="connsiteY88" fmla="*/ 151447 h 151447"/>
              <a:gd name="connsiteX89" fmla="*/ 1864995 w 3586448"/>
              <a:gd name="connsiteY89" fmla="*/ 151255 h 151447"/>
              <a:gd name="connsiteX90" fmla="*/ 1793177 w 3586448"/>
              <a:gd name="connsiteY90" fmla="*/ 94011 h 151447"/>
              <a:gd name="connsiteX91" fmla="*/ 1793177 w 3586448"/>
              <a:gd name="connsiteY91" fmla="*/ 94106 h 151447"/>
              <a:gd name="connsiteX92" fmla="*/ 1721454 w 3586448"/>
              <a:gd name="connsiteY92" fmla="*/ 151447 h 151447"/>
              <a:gd name="connsiteX93" fmla="*/ 1721454 w 3586448"/>
              <a:gd name="connsiteY93" fmla="*/ 151256 h 151447"/>
              <a:gd name="connsiteX94" fmla="*/ 1649730 w 3586448"/>
              <a:gd name="connsiteY94" fmla="*/ 94011 h 151447"/>
              <a:gd name="connsiteX95" fmla="*/ 1649730 w 3586448"/>
              <a:gd name="connsiteY95" fmla="*/ 94106 h 151447"/>
              <a:gd name="connsiteX96" fmla="*/ 1578007 w 3586448"/>
              <a:gd name="connsiteY96" fmla="*/ 151447 h 151447"/>
              <a:gd name="connsiteX97" fmla="*/ 1578007 w 3586448"/>
              <a:gd name="connsiteY97" fmla="*/ 139255 h 151447"/>
              <a:gd name="connsiteX98" fmla="*/ 1219391 w 3586448"/>
              <a:gd name="connsiteY98" fmla="*/ 81819 h 151447"/>
              <a:gd name="connsiteX99" fmla="*/ 1291114 w 3586448"/>
              <a:gd name="connsiteY99" fmla="*/ 139159 h 151447"/>
              <a:gd name="connsiteX100" fmla="*/ 1291114 w 3586448"/>
              <a:gd name="connsiteY100" fmla="*/ 139255 h 151447"/>
              <a:gd name="connsiteX101" fmla="*/ 1362837 w 3586448"/>
              <a:gd name="connsiteY101" fmla="*/ 81819 h 151447"/>
              <a:gd name="connsiteX102" fmla="*/ 1434560 w 3586448"/>
              <a:gd name="connsiteY102" fmla="*/ 139159 h 151447"/>
              <a:gd name="connsiteX103" fmla="*/ 1434560 w 3586448"/>
              <a:gd name="connsiteY103" fmla="*/ 139255 h 151447"/>
              <a:gd name="connsiteX104" fmla="*/ 1506283 w 3586448"/>
              <a:gd name="connsiteY104" fmla="*/ 81819 h 151447"/>
              <a:gd name="connsiteX105" fmla="*/ 1578006 w 3586448"/>
              <a:gd name="connsiteY105" fmla="*/ 139159 h 151447"/>
              <a:gd name="connsiteX106" fmla="*/ 1578006 w 3586448"/>
              <a:gd name="connsiteY106" fmla="*/ 151256 h 151447"/>
              <a:gd name="connsiteX107" fmla="*/ 1506283 w 3586448"/>
              <a:gd name="connsiteY107" fmla="*/ 94011 h 151447"/>
              <a:gd name="connsiteX108" fmla="*/ 1506283 w 3586448"/>
              <a:gd name="connsiteY108" fmla="*/ 94106 h 151447"/>
              <a:gd name="connsiteX109" fmla="*/ 1434560 w 3586448"/>
              <a:gd name="connsiteY109" fmla="*/ 151447 h 151447"/>
              <a:gd name="connsiteX110" fmla="*/ 1434560 w 3586448"/>
              <a:gd name="connsiteY110" fmla="*/ 151256 h 151447"/>
              <a:gd name="connsiteX111" fmla="*/ 1362837 w 3586448"/>
              <a:gd name="connsiteY111" fmla="*/ 94011 h 151447"/>
              <a:gd name="connsiteX112" fmla="*/ 1362837 w 3586448"/>
              <a:gd name="connsiteY112" fmla="*/ 94106 h 151447"/>
              <a:gd name="connsiteX113" fmla="*/ 1291114 w 3586448"/>
              <a:gd name="connsiteY113" fmla="*/ 151447 h 151447"/>
              <a:gd name="connsiteX114" fmla="*/ 1291114 w 3586448"/>
              <a:gd name="connsiteY114" fmla="*/ 151256 h 151447"/>
              <a:gd name="connsiteX115" fmla="*/ 1219391 w 3586448"/>
              <a:gd name="connsiteY115" fmla="*/ 94011 h 151447"/>
              <a:gd name="connsiteX116" fmla="*/ 1219391 w 3586448"/>
              <a:gd name="connsiteY116" fmla="*/ 94106 h 151447"/>
              <a:gd name="connsiteX117" fmla="*/ 1147668 w 3586448"/>
              <a:gd name="connsiteY117" fmla="*/ 151447 h 151447"/>
              <a:gd name="connsiteX118" fmla="*/ 1147668 w 3586448"/>
              <a:gd name="connsiteY118" fmla="*/ 139255 h 151447"/>
              <a:gd name="connsiteX119" fmla="*/ 788956 w 3586448"/>
              <a:gd name="connsiteY119" fmla="*/ 81819 h 151447"/>
              <a:gd name="connsiteX120" fmla="*/ 860775 w 3586448"/>
              <a:gd name="connsiteY120" fmla="*/ 139159 h 151447"/>
              <a:gd name="connsiteX121" fmla="*/ 860775 w 3586448"/>
              <a:gd name="connsiteY121" fmla="*/ 139254 h 151447"/>
              <a:gd name="connsiteX122" fmla="*/ 932497 w 3586448"/>
              <a:gd name="connsiteY122" fmla="*/ 81819 h 151447"/>
              <a:gd name="connsiteX123" fmla="*/ 1004221 w 3586448"/>
              <a:gd name="connsiteY123" fmla="*/ 139159 h 151447"/>
              <a:gd name="connsiteX124" fmla="*/ 1004221 w 3586448"/>
              <a:gd name="connsiteY124" fmla="*/ 139255 h 151447"/>
              <a:gd name="connsiteX125" fmla="*/ 1075944 w 3586448"/>
              <a:gd name="connsiteY125" fmla="*/ 81819 h 151447"/>
              <a:gd name="connsiteX126" fmla="*/ 1147667 w 3586448"/>
              <a:gd name="connsiteY126" fmla="*/ 139159 h 151447"/>
              <a:gd name="connsiteX127" fmla="*/ 1147667 w 3586448"/>
              <a:gd name="connsiteY127" fmla="*/ 151256 h 151447"/>
              <a:gd name="connsiteX128" fmla="*/ 1075944 w 3586448"/>
              <a:gd name="connsiteY128" fmla="*/ 94011 h 151447"/>
              <a:gd name="connsiteX129" fmla="*/ 1075944 w 3586448"/>
              <a:gd name="connsiteY129" fmla="*/ 94106 h 151447"/>
              <a:gd name="connsiteX130" fmla="*/ 1004221 w 3586448"/>
              <a:gd name="connsiteY130" fmla="*/ 151447 h 151447"/>
              <a:gd name="connsiteX131" fmla="*/ 1004221 w 3586448"/>
              <a:gd name="connsiteY131" fmla="*/ 151256 h 151447"/>
              <a:gd name="connsiteX132" fmla="*/ 932497 w 3586448"/>
              <a:gd name="connsiteY132" fmla="*/ 94011 h 151447"/>
              <a:gd name="connsiteX133" fmla="*/ 932497 w 3586448"/>
              <a:gd name="connsiteY133" fmla="*/ 94106 h 151447"/>
              <a:gd name="connsiteX134" fmla="*/ 860774 w 3586448"/>
              <a:gd name="connsiteY134" fmla="*/ 151447 h 151447"/>
              <a:gd name="connsiteX135" fmla="*/ 860774 w 3586448"/>
              <a:gd name="connsiteY135" fmla="*/ 151255 h 151447"/>
              <a:gd name="connsiteX136" fmla="*/ 788956 w 3586448"/>
              <a:gd name="connsiteY136" fmla="*/ 94011 h 151447"/>
              <a:gd name="connsiteX137" fmla="*/ 788956 w 3586448"/>
              <a:gd name="connsiteY137" fmla="*/ 94106 h 151447"/>
              <a:gd name="connsiteX138" fmla="*/ 717233 w 3586448"/>
              <a:gd name="connsiteY138" fmla="*/ 151447 h 151447"/>
              <a:gd name="connsiteX139" fmla="*/ 717233 w 3586448"/>
              <a:gd name="connsiteY139" fmla="*/ 139255 h 151447"/>
              <a:gd name="connsiteX140" fmla="*/ 502063 w 3586448"/>
              <a:gd name="connsiteY140" fmla="*/ 81819 h 151447"/>
              <a:gd name="connsiteX141" fmla="*/ 573787 w 3586448"/>
              <a:gd name="connsiteY141" fmla="*/ 139159 h 151447"/>
              <a:gd name="connsiteX142" fmla="*/ 573787 w 3586448"/>
              <a:gd name="connsiteY142" fmla="*/ 139254 h 151447"/>
              <a:gd name="connsiteX143" fmla="*/ 645509 w 3586448"/>
              <a:gd name="connsiteY143" fmla="*/ 81819 h 151447"/>
              <a:gd name="connsiteX144" fmla="*/ 717232 w 3586448"/>
              <a:gd name="connsiteY144" fmla="*/ 139159 h 151447"/>
              <a:gd name="connsiteX145" fmla="*/ 717232 w 3586448"/>
              <a:gd name="connsiteY145" fmla="*/ 151256 h 151447"/>
              <a:gd name="connsiteX146" fmla="*/ 645509 w 3586448"/>
              <a:gd name="connsiteY146" fmla="*/ 94011 h 151447"/>
              <a:gd name="connsiteX147" fmla="*/ 645509 w 3586448"/>
              <a:gd name="connsiteY147" fmla="*/ 94106 h 151447"/>
              <a:gd name="connsiteX148" fmla="*/ 573786 w 3586448"/>
              <a:gd name="connsiteY148" fmla="*/ 151447 h 151447"/>
              <a:gd name="connsiteX149" fmla="*/ 573786 w 3586448"/>
              <a:gd name="connsiteY149" fmla="*/ 151255 h 151447"/>
              <a:gd name="connsiteX150" fmla="*/ 502063 w 3586448"/>
              <a:gd name="connsiteY150" fmla="*/ 94011 h 151447"/>
              <a:gd name="connsiteX151" fmla="*/ 502063 w 3586448"/>
              <a:gd name="connsiteY151" fmla="*/ 94106 h 151447"/>
              <a:gd name="connsiteX152" fmla="*/ 430340 w 3586448"/>
              <a:gd name="connsiteY152" fmla="*/ 151447 h 151447"/>
              <a:gd name="connsiteX153" fmla="*/ 430340 w 3586448"/>
              <a:gd name="connsiteY153" fmla="*/ 139255 h 151447"/>
              <a:gd name="connsiteX154" fmla="*/ 71723 w 3586448"/>
              <a:gd name="connsiteY154" fmla="*/ 81819 h 151447"/>
              <a:gd name="connsiteX155" fmla="*/ 143447 w 3586448"/>
              <a:gd name="connsiteY155" fmla="*/ 139159 h 151447"/>
              <a:gd name="connsiteX156" fmla="*/ 143447 w 3586448"/>
              <a:gd name="connsiteY156" fmla="*/ 139255 h 151447"/>
              <a:gd name="connsiteX157" fmla="*/ 215170 w 3586448"/>
              <a:gd name="connsiteY157" fmla="*/ 81819 h 151447"/>
              <a:gd name="connsiteX158" fmla="*/ 286893 w 3586448"/>
              <a:gd name="connsiteY158" fmla="*/ 139159 h 151447"/>
              <a:gd name="connsiteX159" fmla="*/ 286893 w 3586448"/>
              <a:gd name="connsiteY159" fmla="*/ 139255 h 151447"/>
              <a:gd name="connsiteX160" fmla="*/ 358616 w 3586448"/>
              <a:gd name="connsiteY160" fmla="*/ 81819 h 151447"/>
              <a:gd name="connsiteX161" fmla="*/ 430339 w 3586448"/>
              <a:gd name="connsiteY161" fmla="*/ 139159 h 151447"/>
              <a:gd name="connsiteX162" fmla="*/ 430339 w 3586448"/>
              <a:gd name="connsiteY162" fmla="*/ 151256 h 151447"/>
              <a:gd name="connsiteX163" fmla="*/ 358616 w 3586448"/>
              <a:gd name="connsiteY163" fmla="*/ 94011 h 151447"/>
              <a:gd name="connsiteX164" fmla="*/ 358616 w 3586448"/>
              <a:gd name="connsiteY164" fmla="*/ 94106 h 151447"/>
              <a:gd name="connsiteX165" fmla="*/ 286893 w 3586448"/>
              <a:gd name="connsiteY165" fmla="*/ 151447 h 151447"/>
              <a:gd name="connsiteX166" fmla="*/ 286893 w 3586448"/>
              <a:gd name="connsiteY166" fmla="*/ 151256 h 151447"/>
              <a:gd name="connsiteX167" fmla="*/ 215170 w 3586448"/>
              <a:gd name="connsiteY167" fmla="*/ 94011 h 151447"/>
              <a:gd name="connsiteX168" fmla="*/ 215170 w 3586448"/>
              <a:gd name="connsiteY168" fmla="*/ 94106 h 151447"/>
              <a:gd name="connsiteX169" fmla="*/ 143447 w 3586448"/>
              <a:gd name="connsiteY169" fmla="*/ 151447 h 151447"/>
              <a:gd name="connsiteX170" fmla="*/ 143447 w 3586448"/>
              <a:gd name="connsiteY170" fmla="*/ 151256 h 151447"/>
              <a:gd name="connsiteX171" fmla="*/ 71723 w 3586448"/>
              <a:gd name="connsiteY171" fmla="*/ 94011 h 151447"/>
              <a:gd name="connsiteX172" fmla="*/ 71723 w 3586448"/>
              <a:gd name="connsiteY172" fmla="*/ 94106 h 151447"/>
              <a:gd name="connsiteX173" fmla="*/ 0 w 3586448"/>
              <a:gd name="connsiteY173" fmla="*/ 151447 h 151447"/>
              <a:gd name="connsiteX174" fmla="*/ 0 w 3586448"/>
              <a:gd name="connsiteY174" fmla="*/ 139255 h 151447"/>
              <a:gd name="connsiteX175" fmla="*/ 3443002 w 3586448"/>
              <a:gd name="connsiteY175" fmla="*/ 0 h 151447"/>
              <a:gd name="connsiteX176" fmla="*/ 3443002 w 3586448"/>
              <a:gd name="connsiteY176" fmla="*/ 95 h 151447"/>
              <a:gd name="connsiteX177" fmla="*/ 3514725 w 3586448"/>
              <a:gd name="connsiteY177" fmla="*/ 57436 h 151447"/>
              <a:gd name="connsiteX178" fmla="*/ 3514725 w 3586448"/>
              <a:gd name="connsiteY178" fmla="*/ 57341 h 151447"/>
              <a:gd name="connsiteX179" fmla="*/ 3586448 w 3586448"/>
              <a:gd name="connsiteY179" fmla="*/ 0 h 151447"/>
              <a:gd name="connsiteX180" fmla="*/ 3586448 w 3586448"/>
              <a:gd name="connsiteY180" fmla="*/ 12192 h 151447"/>
              <a:gd name="connsiteX181" fmla="*/ 3514725 w 3586448"/>
              <a:gd name="connsiteY181" fmla="*/ 69533 h 151447"/>
              <a:gd name="connsiteX182" fmla="*/ 3443002 w 3586448"/>
              <a:gd name="connsiteY182" fmla="*/ 12287 h 151447"/>
              <a:gd name="connsiteX183" fmla="*/ 3443002 w 3586448"/>
              <a:gd name="connsiteY183" fmla="*/ 12192 h 151447"/>
              <a:gd name="connsiteX184" fmla="*/ 3371279 w 3586448"/>
              <a:gd name="connsiteY184" fmla="*/ 69533 h 151447"/>
              <a:gd name="connsiteX185" fmla="*/ 3299556 w 3586448"/>
              <a:gd name="connsiteY185" fmla="*/ 12287 h 151447"/>
              <a:gd name="connsiteX186" fmla="*/ 3299556 w 3586448"/>
              <a:gd name="connsiteY186" fmla="*/ 95 h 151447"/>
              <a:gd name="connsiteX187" fmla="*/ 3371279 w 3586448"/>
              <a:gd name="connsiteY187" fmla="*/ 57436 h 151447"/>
              <a:gd name="connsiteX188" fmla="*/ 3371279 w 3586448"/>
              <a:gd name="connsiteY188" fmla="*/ 57341 h 151447"/>
              <a:gd name="connsiteX189" fmla="*/ 3156109 w 3586448"/>
              <a:gd name="connsiteY189" fmla="*/ 0 h 151447"/>
              <a:gd name="connsiteX190" fmla="*/ 3156109 w 3586448"/>
              <a:gd name="connsiteY190" fmla="*/ 95 h 151447"/>
              <a:gd name="connsiteX191" fmla="*/ 3227832 w 3586448"/>
              <a:gd name="connsiteY191" fmla="*/ 57436 h 151447"/>
              <a:gd name="connsiteX192" fmla="*/ 3227832 w 3586448"/>
              <a:gd name="connsiteY192" fmla="*/ 57341 h 151447"/>
              <a:gd name="connsiteX193" fmla="*/ 3299555 w 3586448"/>
              <a:gd name="connsiteY193" fmla="*/ 0 h 151447"/>
              <a:gd name="connsiteX194" fmla="*/ 3299555 w 3586448"/>
              <a:gd name="connsiteY194" fmla="*/ 12192 h 151447"/>
              <a:gd name="connsiteX195" fmla="*/ 3227832 w 3586448"/>
              <a:gd name="connsiteY195" fmla="*/ 69533 h 151447"/>
              <a:gd name="connsiteX196" fmla="*/ 3156109 w 3586448"/>
              <a:gd name="connsiteY196" fmla="*/ 12287 h 151447"/>
              <a:gd name="connsiteX197" fmla="*/ 3156109 w 3586448"/>
              <a:gd name="connsiteY197" fmla="*/ 12192 h 151447"/>
              <a:gd name="connsiteX198" fmla="*/ 3084386 w 3586448"/>
              <a:gd name="connsiteY198" fmla="*/ 69533 h 151447"/>
              <a:gd name="connsiteX199" fmla="*/ 3012663 w 3586448"/>
              <a:gd name="connsiteY199" fmla="*/ 12287 h 151447"/>
              <a:gd name="connsiteX200" fmla="*/ 3012663 w 3586448"/>
              <a:gd name="connsiteY200" fmla="*/ 95 h 151447"/>
              <a:gd name="connsiteX201" fmla="*/ 3084386 w 3586448"/>
              <a:gd name="connsiteY201" fmla="*/ 57436 h 151447"/>
              <a:gd name="connsiteX202" fmla="*/ 3084386 w 3586448"/>
              <a:gd name="connsiteY202" fmla="*/ 57341 h 151447"/>
              <a:gd name="connsiteX203" fmla="*/ 2725674 w 3586448"/>
              <a:gd name="connsiteY203" fmla="*/ 0 h 151447"/>
              <a:gd name="connsiteX204" fmla="*/ 2725674 w 3586448"/>
              <a:gd name="connsiteY204" fmla="*/ 95 h 151447"/>
              <a:gd name="connsiteX205" fmla="*/ 2797397 w 3586448"/>
              <a:gd name="connsiteY205" fmla="*/ 57436 h 151447"/>
              <a:gd name="connsiteX206" fmla="*/ 2797397 w 3586448"/>
              <a:gd name="connsiteY206" fmla="*/ 57341 h 151447"/>
              <a:gd name="connsiteX207" fmla="*/ 2869216 w 3586448"/>
              <a:gd name="connsiteY207" fmla="*/ 0 h 151447"/>
              <a:gd name="connsiteX208" fmla="*/ 2869216 w 3586448"/>
              <a:gd name="connsiteY208" fmla="*/ 95 h 151447"/>
              <a:gd name="connsiteX209" fmla="*/ 2940939 w 3586448"/>
              <a:gd name="connsiteY209" fmla="*/ 57436 h 151447"/>
              <a:gd name="connsiteX210" fmla="*/ 2940939 w 3586448"/>
              <a:gd name="connsiteY210" fmla="*/ 57341 h 151447"/>
              <a:gd name="connsiteX211" fmla="*/ 3012662 w 3586448"/>
              <a:gd name="connsiteY211" fmla="*/ 0 h 151447"/>
              <a:gd name="connsiteX212" fmla="*/ 3012662 w 3586448"/>
              <a:gd name="connsiteY212" fmla="*/ 12192 h 151447"/>
              <a:gd name="connsiteX213" fmla="*/ 2940939 w 3586448"/>
              <a:gd name="connsiteY213" fmla="*/ 69533 h 151447"/>
              <a:gd name="connsiteX214" fmla="*/ 2869216 w 3586448"/>
              <a:gd name="connsiteY214" fmla="*/ 12287 h 151447"/>
              <a:gd name="connsiteX215" fmla="*/ 2869216 w 3586448"/>
              <a:gd name="connsiteY215" fmla="*/ 12192 h 151447"/>
              <a:gd name="connsiteX216" fmla="*/ 2797397 w 3586448"/>
              <a:gd name="connsiteY216" fmla="*/ 69533 h 151447"/>
              <a:gd name="connsiteX217" fmla="*/ 2725674 w 3586448"/>
              <a:gd name="connsiteY217" fmla="*/ 12287 h 151447"/>
              <a:gd name="connsiteX218" fmla="*/ 2725674 w 3586448"/>
              <a:gd name="connsiteY218" fmla="*/ 12192 h 151447"/>
              <a:gd name="connsiteX219" fmla="*/ 2653951 w 3586448"/>
              <a:gd name="connsiteY219" fmla="*/ 69533 h 151447"/>
              <a:gd name="connsiteX220" fmla="*/ 2582228 w 3586448"/>
              <a:gd name="connsiteY220" fmla="*/ 12287 h 151447"/>
              <a:gd name="connsiteX221" fmla="*/ 2582228 w 3586448"/>
              <a:gd name="connsiteY221" fmla="*/ 95 h 151447"/>
              <a:gd name="connsiteX222" fmla="*/ 2653951 w 3586448"/>
              <a:gd name="connsiteY222" fmla="*/ 57436 h 151447"/>
              <a:gd name="connsiteX223" fmla="*/ 2653951 w 3586448"/>
              <a:gd name="connsiteY223" fmla="*/ 57341 h 151447"/>
              <a:gd name="connsiteX224" fmla="*/ 2438781 w 3586448"/>
              <a:gd name="connsiteY224" fmla="*/ 0 h 151447"/>
              <a:gd name="connsiteX225" fmla="*/ 2438781 w 3586448"/>
              <a:gd name="connsiteY225" fmla="*/ 95 h 151447"/>
              <a:gd name="connsiteX226" fmla="*/ 2510504 w 3586448"/>
              <a:gd name="connsiteY226" fmla="*/ 57436 h 151447"/>
              <a:gd name="connsiteX227" fmla="*/ 2510504 w 3586448"/>
              <a:gd name="connsiteY227" fmla="*/ 57341 h 151447"/>
              <a:gd name="connsiteX228" fmla="*/ 2582227 w 3586448"/>
              <a:gd name="connsiteY228" fmla="*/ 0 h 151447"/>
              <a:gd name="connsiteX229" fmla="*/ 2582227 w 3586448"/>
              <a:gd name="connsiteY229" fmla="*/ 12192 h 151447"/>
              <a:gd name="connsiteX230" fmla="*/ 2510504 w 3586448"/>
              <a:gd name="connsiteY230" fmla="*/ 69533 h 151447"/>
              <a:gd name="connsiteX231" fmla="*/ 2438781 w 3586448"/>
              <a:gd name="connsiteY231" fmla="*/ 12287 h 151447"/>
              <a:gd name="connsiteX232" fmla="*/ 2438781 w 3586448"/>
              <a:gd name="connsiteY232" fmla="*/ 12192 h 151447"/>
              <a:gd name="connsiteX233" fmla="*/ 2367058 w 3586448"/>
              <a:gd name="connsiteY233" fmla="*/ 69533 h 151447"/>
              <a:gd name="connsiteX234" fmla="*/ 2295335 w 3586448"/>
              <a:gd name="connsiteY234" fmla="*/ 12287 h 151447"/>
              <a:gd name="connsiteX235" fmla="*/ 2295335 w 3586448"/>
              <a:gd name="connsiteY235" fmla="*/ 95 h 151447"/>
              <a:gd name="connsiteX236" fmla="*/ 2367058 w 3586448"/>
              <a:gd name="connsiteY236" fmla="*/ 57436 h 151447"/>
              <a:gd name="connsiteX237" fmla="*/ 2367058 w 3586448"/>
              <a:gd name="connsiteY237" fmla="*/ 57341 h 151447"/>
              <a:gd name="connsiteX238" fmla="*/ 1721454 w 3586448"/>
              <a:gd name="connsiteY238" fmla="*/ 0 h 151447"/>
              <a:gd name="connsiteX239" fmla="*/ 1721454 w 3586448"/>
              <a:gd name="connsiteY239" fmla="*/ 95 h 151447"/>
              <a:gd name="connsiteX240" fmla="*/ 1793177 w 3586448"/>
              <a:gd name="connsiteY240" fmla="*/ 57436 h 151447"/>
              <a:gd name="connsiteX241" fmla="*/ 1793177 w 3586448"/>
              <a:gd name="connsiteY241" fmla="*/ 57341 h 151447"/>
              <a:gd name="connsiteX242" fmla="*/ 1864996 w 3586448"/>
              <a:gd name="connsiteY242" fmla="*/ 0 h 151447"/>
              <a:gd name="connsiteX243" fmla="*/ 1864996 w 3586448"/>
              <a:gd name="connsiteY243" fmla="*/ 96 h 151447"/>
              <a:gd name="connsiteX244" fmla="*/ 1936719 w 3586448"/>
              <a:gd name="connsiteY244" fmla="*/ 57436 h 151447"/>
              <a:gd name="connsiteX245" fmla="*/ 1936719 w 3586448"/>
              <a:gd name="connsiteY245" fmla="*/ 57341 h 151447"/>
              <a:gd name="connsiteX246" fmla="*/ 2008442 w 3586448"/>
              <a:gd name="connsiteY246" fmla="*/ 0 h 151447"/>
              <a:gd name="connsiteX247" fmla="*/ 2008442 w 3586448"/>
              <a:gd name="connsiteY247" fmla="*/ 95 h 151447"/>
              <a:gd name="connsiteX248" fmla="*/ 2080165 w 3586448"/>
              <a:gd name="connsiteY248" fmla="*/ 57436 h 151447"/>
              <a:gd name="connsiteX249" fmla="*/ 2080165 w 3586448"/>
              <a:gd name="connsiteY249" fmla="*/ 57341 h 151447"/>
              <a:gd name="connsiteX250" fmla="*/ 2151888 w 3586448"/>
              <a:gd name="connsiteY250" fmla="*/ 0 h 151447"/>
              <a:gd name="connsiteX251" fmla="*/ 2151888 w 3586448"/>
              <a:gd name="connsiteY251" fmla="*/ 95 h 151447"/>
              <a:gd name="connsiteX252" fmla="*/ 2223611 w 3586448"/>
              <a:gd name="connsiteY252" fmla="*/ 57436 h 151447"/>
              <a:gd name="connsiteX253" fmla="*/ 2223611 w 3586448"/>
              <a:gd name="connsiteY253" fmla="*/ 57341 h 151447"/>
              <a:gd name="connsiteX254" fmla="*/ 2295334 w 3586448"/>
              <a:gd name="connsiteY254" fmla="*/ 0 h 151447"/>
              <a:gd name="connsiteX255" fmla="*/ 2295334 w 3586448"/>
              <a:gd name="connsiteY255" fmla="*/ 12192 h 151447"/>
              <a:gd name="connsiteX256" fmla="*/ 2223611 w 3586448"/>
              <a:gd name="connsiteY256" fmla="*/ 69533 h 151447"/>
              <a:gd name="connsiteX257" fmla="*/ 2151888 w 3586448"/>
              <a:gd name="connsiteY257" fmla="*/ 12287 h 151447"/>
              <a:gd name="connsiteX258" fmla="*/ 2151888 w 3586448"/>
              <a:gd name="connsiteY258" fmla="*/ 12192 h 151447"/>
              <a:gd name="connsiteX259" fmla="*/ 2080165 w 3586448"/>
              <a:gd name="connsiteY259" fmla="*/ 69533 h 151447"/>
              <a:gd name="connsiteX260" fmla="*/ 2008442 w 3586448"/>
              <a:gd name="connsiteY260" fmla="*/ 12287 h 151447"/>
              <a:gd name="connsiteX261" fmla="*/ 2008442 w 3586448"/>
              <a:gd name="connsiteY261" fmla="*/ 12192 h 151447"/>
              <a:gd name="connsiteX262" fmla="*/ 1936719 w 3586448"/>
              <a:gd name="connsiteY262" fmla="*/ 69533 h 151447"/>
              <a:gd name="connsiteX263" fmla="*/ 1864995 w 3586448"/>
              <a:gd name="connsiteY263" fmla="*/ 12287 h 151447"/>
              <a:gd name="connsiteX264" fmla="*/ 1864995 w 3586448"/>
              <a:gd name="connsiteY264" fmla="*/ 12193 h 151447"/>
              <a:gd name="connsiteX265" fmla="*/ 1793177 w 3586448"/>
              <a:gd name="connsiteY265" fmla="*/ 69533 h 151447"/>
              <a:gd name="connsiteX266" fmla="*/ 1721454 w 3586448"/>
              <a:gd name="connsiteY266" fmla="*/ 12287 h 151447"/>
              <a:gd name="connsiteX267" fmla="*/ 1721454 w 3586448"/>
              <a:gd name="connsiteY267" fmla="*/ 12192 h 151447"/>
              <a:gd name="connsiteX268" fmla="*/ 1649730 w 3586448"/>
              <a:gd name="connsiteY268" fmla="*/ 69533 h 151447"/>
              <a:gd name="connsiteX269" fmla="*/ 1578007 w 3586448"/>
              <a:gd name="connsiteY269" fmla="*/ 12287 h 151447"/>
              <a:gd name="connsiteX270" fmla="*/ 1578007 w 3586448"/>
              <a:gd name="connsiteY270" fmla="*/ 95 h 151447"/>
              <a:gd name="connsiteX271" fmla="*/ 1649730 w 3586448"/>
              <a:gd name="connsiteY271" fmla="*/ 57436 h 151447"/>
              <a:gd name="connsiteX272" fmla="*/ 1649730 w 3586448"/>
              <a:gd name="connsiteY272" fmla="*/ 57341 h 151447"/>
              <a:gd name="connsiteX273" fmla="*/ 1291114 w 3586448"/>
              <a:gd name="connsiteY273" fmla="*/ 0 h 151447"/>
              <a:gd name="connsiteX274" fmla="*/ 1291114 w 3586448"/>
              <a:gd name="connsiteY274" fmla="*/ 95 h 151447"/>
              <a:gd name="connsiteX275" fmla="*/ 1362837 w 3586448"/>
              <a:gd name="connsiteY275" fmla="*/ 57436 h 151447"/>
              <a:gd name="connsiteX276" fmla="*/ 1362837 w 3586448"/>
              <a:gd name="connsiteY276" fmla="*/ 57341 h 151447"/>
              <a:gd name="connsiteX277" fmla="*/ 1434560 w 3586448"/>
              <a:gd name="connsiteY277" fmla="*/ 0 h 151447"/>
              <a:gd name="connsiteX278" fmla="*/ 1434560 w 3586448"/>
              <a:gd name="connsiteY278" fmla="*/ 95 h 151447"/>
              <a:gd name="connsiteX279" fmla="*/ 1506283 w 3586448"/>
              <a:gd name="connsiteY279" fmla="*/ 57436 h 151447"/>
              <a:gd name="connsiteX280" fmla="*/ 1506283 w 3586448"/>
              <a:gd name="connsiteY280" fmla="*/ 57341 h 151447"/>
              <a:gd name="connsiteX281" fmla="*/ 1578006 w 3586448"/>
              <a:gd name="connsiteY281" fmla="*/ 0 h 151447"/>
              <a:gd name="connsiteX282" fmla="*/ 1578006 w 3586448"/>
              <a:gd name="connsiteY282" fmla="*/ 12192 h 151447"/>
              <a:gd name="connsiteX283" fmla="*/ 1506283 w 3586448"/>
              <a:gd name="connsiteY283" fmla="*/ 69533 h 151447"/>
              <a:gd name="connsiteX284" fmla="*/ 1434560 w 3586448"/>
              <a:gd name="connsiteY284" fmla="*/ 12287 h 151447"/>
              <a:gd name="connsiteX285" fmla="*/ 1434560 w 3586448"/>
              <a:gd name="connsiteY285" fmla="*/ 12192 h 151447"/>
              <a:gd name="connsiteX286" fmla="*/ 1362837 w 3586448"/>
              <a:gd name="connsiteY286" fmla="*/ 69533 h 151447"/>
              <a:gd name="connsiteX287" fmla="*/ 1291114 w 3586448"/>
              <a:gd name="connsiteY287" fmla="*/ 12287 h 151447"/>
              <a:gd name="connsiteX288" fmla="*/ 1291114 w 3586448"/>
              <a:gd name="connsiteY288" fmla="*/ 12192 h 151447"/>
              <a:gd name="connsiteX289" fmla="*/ 1219391 w 3586448"/>
              <a:gd name="connsiteY289" fmla="*/ 69533 h 151447"/>
              <a:gd name="connsiteX290" fmla="*/ 1147668 w 3586448"/>
              <a:gd name="connsiteY290" fmla="*/ 12287 h 151447"/>
              <a:gd name="connsiteX291" fmla="*/ 1147668 w 3586448"/>
              <a:gd name="connsiteY291" fmla="*/ 95 h 151447"/>
              <a:gd name="connsiteX292" fmla="*/ 1219391 w 3586448"/>
              <a:gd name="connsiteY292" fmla="*/ 57436 h 151447"/>
              <a:gd name="connsiteX293" fmla="*/ 1219391 w 3586448"/>
              <a:gd name="connsiteY293" fmla="*/ 57341 h 151447"/>
              <a:gd name="connsiteX294" fmla="*/ 860775 w 3586448"/>
              <a:gd name="connsiteY294" fmla="*/ 0 h 151447"/>
              <a:gd name="connsiteX295" fmla="*/ 860775 w 3586448"/>
              <a:gd name="connsiteY295" fmla="*/ 96 h 151447"/>
              <a:gd name="connsiteX296" fmla="*/ 932497 w 3586448"/>
              <a:gd name="connsiteY296" fmla="*/ 57436 h 151447"/>
              <a:gd name="connsiteX297" fmla="*/ 932497 w 3586448"/>
              <a:gd name="connsiteY297" fmla="*/ 57341 h 151447"/>
              <a:gd name="connsiteX298" fmla="*/ 1004221 w 3586448"/>
              <a:gd name="connsiteY298" fmla="*/ 0 h 151447"/>
              <a:gd name="connsiteX299" fmla="*/ 1004221 w 3586448"/>
              <a:gd name="connsiteY299" fmla="*/ 95 h 151447"/>
              <a:gd name="connsiteX300" fmla="*/ 1075944 w 3586448"/>
              <a:gd name="connsiteY300" fmla="*/ 57436 h 151447"/>
              <a:gd name="connsiteX301" fmla="*/ 1075944 w 3586448"/>
              <a:gd name="connsiteY301" fmla="*/ 57341 h 151447"/>
              <a:gd name="connsiteX302" fmla="*/ 1147667 w 3586448"/>
              <a:gd name="connsiteY302" fmla="*/ 0 h 151447"/>
              <a:gd name="connsiteX303" fmla="*/ 1147667 w 3586448"/>
              <a:gd name="connsiteY303" fmla="*/ 12192 h 151447"/>
              <a:gd name="connsiteX304" fmla="*/ 1075944 w 3586448"/>
              <a:gd name="connsiteY304" fmla="*/ 69533 h 151447"/>
              <a:gd name="connsiteX305" fmla="*/ 1004221 w 3586448"/>
              <a:gd name="connsiteY305" fmla="*/ 12287 h 151447"/>
              <a:gd name="connsiteX306" fmla="*/ 1004221 w 3586448"/>
              <a:gd name="connsiteY306" fmla="*/ 12192 h 151447"/>
              <a:gd name="connsiteX307" fmla="*/ 932497 w 3586448"/>
              <a:gd name="connsiteY307" fmla="*/ 69533 h 151447"/>
              <a:gd name="connsiteX308" fmla="*/ 860774 w 3586448"/>
              <a:gd name="connsiteY308" fmla="*/ 12287 h 151447"/>
              <a:gd name="connsiteX309" fmla="*/ 860774 w 3586448"/>
              <a:gd name="connsiteY309" fmla="*/ 12193 h 151447"/>
              <a:gd name="connsiteX310" fmla="*/ 788956 w 3586448"/>
              <a:gd name="connsiteY310" fmla="*/ 69533 h 151447"/>
              <a:gd name="connsiteX311" fmla="*/ 717233 w 3586448"/>
              <a:gd name="connsiteY311" fmla="*/ 12287 h 151447"/>
              <a:gd name="connsiteX312" fmla="*/ 717233 w 3586448"/>
              <a:gd name="connsiteY312" fmla="*/ 95 h 151447"/>
              <a:gd name="connsiteX313" fmla="*/ 788956 w 3586448"/>
              <a:gd name="connsiteY313" fmla="*/ 57436 h 151447"/>
              <a:gd name="connsiteX314" fmla="*/ 788956 w 3586448"/>
              <a:gd name="connsiteY314" fmla="*/ 57341 h 151447"/>
              <a:gd name="connsiteX315" fmla="*/ 573787 w 3586448"/>
              <a:gd name="connsiteY315" fmla="*/ 0 h 151447"/>
              <a:gd name="connsiteX316" fmla="*/ 573787 w 3586448"/>
              <a:gd name="connsiteY316" fmla="*/ 96 h 151447"/>
              <a:gd name="connsiteX317" fmla="*/ 645509 w 3586448"/>
              <a:gd name="connsiteY317" fmla="*/ 57436 h 151447"/>
              <a:gd name="connsiteX318" fmla="*/ 645509 w 3586448"/>
              <a:gd name="connsiteY318" fmla="*/ 57341 h 151447"/>
              <a:gd name="connsiteX319" fmla="*/ 717232 w 3586448"/>
              <a:gd name="connsiteY319" fmla="*/ 0 h 151447"/>
              <a:gd name="connsiteX320" fmla="*/ 717232 w 3586448"/>
              <a:gd name="connsiteY320" fmla="*/ 12192 h 151447"/>
              <a:gd name="connsiteX321" fmla="*/ 645509 w 3586448"/>
              <a:gd name="connsiteY321" fmla="*/ 69533 h 151447"/>
              <a:gd name="connsiteX322" fmla="*/ 573786 w 3586448"/>
              <a:gd name="connsiteY322" fmla="*/ 12287 h 151447"/>
              <a:gd name="connsiteX323" fmla="*/ 573786 w 3586448"/>
              <a:gd name="connsiteY323" fmla="*/ 12193 h 151447"/>
              <a:gd name="connsiteX324" fmla="*/ 502063 w 3586448"/>
              <a:gd name="connsiteY324" fmla="*/ 69533 h 151447"/>
              <a:gd name="connsiteX325" fmla="*/ 430340 w 3586448"/>
              <a:gd name="connsiteY325" fmla="*/ 12287 h 151447"/>
              <a:gd name="connsiteX326" fmla="*/ 430340 w 3586448"/>
              <a:gd name="connsiteY326" fmla="*/ 95 h 151447"/>
              <a:gd name="connsiteX327" fmla="*/ 502063 w 3586448"/>
              <a:gd name="connsiteY327" fmla="*/ 57436 h 151447"/>
              <a:gd name="connsiteX328" fmla="*/ 502063 w 3586448"/>
              <a:gd name="connsiteY328" fmla="*/ 57341 h 151447"/>
              <a:gd name="connsiteX329" fmla="*/ 143447 w 3586448"/>
              <a:gd name="connsiteY329" fmla="*/ 0 h 151447"/>
              <a:gd name="connsiteX330" fmla="*/ 143447 w 3586448"/>
              <a:gd name="connsiteY330" fmla="*/ 95 h 151447"/>
              <a:gd name="connsiteX331" fmla="*/ 215170 w 3586448"/>
              <a:gd name="connsiteY331" fmla="*/ 57436 h 151447"/>
              <a:gd name="connsiteX332" fmla="*/ 215170 w 3586448"/>
              <a:gd name="connsiteY332" fmla="*/ 57341 h 151447"/>
              <a:gd name="connsiteX333" fmla="*/ 286893 w 3586448"/>
              <a:gd name="connsiteY333" fmla="*/ 0 h 151447"/>
              <a:gd name="connsiteX334" fmla="*/ 286893 w 3586448"/>
              <a:gd name="connsiteY334" fmla="*/ 95 h 151447"/>
              <a:gd name="connsiteX335" fmla="*/ 358616 w 3586448"/>
              <a:gd name="connsiteY335" fmla="*/ 57436 h 151447"/>
              <a:gd name="connsiteX336" fmla="*/ 358616 w 3586448"/>
              <a:gd name="connsiteY336" fmla="*/ 57341 h 151447"/>
              <a:gd name="connsiteX337" fmla="*/ 430339 w 3586448"/>
              <a:gd name="connsiteY337" fmla="*/ 0 h 151447"/>
              <a:gd name="connsiteX338" fmla="*/ 430339 w 3586448"/>
              <a:gd name="connsiteY338" fmla="*/ 12192 h 151447"/>
              <a:gd name="connsiteX339" fmla="*/ 358616 w 3586448"/>
              <a:gd name="connsiteY339" fmla="*/ 69533 h 151447"/>
              <a:gd name="connsiteX340" fmla="*/ 286893 w 3586448"/>
              <a:gd name="connsiteY340" fmla="*/ 12287 h 151447"/>
              <a:gd name="connsiteX341" fmla="*/ 286893 w 3586448"/>
              <a:gd name="connsiteY341" fmla="*/ 12192 h 151447"/>
              <a:gd name="connsiteX342" fmla="*/ 215170 w 3586448"/>
              <a:gd name="connsiteY342" fmla="*/ 69533 h 151447"/>
              <a:gd name="connsiteX343" fmla="*/ 143447 w 3586448"/>
              <a:gd name="connsiteY343" fmla="*/ 12287 h 151447"/>
              <a:gd name="connsiteX344" fmla="*/ 143447 w 3586448"/>
              <a:gd name="connsiteY344" fmla="*/ 12192 h 151447"/>
              <a:gd name="connsiteX345" fmla="*/ 71723 w 3586448"/>
              <a:gd name="connsiteY345" fmla="*/ 69533 h 151447"/>
              <a:gd name="connsiteX346" fmla="*/ 0 w 3586448"/>
              <a:gd name="connsiteY346" fmla="*/ 12287 h 151447"/>
              <a:gd name="connsiteX347" fmla="*/ 0 w 3586448"/>
              <a:gd name="connsiteY347" fmla="*/ 95 h 151447"/>
              <a:gd name="connsiteX348" fmla="*/ 71723 w 3586448"/>
              <a:gd name="connsiteY348" fmla="*/ 57436 h 151447"/>
              <a:gd name="connsiteX349" fmla="*/ 71723 w 3586448"/>
              <a:gd name="connsiteY349" fmla="*/ 57341 h 1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3586448" h="151447">
                <a:moveTo>
                  <a:pt x="3371279" y="81819"/>
                </a:moveTo>
                <a:lnTo>
                  <a:pt x="3443002" y="139159"/>
                </a:lnTo>
                <a:lnTo>
                  <a:pt x="3443002" y="139255"/>
                </a:lnTo>
                <a:lnTo>
                  <a:pt x="3514725" y="81819"/>
                </a:lnTo>
                <a:lnTo>
                  <a:pt x="3586448" y="139159"/>
                </a:lnTo>
                <a:lnTo>
                  <a:pt x="3586448" y="151256"/>
                </a:lnTo>
                <a:lnTo>
                  <a:pt x="3514725" y="94011"/>
                </a:lnTo>
                <a:lnTo>
                  <a:pt x="3514725" y="94106"/>
                </a:lnTo>
                <a:lnTo>
                  <a:pt x="3443002" y="151447"/>
                </a:lnTo>
                <a:lnTo>
                  <a:pt x="3443002" y="151256"/>
                </a:lnTo>
                <a:lnTo>
                  <a:pt x="3371279" y="94011"/>
                </a:lnTo>
                <a:lnTo>
                  <a:pt x="3371279" y="94106"/>
                </a:lnTo>
                <a:lnTo>
                  <a:pt x="3299556" y="151447"/>
                </a:lnTo>
                <a:lnTo>
                  <a:pt x="3299556" y="139255"/>
                </a:lnTo>
                <a:close/>
                <a:moveTo>
                  <a:pt x="3084386" y="81819"/>
                </a:moveTo>
                <a:lnTo>
                  <a:pt x="3156109" y="139159"/>
                </a:lnTo>
                <a:lnTo>
                  <a:pt x="3156109" y="139255"/>
                </a:lnTo>
                <a:lnTo>
                  <a:pt x="3227832" y="81819"/>
                </a:lnTo>
                <a:lnTo>
                  <a:pt x="3299555" y="139159"/>
                </a:lnTo>
                <a:lnTo>
                  <a:pt x="3299555" y="151256"/>
                </a:lnTo>
                <a:lnTo>
                  <a:pt x="3227832" y="94011"/>
                </a:lnTo>
                <a:lnTo>
                  <a:pt x="3227832" y="94106"/>
                </a:lnTo>
                <a:lnTo>
                  <a:pt x="3156109" y="151447"/>
                </a:lnTo>
                <a:lnTo>
                  <a:pt x="3156109" y="151256"/>
                </a:lnTo>
                <a:lnTo>
                  <a:pt x="3084386" y="94011"/>
                </a:lnTo>
                <a:lnTo>
                  <a:pt x="3084386" y="94106"/>
                </a:lnTo>
                <a:lnTo>
                  <a:pt x="3012663" y="151447"/>
                </a:lnTo>
                <a:lnTo>
                  <a:pt x="3012663" y="139255"/>
                </a:lnTo>
                <a:close/>
                <a:moveTo>
                  <a:pt x="2653951" y="81819"/>
                </a:moveTo>
                <a:lnTo>
                  <a:pt x="2725674" y="139159"/>
                </a:lnTo>
                <a:lnTo>
                  <a:pt x="2725674" y="139255"/>
                </a:lnTo>
                <a:lnTo>
                  <a:pt x="2797397" y="81819"/>
                </a:lnTo>
                <a:lnTo>
                  <a:pt x="2869216" y="139159"/>
                </a:lnTo>
                <a:lnTo>
                  <a:pt x="2869216" y="139255"/>
                </a:lnTo>
                <a:lnTo>
                  <a:pt x="2940939" y="81819"/>
                </a:lnTo>
                <a:lnTo>
                  <a:pt x="3012662" y="139159"/>
                </a:lnTo>
                <a:lnTo>
                  <a:pt x="3012662" y="151256"/>
                </a:lnTo>
                <a:lnTo>
                  <a:pt x="2940939" y="94011"/>
                </a:lnTo>
                <a:lnTo>
                  <a:pt x="2940939" y="94106"/>
                </a:lnTo>
                <a:lnTo>
                  <a:pt x="2869216" y="151447"/>
                </a:lnTo>
                <a:lnTo>
                  <a:pt x="2869216" y="151256"/>
                </a:lnTo>
                <a:lnTo>
                  <a:pt x="2797397" y="94011"/>
                </a:lnTo>
                <a:lnTo>
                  <a:pt x="2797397" y="94106"/>
                </a:lnTo>
                <a:lnTo>
                  <a:pt x="2725674" y="151447"/>
                </a:lnTo>
                <a:lnTo>
                  <a:pt x="2725674" y="151256"/>
                </a:lnTo>
                <a:lnTo>
                  <a:pt x="2653951" y="94011"/>
                </a:lnTo>
                <a:lnTo>
                  <a:pt x="2653951" y="94106"/>
                </a:lnTo>
                <a:lnTo>
                  <a:pt x="2582228" y="151447"/>
                </a:lnTo>
                <a:lnTo>
                  <a:pt x="2582228" y="139255"/>
                </a:lnTo>
                <a:close/>
                <a:moveTo>
                  <a:pt x="2367058" y="81819"/>
                </a:moveTo>
                <a:lnTo>
                  <a:pt x="2438781" y="139159"/>
                </a:lnTo>
                <a:lnTo>
                  <a:pt x="2438781" y="139255"/>
                </a:lnTo>
                <a:lnTo>
                  <a:pt x="2510504" y="81819"/>
                </a:lnTo>
                <a:lnTo>
                  <a:pt x="2582227" y="139159"/>
                </a:lnTo>
                <a:lnTo>
                  <a:pt x="2582227" y="151256"/>
                </a:lnTo>
                <a:lnTo>
                  <a:pt x="2510504" y="94011"/>
                </a:lnTo>
                <a:lnTo>
                  <a:pt x="2510504" y="94106"/>
                </a:lnTo>
                <a:lnTo>
                  <a:pt x="2438781" y="151447"/>
                </a:lnTo>
                <a:lnTo>
                  <a:pt x="2438781" y="151256"/>
                </a:lnTo>
                <a:lnTo>
                  <a:pt x="2367058" y="94011"/>
                </a:lnTo>
                <a:lnTo>
                  <a:pt x="2367058" y="94106"/>
                </a:lnTo>
                <a:lnTo>
                  <a:pt x="2295335" y="151447"/>
                </a:lnTo>
                <a:lnTo>
                  <a:pt x="2295335" y="139255"/>
                </a:lnTo>
                <a:close/>
                <a:moveTo>
                  <a:pt x="1649730" y="81819"/>
                </a:moveTo>
                <a:lnTo>
                  <a:pt x="1721454" y="139159"/>
                </a:lnTo>
                <a:lnTo>
                  <a:pt x="1721454" y="139255"/>
                </a:lnTo>
                <a:lnTo>
                  <a:pt x="1793177" y="81819"/>
                </a:lnTo>
                <a:lnTo>
                  <a:pt x="1864996" y="139159"/>
                </a:lnTo>
                <a:lnTo>
                  <a:pt x="1864996" y="139254"/>
                </a:lnTo>
                <a:lnTo>
                  <a:pt x="1936719" y="81819"/>
                </a:lnTo>
                <a:lnTo>
                  <a:pt x="2008442" y="139159"/>
                </a:lnTo>
                <a:lnTo>
                  <a:pt x="2008442" y="139255"/>
                </a:lnTo>
                <a:lnTo>
                  <a:pt x="2080165" y="81819"/>
                </a:lnTo>
                <a:lnTo>
                  <a:pt x="2151888" y="139159"/>
                </a:lnTo>
                <a:lnTo>
                  <a:pt x="2151888" y="139255"/>
                </a:lnTo>
                <a:lnTo>
                  <a:pt x="2223611" y="81819"/>
                </a:lnTo>
                <a:lnTo>
                  <a:pt x="2295334" y="139159"/>
                </a:lnTo>
                <a:lnTo>
                  <a:pt x="2295334" y="151256"/>
                </a:lnTo>
                <a:lnTo>
                  <a:pt x="2223611" y="94011"/>
                </a:lnTo>
                <a:lnTo>
                  <a:pt x="2223611" y="94106"/>
                </a:lnTo>
                <a:lnTo>
                  <a:pt x="2151888" y="151447"/>
                </a:lnTo>
                <a:lnTo>
                  <a:pt x="2151888" y="151256"/>
                </a:lnTo>
                <a:lnTo>
                  <a:pt x="2080165" y="94011"/>
                </a:lnTo>
                <a:lnTo>
                  <a:pt x="2080165" y="94106"/>
                </a:lnTo>
                <a:lnTo>
                  <a:pt x="2008442" y="151447"/>
                </a:lnTo>
                <a:lnTo>
                  <a:pt x="2008442" y="151256"/>
                </a:lnTo>
                <a:lnTo>
                  <a:pt x="1936719" y="94011"/>
                </a:lnTo>
                <a:lnTo>
                  <a:pt x="1936719" y="94106"/>
                </a:lnTo>
                <a:lnTo>
                  <a:pt x="1864995" y="151447"/>
                </a:lnTo>
                <a:lnTo>
                  <a:pt x="1864995" y="151255"/>
                </a:lnTo>
                <a:lnTo>
                  <a:pt x="1793177" y="94011"/>
                </a:lnTo>
                <a:lnTo>
                  <a:pt x="1793177" y="94106"/>
                </a:lnTo>
                <a:lnTo>
                  <a:pt x="1721454" y="151447"/>
                </a:lnTo>
                <a:lnTo>
                  <a:pt x="1721454" y="151256"/>
                </a:lnTo>
                <a:lnTo>
                  <a:pt x="1649730" y="94011"/>
                </a:lnTo>
                <a:lnTo>
                  <a:pt x="1649730" y="94106"/>
                </a:lnTo>
                <a:lnTo>
                  <a:pt x="1578007" y="151447"/>
                </a:lnTo>
                <a:lnTo>
                  <a:pt x="1578007" y="139255"/>
                </a:lnTo>
                <a:close/>
                <a:moveTo>
                  <a:pt x="1219391" y="81819"/>
                </a:moveTo>
                <a:lnTo>
                  <a:pt x="1291114" y="139159"/>
                </a:lnTo>
                <a:lnTo>
                  <a:pt x="1291114" y="139255"/>
                </a:lnTo>
                <a:lnTo>
                  <a:pt x="1362837" y="81819"/>
                </a:lnTo>
                <a:lnTo>
                  <a:pt x="1434560" y="139159"/>
                </a:lnTo>
                <a:lnTo>
                  <a:pt x="1434560" y="139255"/>
                </a:lnTo>
                <a:lnTo>
                  <a:pt x="1506283" y="81819"/>
                </a:lnTo>
                <a:lnTo>
                  <a:pt x="1578006" y="139159"/>
                </a:lnTo>
                <a:lnTo>
                  <a:pt x="1578006" y="151256"/>
                </a:lnTo>
                <a:lnTo>
                  <a:pt x="1506283" y="94011"/>
                </a:lnTo>
                <a:lnTo>
                  <a:pt x="1506283" y="94106"/>
                </a:lnTo>
                <a:lnTo>
                  <a:pt x="1434560" y="151447"/>
                </a:lnTo>
                <a:lnTo>
                  <a:pt x="1434560" y="151256"/>
                </a:lnTo>
                <a:lnTo>
                  <a:pt x="1362837" y="94011"/>
                </a:lnTo>
                <a:lnTo>
                  <a:pt x="1362837" y="94106"/>
                </a:lnTo>
                <a:lnTo>
                  <a:pt x="1291114" y="151447"/>
                </a:lnTo>
                <a:lnTo>
                  <a:pt x="1291114" y="151256"/>
                </a:lnTo>
                <a:lnTo>
                  <a:pt x="1219391" y="94011"/>
                </a:lnTo>
                <a:lnTo>
                  <a:pt x="1219391" y="94106"/>
                </a:lnTo>
                <a:lnTo>
                  <a:pt x="1147668" y="151447"/>
                </a:lnTo>
                <a:lnTo>
                  <a:pt x="1147668" y="139255"/>
                </a:lnTo>
                <a:close/>
                <a:moveTo>
                  <a:pt x="788956" y="81819"/>
                </a:moveTo>
                <a:lnTo>
                  <a:pt x="860775" y="139159"/>
                </a:lnTo>
                <a:lnTo>
                  <a:pt x="860775" y="139254"/>
                </a:lnTo>
                <a:lnTo>
                  <a:pt x="932497" y="81819"/>
                </a:lnTo>
                <a:lnTo>
                  <a:pt x="1004221" y="139159"/>
                </a:lnTo>
                <a:lnTo>
                  <a:pt x="1004221" y="139255"/>
                </a:lnTo>
                <a:lnTo>
                  <a:pt x="1075944" y="81819"/>
                </a:lnTo>
                <a:lnTo>
                  <a:pt x="1147667" y="139159"/>
                </a:lnTo>
                <a:lnTo>
                  <a:pt x="1147667" y="151256"/>
                </a:lnTo>
                <a:lnTo>
                  <a:pt x="1075944" y="94011"/>
                </a:lnTo>
                <a:lnTo>
                  <a:pt x="1075944" y="94106"/>
                </a:lnTo>
                <a:lnTo>
                  <a:pt x="1004221" y="151447"/>
                </a:lnTo>
                <a:lnTo>
                  <a:pt x="1004221" y="151256"/>
                </a:lnTo>
                <a:lnTo>
                  <a:pt x="932497" y="94011"/>
                </a:lnTo>
                <a:lnTo>
                  <a:pt x="932497" y="94106"/>
                </a:lnTo>
                <a:lnTo>
                  <a:pt x="860774" y="151447"/>
                </a:lnTo>
                <a:lnTo>
                  <a:pt x="860774" y="151255"/>
                </a:lnTo>
                <a:lnTo>
                  <a:pt x="788956" y="94011"/>
                </a:lnTo>
                <a:lnTo>
                  <a:pt x="788956" y="94106"/>
                </a:lnTo>
                <a:lnTo>
                  <a:pt x="717233" y="151447"/>
                </a:lnTo>
                <a:lnTo>
                  <a:pt x="717233" y="139255"/>
                </a:lnTo>
                <a:close/>
                <a:moveTo>
                  <a:pt x="502063" y="81819"/>
                </a:moveTo>
                <a:lnTo>
                  <a:pt x="573787" y="139159"/>
                </a:lnTo>
                <a:lnTo>
                  <a:pt x="573787" y="139254"/>
                </a:lnTo>
                <a:lnTo>
                  <a:pt x="645509" y="81819"/>
                </a:lnTo>
                <a:lnTo>
                  <a:pt x="717232" y="139159"/>
                </a:lnTo>
                <a:lnTo>
                  <a:pt x="717232" y="151256"/>
                </a:lnTo>
                <a:lnTo>
                  <a:pt x="645509" y="94011"/>
                </a:lnTo>
                <a:lnTo>
                  <a:pt x="645509" y="94106"/>
                </a:lnTo>
                <a:lnTo>
                  <a:pt x="573786" y="151447"/>
                </a:lnTo>
                <a:lnTo>
                  <a:pt x="573786" y="151255"/>
                </a:lnTo>
                <a:lnTo>
                  <a:pt x="502063" y="94011"/>
                </a:lnTo>
                <a:lnTo>
                  <a:pt x="502063" y="94106"/>
                </a:lnTo>
                <a:lnTo>
                  <a:pt x="430340" y="151447"/>
                </a:lnTo>
                <a:lnTo>
                  <a:pt x="430340" y="139255"/>
                </a:lnTo>
                <a:close/>
                <a:moveTo>
                  <a:pt x="71723" y="81819"/>
                </a:moveTo>
                <a:lnTo>
                  <a:pt x="143447" y="139159"/>
                </a:lnTo>
                <a:lnTo>
                  <a:pt x="143447" y="139255"/>
                </a:lnTo>
                <a:lnTo>
                  <a:pt x="215170" y="81819"/>
                </a:lnTo>
                <a:lnTo>
                  <a:pt x="286893" y="139159"/>
                </a:lnTo>
                <a:lnTo>
                  <a:pt x="286893" y="139255"/>
                </a:lnTo>
                <a:lnTo>
                  <a:pt x="358616" y="81819"/>
                </a:lnTo>
                <a:lnTo>
                  <a:pt x="430339" y="139159"/>
                </a:lnTo>
                <a:lnTo>
                  <a:pt x="430339" y="151256"/>
                </a:lnTo>
                <a:lnTo>
                  <a:pt x="358616" y="94011"/>
                </a:lnTo>
                <a:lnTo>
                  <a:pt x="358616" y="94106"/>
                </a:lnTo>
                <a:lnTo>
                  <a:pt x="286893" y="151447"/>
                </a:lnTo>
                <a:lnTo>
                  <a:pt x="286893" y="151256"/>
                </a:lnTo>
                <a:lnTo>
                  <a:pt x="215170" y="94011"/>
                </a:lnTo>
                <a:lnTo>
                  <a:pt x="215170" y="94106"/>
                </a:lnTo>
                <a:lnTo>
                  <a:pt x="143447" y="151447"/>
                </a:lnTo>
                <a:lnTo>
                  <a:pt x="143447" y="151256"/>
                </a:lnTo>
                <a:lnTo>
                  <a:pt x="71723" y="94011"/>
                </a:lnTo>
                <a:lnTo>
                  <a:pt x="71723" y="94106"/>
                </a:lnTo>
                <a:lnTo>
                  <a:pt x="0" y="151447"/>
                </a:lnTo>
                <a:lnTo>
                  <a:pt x="0" y="139255"/>
                </a:lnTo>
                <a:close/>
                <a:moveTo>
                  <a:pt x="3443002" y="0"/>
                </a:moveTo>
                <a:lnTo>
                  <a:pt x="3443002" y="95"/>
                </a:lnTo>
                <a:lnTo>
                  <a:pt x="3514725" y="57436"/>
                </a:lnTo>
                <a:lnTo>
                  <a:pt x="3514725" y="57341"/>
                </a:lnTo>
                <a:lnTo>
                  <a:pt x="3586448" y="0"/>
                </a:lnTo>
                <a:lnTo>
                  <a:pt x="3586448" y="12192"/>
                </a:lnTo>
                <a:lnTo>
                  <a:pt x="3514725" y="69533"/>
                </a:lnTo>
                <a:lnTo>
                  <a:pt x="3443002" y="12287"/>
                </a:lnTo>
                <a:lnTo>
                  <a:pt x="3443002" y="12192"/>
                </a:lnTo>
                <a:lnTo>
                  <a:pt x="3371279" y="69533"/>
                </a:lnTo>
                <a:lnTo>
                  <a:pt x="3299556" y="12287"/>
                </a:lnTo>
                <a:lnTo>
                  <a:pt x="3299556" y="95"/>
                </a:lnTo>
                <a:lnTo>
                  <a:pt x="3371279" y="57436"/>
                </a:lnTo>
                <a:lnTo>
                  <a:pt x="3371279" y="57341"/>
                </a:lnTo>
                <a:close/>
                <a:moveTo>
                  <a:pt x="3156109" y="0"/>
                </a:moveTo>
                <a:lnTo>
                  <a:pt x="3156109" y="95"/>
                </a:lnTo>
                <a:lnTo>
                  <a:pt x="3227832" y="57436"/>
                </a:lnTo>
                <a:lnTo>
                  <a:pt x="3227832" y="57341"/>
                </a:lnTo>
                <a:lnTo>
                  <a:pt x="3299555" y="0"/>
                </a:lnTo>
                <a:lnTo>
                  <a:pt x="3299555" y="12192"/>
                </a:lnTo>
                <a:lnTo>
                  <a:pt x="3227832" y="69533"/>
                </a:lnTo>
                <a:lnTo>
                  <a:pt x="3156109" y="12287"/>
                </a:lnTo>
                <a:lnTo>
                  <a:pt x="3156109" y="12192"/>
                </a:lnTo>
                <a:lnTo>
                  <a:pt x="3084386" y="69533"/>
                </a:lnTo>
                <a:lnTo>
                  <a:pt x="3012663" y="12287"/>
                </a:lnTo>
                <a:lnTo>
                  <a:pt x="3012663" y="95"/>
                </a:lnTo>
                <a:lnTo>
                  <a:pt x="3084386" y="57436"/>
                </a:lnTo>
                <a:lnTo>
                  <a:pt x="3084386" y="57341"/>
                </a:lnTo>
                <a:close/>
                <a:moveTo>
                  <a:pt x="2725674" y="0"/>
                </a:moveTo>
                <a:lnTo>
                  <a:pt x="2725674" y="95"/>
                </a:lnTo>
                <a:lnTo>
                  <a:pt x="2797397" y="57436"/>
                </a:lnTo>
                <a:lnTo>
                  <a:pt x="2797397" y="57341"/>
                </a:lnTo>
                <a:lnTo>
                  <a:pt x="2869216" y="0"/>
                </a:lnTo>
                <a:lnTo>
                  <a:pt x="2869216" y="95"/>
                </a:lnTo>
                <a:lnTo>
                  <a:pt x="2940939" y="57436"/>
                </a:lnTo>
                <a:lnTo>
                  <a:pt x="2940939" y="57341"/>
                </a:lnTo>
                <a:lnTo>
                  <a:pt x="3012662" y="0"/>
                </a:lnTo>
                <a:lnTo>
                  <a:pt x="3012662" y="12192"/>
                </a:lnTo>
                <a:lnTo>
                  <a:pt x="2940939" y="69533"/>
                </a:lnTo>
                <a:lnTo>
                  <a:pt x="2869216" y="12287"/>
                </a:lnTo>
                <a:lnTo>
                  <a:pt x="2869216" y="12192"/>
                </a:lnTo>
                <a:lnTo>
                  <a:pt x="2797397" y="69533"/>
                </a:lnTo>
                <a:lnTo>
                  <a:pt x="2725674" y="12287"/>
                </a:lnTo>
                <a:lnTo>
                  <a:pt x="2725674" y="12192"/>
                </a:lnTo>
                <a:lnTo>
                  <a:pt x="2653951" y="69533"/>
                </a:lnTo>
                <a:lnTo>
                  <a:pt x="2582228" y="12287"/>
                </a:lnTo>
                <a:lnTo>
                  <a:pt x="2582228" y="95"/>
                </a:lnTo>
                <a:lnTo>
                  <a:pt x="2653951" y="57436"/>
                </a:lnTo>
                <a:lnTo>
                  <a:pt x="2653951" y="57341"/>
                </a:lnTo>
                <a:close/>
                <a:moveTo>
                  <a:pt x="2438781" y="0"/>
                </a:moveTo>
                <a:lnTo>
                  <a:pt x="2438781" y="95"/>
                </a:lnTo>
                <a:lnTo>
                  <a:pt x="2510504" y="57436"/>
                </a:lnTo>
                <a:lnTo>
                  <a:pt x="2510504" y="57341"/>
                </a:lnTo>
                <a:lnTo>
                  <a:pt x="2582227" y="0"/>
                </a:lnTo>
                <a:lnTo>
                  <a:pt x="2582227" y="12192"/>
                </a:lnTo>
                <a:lnTo>
                  <a:pt x="2510504" y="69533"/>
                </a:lnTo>
                <a:lnTo>
                  <a:pt x="2438781" y="12287"/>
                </a:lnTo>
                <a:lnTo>
                  <a:pt x="2438781" y="12192"/>
                </a:lnTo>
                <a:lnTo>
                  <a:pt x="2367058" y="69533"/>
                </a:lnTo>
                <a:lnTo>
                  <a:pt x="2295335" y="12287"/>
                </a:lnTo>
                <a:lnTo>
                  <a:pt x="2295335" y="95"/>
                </a:lnTo>
                <a:lnTo>
                  <a:pt x="2367058" y="57436"/>
                </a:lnTo>
                <a:lnTo>
                  <a:pt x="2367058" y="57341"/>
                </a:lnTo>
                <a:close/>
                <a:moveTo>
                  <a:pt x="1721454" y="0"/>
                </a:moveTo>
                <a:lnTo>
                  <a:pt x="1721454" y="95"/>
                </a:lnTo>
                <a:lnTo>
                  <a:pt x="1793177" y="57436"/>
                </a:lnTo>
                <a:lnTo>
                  <a:pt x="1793177" y="57341"/>
                </a:lnTo>
                <a:lnTo>
                  <a:pt x="1864996" y="0"/>
                </a:lnTo>
                <a:lnTo>
                  <a:pt x="1864996" y="96"/>
                </a:lnTo>
                <a:lnTo>
                  <a:pt x="1936719" y="57436"/>
                </a:lnTo>
                <a:lnTo>
                  <a:pt x="1936719" y="57341"/>
                </a:lnTo>
                <a:lnTo>
                  <a:pt x="2008442" y="0"/>
                </a:lnTo>
                <a:lnTo>
                  <a:pt x="2008442" y="95"/>
                </a:lnTo>
                <a:lnTo>
                  <a:pt x="2080165" y="57436"/>
                </a:lnTo>
                <a:lnTo>
                  <a:pt x="2080165" y="57341"/>
                </a:lnTo>
                <a:lnTo>
                  <a:pt x="2151888" y="0"/>
                </a:lnTo>
                <a:lnTo>
                  <a:pt x="2151888" y="95"/>
                </a:lnTo>
                <a:lnTo>
                  <a:pt x="2223611" y="57436"/>
                </a:lnTo>
                <a:lnTo>
                  <a:pt x="2223611" y="57341"/>
                </a:lnTo>
                <a:lnTo>
                  <a:pt x="2295334" y="0"/>
                </a:lnTo>
                <a:lnTo>
                  <a:pt x="2295334" y="12192"/>
                </a:lnTo>
                <a:lnTo>
                  <a:pt x="2223611" y="69533"/>
                </a:lnTo>
                <a:lnTo>
                  <a:pt x="2151888" y="12287"/>
                </a:lnTo>
                <a:lnTo>
                  <a:pt x="2151888" y="12192"/>
                </a:lnTo>
                <a:lnTo>
                  <a:pt x="2080165" y="69533"/>
                </a:lnTo>
                <a:lnTo>
                  <a:pt x="2008442" y="12287"/>
                </a:lnTo>
                <a:lnTo>
                  <a:pt x="2008442" y="12192"/>
                </a:lnTo>
                <a:lnTo>
                  <a:pt x="1936719" y="69533"/>
                </a:lnTo>
                <a:lnTo>
                  <a:pt x="1864995" y="12287"/>
                </a:lnTo>
                <a:lnTo>
                  <a:pt x="1864995" y="12193"/>
                </a:lnTo>
                <a:lnTo>
                  <a:pt x="1793177" y="69533"/>
                </a:lnTo>
                <a:lnTo>
                  <a:pt x="1721454" y="12287"/>
                </a:lnTo>
                <a:lnTo>
                  <a:pt x="1721454" y="12192"/>
                </a:lnTo>
                <a:lnTo>
                  <a:pt x="1649730" y="69533"/>
                </a:lnTo>
                <a:lnTo>
                  <a:pt x="1578007" y="12287"/>
                </a:lnTo>
                <a:lnTo>
                  <a:pt x="1578007" y="95"/>
                </a:lnTo>
                <a:lnTo>
                  <a:pt x="1649730" y="57436"/>
                </a:lnTo>
                <a:lnTo>
                  <a:pt x="1649730" y="57341"/>
                </a:lnTo>
                <a:close/>
                <a:moveTo>
                  <a:pt x="1291114" y="0"/>
                </a:moveTo>
                <a:lnTo>
                  <a:pt x="1291114" y="95"/>
                </a:lnTo>
                <a:lnTo>
                  <a:pt x="1362837" y="57436"/>
                </a:lnTo>
                <a:lnTo>
                  <a:pt x="1362837" y="57341"/>
                </a:lnTo>
                <a:lnTo>
                  <a:pt x="1434560" y="0"/>
                </a:lnTo>
                <a:lnTo>
                  <a:pt x="1434560" y="95"/>
                </a:lnTo>
                <a:lnTo>
                  <a:pt x="1506283" y="57436"/>
                </a:lnTo>
                <a:lnTo>
                  <a:pt x="1506283" y="57341"/>
                </a:lnTo>
                <a:lnTo>
                  <a:pt x="1578006" y="0"/>
                </a:lnTo>
                <a:lnTo>
                  <a:pt x="1578006" y="12192"/>
                </a:lnTo>
                <a:lnTo>
                  <a:pt x="1506283" y="69533"/>
                </a:lnTo>
                <a:lnTo>
                  <a:pt x="1434560" y="12287"/>
                </a:lnTo>
                <a:lnTo>
                  <a:pt x="1434560" y="12192"/>
                </a:lnTo>
                <a:lnTo>
                  <a:pt x="1362837" y="69533"/>
                </a:lnTo>
                <a:lnTo>
                  <a:pt x="1291114" y="12287"/>
                </a:lnTo>
                <a:lnTo>
                  <a:pt x="1291114" y="12192"/>
                </a:lnTo>
                <a:lnTo>
                  <a:pt x="1219391" y="69533"/>
                </a:lnTo>
                <a:lnTo>
                  <a:pt x="1147668" y="12287"/>
                </a:lnTo>
                <a:lnTo>
                  <a:pt x="1147668" y="95"/>
                </a:lnTo>
                <a:lnTo>
                  <a:pt x="1219391" y="57436"/>
                </a:lnTo>
                <a:lnTo>
                  <a:pt x="1219391" y="57341"/>
                </a:lnTo>
                <a:close/>
                <a:moveTo>
                  <a:pt x="860775" y="0"/>
                </a:moveTo>
                <a:lnTo>
                  <a:pt x="860775" y="96"/>
                </a:lnTo>
                <a:lnTo>
                  <a:pt x="932497" y="57436"/>
                </a:lnTo>
                <a:lnTo>
                  <a:pt x="932497" y="57341"/>
                </a:lnTo>
                <a:lnTo>
                  <a:pt x="1004221" y="0"/>
                </a:lnTo>
                <a:lnTo>
                  <a:pt x="1004221" y="95"/>
                </a:lnTo>
                <a:lnTo>
                  <a:pt x="1075944" y="57436"/>
                </a:lnTo>
                <a:lnTo>
                  <a:pt x="1075944" y="57341"/>
                </a:lnTo>
                <a:lnTo>
                  <a:pt x="1147667" y="0"/>
                </a:lnTo>
                <a:lnTo>
                  <a:pt x="1147667" y="12192"/>
                </a:lnTo>
                <a:lnTo>
                  <a:pt x="1075944" y="69533"/>
                </a:lnTo>
                <a:lnTo>
                  <a:pt x="1004221" y="12287"/>
                </a:lnTo>
                <a:lnTo>
                  <a:pt x="1004221" y="12192"/>
                </a:lnTo>
                <a:lnTo>
                  <a:pt x="932497" y="69533"/>
                </a:lnTo>
                <a:lnTo>
                  <a:pt x="860774" y="12287"/>
                </a:lnTo>
                <a:lnTo>
                  <a:pt x="860774" y="12193"/>
                </a:lnTo>
                <a:lnTo>
                  <a:pt x="788956" y="69533"/>
                </a:lnTo>
                <a:lnTo>
                  <a:pt x="717233" y="12287"/>
                </a:lnTo>
                <a:lnTo>
                  <a:pt x="717233" y="95"/>
                </a:lnTo>
                <a:lnTo>
                  <a:pt x="788956" y="57436"/>
                </a:lnTo>
                <a:lnTo>
                  <a:pt x="788956" y="57341"/>
                </a:lnTo>
                <a:close/>
                <a:moveTo>
                  <a:pt x="573787" y="0"/>
                </a:moveTo>
                <a:lnTo>
                  <a:pt x="573787" y="96"/>
                </a:lnTo>
                <a:lnTo>
                  <a:pt x="645509" y="57436"/>
                </a:lnTo>
                <a:lnTo>
                  <a:pt x="645509" y="57341"/>
                </a:lnTo>
                <a:lnTo>
                  <a:pt x="717232" y="0"/>
                </a:lnTo>
                <a:lnTo>
                  <a:pt x="717232" y="12192"/>
                </a:lnTo>
                <a:lnTo>
                  <a:pt x="645509" y="69533"/>
                </a:lnTo>
                <a:lnTo>
                  <a:pt x="573786" y="12287"/>
                </a:lnTo>
                <a:lnTo>
                  <a:pt x="573786" y="12193"/>
                </a:lnTo>
                <a:lnTo>
                  <a:pt x="502063" y="69533"/>
                </a:lnTo>
                <a:lnTo>
                  <a:pt x="430340" y="12287"/>
                </a:lnTo>
                <a:lnTo>
                  <a:pt x="430340" y="95"/>
                </a:lnTo>
                <a:lnTo>
                  <a:pt x="502063" y="57436"/>
                </a:lnTo>
                <a:lnTo>
                  <a:pt x="502063" y="57341"/>
                </a:lnTo>
                <a:close/>
                <a:moveTo>
                  <a:pt x="143447" y="0"/>
                </a:moveTo>
                <a:lnTo>
                  <a:pt x="143447" y="95"/>
                </a:lnTo>
                <a:lnTo>
                  <a:pt x="215170" y="57436"/>
                </a:lnTo>
                <a:lnTo>
                  <a:pt x="215170" y="57341"/>
                </a:lnTo>
                <a:lnTo>
                  <a:pt x="286893" y="0"/>
                </a:lnTo>
                <a:lnTo>
                  <a:pt x="286893" y="95"/>
                </a:lnTo>
                <a:lnTo>
                  <a:pt x="358616" y="57436"/>
                </a:lnTo>
                <a:lnTo>
                  <a:pt x="358616" y="57341"/>
                </a:lnTo>
                <a:lnTo>
                  <a:pt x="430339" y="0"/>
                </a:lnTo>
                <a:lnTo>
                  <a:pt x="430339" y="12192"/>
                </a:lnTo>
                <a:lnTo>
                  <a:pt x="358616" y="69533"/>
                </a:lnTo>
                <a:lnTo>
                  <a:pt x="286893" y="12287"/>
                </a:lnTo>
                <a:lnTo>
                  <a:pt x="286893" y="12192"/>
                </a:lnTo>
                <a:lnTo>
                  <a:pt x="215170" y="69533"/>
                </a:lnTo>
                <a:lnTo>
                  <a:pt x="143447" y="12287"/>
                </a:lnTo>
                <a:lnTo>
                  <a:pt x="143447" y="12192"/>
                </a:lnTo>
                <a:lnTo>
                  <a:pt x="71723" y="69533"/>
                </a:lnTo>
                <a:lnTo>
                  <a:pt x="0" y="12287"/>
                </a:lnTo>
                <a:lnTo>
                  <a:pt x="0" y="95"/>
                </a:lnTo>
                <a:lnTo>
                  <a:pt x="71723" y="57436"/>
                </a:lnTo>
                <a:lnTo>
                  <a:pt x="71723" y="57341"/>
                </a:lnTo>
                <a:close/>
              </a:path>
            </a:pathLst>
          </a:custGeom>
          <a:solidFill>
            <a:srgbClr val="4F332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3" name="组合 2"/>
          <p:cNvGrpSpPr/>
          <p:nvPr/>
        </p:nvGrpSpPr>
        <p:grpSpPr>
          <a:xfrm>
            <a:off x="758265" y="1166357"/>
            <a:ext cx="10604500" cy="1703858"/>
            <a:chOff x="758265" y="1166357"/>
            <a:chExt cx="10604500" cy="1703858"/>
          </a:xfrm>
        </p:grpSpPr>
        <p:sp>
          <p:nvSpPr>
            <p:cNvPr id="30" name="缺角矩形 29"/>
            <p:cNvSpPr/>
            <p:nvPr/>
          </p:nvSpPr>
          <p:spPr>
            <a:xfrm>
              <a:off x="758265" y="1356413"/>
              <a:ext cx="10604500" cy="1513802"/>
            </a:xfrm>
            <a:prstGeom prst="plaque">
              <a:avLst>
                <a:gd name="adj" fmla="val 0"/>
              </a:avLst>
            </a:prstGeom>
            <a:blipFill>
              <a:blip r:embed="rId3"/>
              <a:stretch>
                <a:fillRect/>
              </a:stretch>
            </a:blipFill>
            <a:ln>
              <a:gradFill flip="none" rotWithShape="1">
                <a:gsLst>
                  <a:gs pos="0">
                    <a:srgbClr val="836951">
                      <a:alpha val="20000"/>
                    </a:srgbClr>
                  </a:gs>
                  <a:gs pos="100000">
                    <a:srgbClr val="836951"/>
                  </a:gs>
                </a:gsLst>
                <a:lin ang="10800000" scaled="1"/>
                <a:tileRect/>
              </a:gradFill>
            </a:ln>
            <a:effectLst>
              <a:outerShdw blurRad="508000" dist="254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文本框 30"/>
            <p:cNvSpPr txBox="1"/>
            <p:nvPr/>
          </p:nvSpPr>
          <p:spPr>
            <a:xfrm>
              <a:off x="958972" y="1166357"/>
              <a:ext cx="3638631" cy="523220"/>
            </a:xfrm>
            <a:prstGeom prst="roundRect">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solidFill>
                    <a:schemeClr val="bg1"/>
                  </a:solidFill>
                  <a:sym typeface="Arial" panose="020B0604020202090204" pitchFamily="34" charset="0"/>
                </a:rPr>
                <a:t>通读全文，确定位置 </a:t>
              </a:r>
              <a:endParaRPr lang="zh-CN" altLang="en-US" dirty="0">
                <a:solidFill>
                  <a:schemeClr val="bg1"/>
                </a:solidFill>
              </a:endParaRPr>
            </a:p>
          </p:txBody>
        </p:sp>
        <p:sp>
          <p:nvSpPr>
            <p:cNvPr id="8" name="文本框 7"/>
            <p:cNvSpPr txBox="1"/>
            <p:nvPr/>
          </p:nvSpPr>
          <p:spPr>
            <a:xfrm>
              <a:off x="950755" y="1672970"/>
              <a:ext cx="9717245" cy="1120371"/>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R="0" lvl="0" indent="736600" algn="just" defTabSz="914400" rtl="0" eaLnBrk="1" fontAlgn="auto" latinLnBrk="0" hangingPunct="1">
                <a:lnSpc>
                  <a:spcPct val="125000"/>
                </a:lnSpc>
                <a:spcBef>
                  <a:spcPts val="0"/>
                </a:spcBef>
                <a:spcAft>
                  <a:spcPts val="0"/>
                </a:spcAft>
                <a:buClrTx/>
                <a:buSzTx/>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找出相关情节在小说中的位置，根据所处位置，思考该情节的作用。</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grpSp>
        <p:nvGrpSpPr>
          <p:cNvPr id="7" name="组合 6"/>
          <p:cNvGrpSpPr/>
          <p:nvPr/>
        </p:nvGrpSpPr>
        <p:grpSpPr>
          <a:xfrm>
            <a:off x="758265" y="3061793"/>
            <a:ext cx="10604500" cy="2380442"/>
            <a:chOff x="758265" y="2902050"/>
            <a:chExt cx="10604500" cy="2380442"/>
          </a:xfrm>
        </p:grpSpPr>
        <p:sp>
          <p:nvSpPr>
            <p:cNvPr id="32" name="缺角矩形 31"/>
            <p:cNvSpPr/>
            <p:nvPr/>
          </p:nvSpPr>
          <p:spPr>
            <a:xfrm>
              <a:off x="758265" y="3092106"/>
              <a:ext cx="10604500" cy="2190386"/>
            </a:xfrm>
            <a:prstGeom prst="plaque">
              <a:avLst>
                <a:gd name="adj" fmla="val 0"/>
              </a:avLst>
            </a:prstGeom>
            <a:blipFill>
              <a:blip r:embed="rId3"/>
              <a:stretch>
                <a:fillRect/>
              </a:stretch>
            </a:blipFill>
            <a:ln>
              <a:gradFill flip="none" rotWithShape="1">
                <a:gsLst>
                  <a:gs pos="0">
                    <a:srgbClr val="836951">
                      <a:alpha val="20000"/>
                    </a:srgbClr>
                  </a:gs>
                  <a:gs pos="100000">
                    <a:srgbClr val="836951"/>
                  </a:gs>
                </a:gsLst>
                <a:lin ang="10800000" scaled="1"/>
                <a:tileRect/>
              </a:gradFill>
            </a:ln>
            <a:effectLst>
              <a:outerShdw blurRad="508000" dist="254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3" name="文本框 32"/>
            <p:cNvSpPr txBox="1"/>
            <p:nvPr/>
          </p:nvSpPr>
          <p:spPr>
            <a:xfrm>
              <a:off x="958972" y="2902050"/>
              <a:ext cx="3638631" cy="523220"/>
            </a:xfrm>
            <a:prstGeom prst="roundRect">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solidFill>
                    <a:schemeClr val="bg1"/>
                  </a:solidFill>
                  <a:sym typeface="Arial" panose="020B0604020202090204" pitchFamily="34" charset="0"/>
                </a:rPr>
                <a:t>确定角度，找出对应</a:t>
              </a:r>
              <a:endParaRPr lang="zh-CN" altLang="en-US" dirty="0">
                <a:solidFill>
                  <a:schemeClr val="bg1"/>
                </a:solidFill>
              </a:endParaRPr>
            </a:p>
          </p:txBody>
        </p:sp>
        <p:sp>
          <p:nvSpPr>
            <p:cNvPr id="34" name="文本框 33"/>
            <p:cNvSpPr txBox="1"/>
            <p:nvPr/>
          </p:nvSpPr>
          <p:spPr>
            <a:xfrm>
              <a:off x="950755" y="3457105"/>
              <a:ext cx="9717245" cy="1658980"/>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R="0" lvl="0" indent="736600" algn="just" defTabSz="914400" rtl="0" eaLnBrk="1" fontAlgn="auto" latinLnBrk="0" hangingPunct="1">
                <a:lnSpc>
                  <a:spcPct val="125000"/>
                </a:lnSpc>
                <a:spcBef>
                  <a:spcPts val="0"/>
                </a:spcBef>
                <a:spcAft>
                  <a:spcPts val="0"/>
                </a:spcAft>
                <a:buClrTx/>
                <a:buSzTx/>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解答“情节作用”题需要从上面所讲的内容方面</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环境、人物、主题、读者</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和结构方面思考，从文中找出对应内容分析（回扣文本）。</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grpSp>
        <p:nvGrpSpPr>
          <p:cNvPr id="9" name="组合 8"/>
          <p:cNvGrpSpPr/>
          <p:nvPr/>
        </p:nvGrpSpPr>
        <p:grpSpPr>
          <a:xfrm>
            <a:off x="758265" y="5633813"/>
            <a:ext cx="10604500" cy="771565"/>
            <a:chOff x="758265" y="5460559"/>
            <a:chExt cx="10604500" cy="771565"/>
          </a:xfrm>
        </p:grpSpPr>
        <p:sp>
          <p:nvSpPr>
            <p:cNvPr id="2" name="缺角矩形 1"/>
            <p:cNvSpPr/>
            <p:nvPr/>
          </p:nvSpPr>
          <p:spPr>
            <a:xfrm>
              <a:off x="758265" y="5619429"/>
              <a:ext cx="10604500" cy="612695"/>
            </a:xfrm>
            <a:prstGeom prst="plaque">
              <a:avLst>
                <a:gd name="adj" fmla="val 0"/>
              </a:avLst>
            </a:prstGeom>
            <a:blipFill>
              <a:blip r:embed="rId3"/>
              <a:stretch>
                <a:fillRect/>
              </a:stretch>
            </a:blipFill>
            <a:ln>
              <a:gradFill flip="none" rotWithShape="1">
                <a:gsLst>
                  <a:gs pos="0">
                    <a:srgbClr val="836951">
                      <a:alpha val="20000"/>
                    </a:srgbClr>
                  </a:gs>
                  <a:gs pos="100000">
                    <a:srgbClr val="836951"/>
                  </a:gs>
                </a:gsLst>
                <a:lin ang="10800000" scaled="1"/>
                <a:tileRect/>
              </a:gradFill>
            </a:ln>
            <a:effectLst>
              <a:outerShdw blurRad="508000" dist="254000" dir="5400000" sx="90000" sy="90000" algn="t" rotWithShape="0">
                <a:srgbClr val="3C2719">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6" name="文本框 35"/>
            <p:cNvSpPr txBox="1"/>
            <p:nvPr/>
          </p:nvSpPr>
          <p:spPr>
            <a:xfrm>
              <a:off x="958972" y="5460559"/>
              <a:ext cx="3638631" cy="523220"/>
            </a:xfrm>
            <a:prstGeom prst="roundRect">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solidFill>
                    <a:schemeClr val="bg1"/>
                  </a:solidFill>
                  <a:sym typeface="Arial" panose="020B0604020202090204" pitchFamily="34" charset="0"/>
                </a:rPr>
                <a:t>分点分条，表述答案</a:t>
              </a:r>
              <a:endParaRPr lang="zh-CN" altLang="en-US"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from="0" to="1" calcmode="lin" valueType="num">
                                      <p:cBhvr>
                                        <p:cTn id="7" dur="500" fill="hold">
                                          <p:stCondLst>
                                            <p:cond delay="0"/>
                                          </p:stCondLst>
                                        </p:cTn>
                                        <p:tgtEl>
                                          <p:spTgt spid="3"/>
                                        </p:tgtEl>
                                        <p:attrNameLst>
                                          <p:attrName>style.opacity</p:attrName>
                                        </p:attrNameLst>
                                      </p:cBhvr>
                                    </p:anim>
                                    <p:anim to="" calcmode="lin" valueType="num">
                                      <p:cBhvr>
                                        <p:cTn id="8" dur="500" fill="hold">
                                          <p:stCondLst>
                                            <p:cond delay="0"/>
                                          </p:stCondLst>
                                        </p:cTn>
                                        <p:tgtEl>
                                          <p:spTgt spid="3"/>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from="0" to="1" calcmode="lin" valueType="num">
                                      <p:cBhvr>
                                        <p:cTn id="13" dur="500" fill="hold">
                                          <p:stCondLst>
                                            <p:cond delay="0"/>
                                          </p:stCondLst>
                                        </p:cTn>
                                        <p:tgtEl>
                                          <p:spTgt spid="7"/>
                                        </p:tgtEl>
                                        <p:attrNameLst>
                                          <p:attrName>style.opacity</p:attrName>
                                        </p:attrNameLst>
                                      </p:cBhvr>
                                    </p:anim>
                                    <p:anim to="" calcmode="lin" valueType="num">
                                      <p:cBhvr>
                                        <p:cTn id="14" dur="5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from="0" to="1" calcmode="lin" valueType="num">
                                      <p:cBhvr>
                                        <p:cTn id="19" dur="500" fill="hold">
                                          <p:stCondLst>
                                            <p:cond delay="0"/>
                                          </p:stCondLst>
                                        </p:cTn>
                                        <p:tgtEl>
                                          <p:spTgt spid="9"/>
                                        </p:tgtEl>
                                        <p:attrNameLst>
                                          <p:attrName>style.opacity</p:attrName>
                                        </p:attrNameLst>
                                      </p:cBhvr>
                                    </p:anim>
                                    <p:anim to="" calcmode="lin" valueType="num">
                                      <p:cBhvr>
                                        <p:cTn id="20"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pic>
        <p:nvPicPr>
          <p:cNvPr id="44" name="图片-" descr="书架上有许多书&#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10000"/>
                    </a14:imgEffect>
                    <a14:imgEffect>
                      <a14:colorTemperature colorTemp="8800"/>
                    </a14:imgEffect>
                    <a14:imgEffect>
                      <a14:saturation sat="30000"/>
                    </a14:imgEffect>
                  </a14:imgLayer>
                </a14:imgProps>
              </a:ext>
              <a:ext uri="{28A0092B-C50C-407E-A947-70E740481C1C}">
                <a14:useLocalDpi xmlns:a14="http://schemas.microsoft.com/office/drawing/2010/main" val="0"/>
              </a:ext>
            </a:extLst>
          </a:blip>
          <a:srcRect t="83690" b="4671"/>
          <a:stretch>
            <a:fillRect/>
          </a:stretch>
        </p:blipFill>
        <p:spPr>
          <a:xfrm>
            <a:off x="-5912" y="5442479"/>
            <a:ext cx="12191998" cy="1415521"/>
          </a:xfrm>
          <a:custGeom>
            <a:avLst/>
            <a:gdLst>
              <a:gd name="connsiteX0" fmla="*/ 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8" h="6858000">
                <a:moveTo>
                  <a:pt x="0" y="0"/>
                </a:moveTo>
                <a:lnTo>
                  <a:pt x="12191998" y="0"/>
                </a:lnTo>
                <a:lnTo>
                  <a:pt x="12191998" y="6858000"/>
                </a:lnTo>
                <a:lnTo>
                  <a:pt x="0" y="6858000"/>
                </a:lnTo>
                <a:close/>
              </a:path>
            </a:pathLst>
          </a:custGeom>
        </p:spPr>
      </p:pic>
      <p:sp>
        <p:nvSpPr>
          <p:cNvPr id="38" name="缺角矩形 37"/>
          <p:cNvSpPr/>
          <p:nvPr/>
        </p:nvSpPr>
        <p:spPr>
          <a:xfrm>
            <a:off x="630238" y="596765"/>
            <a:ext cx="10931524" cy="5842135"/>
          </a:xfrm>
          <a:prstGeom prst="plaque">
            <a:avLst>
              <a:gd name="adj" fmla="val 0"/>
            </a:avLst>
          </a:prstGeom>
          <a:blipFill>
            <a:blip r:embed="rId3">
              <a:extLst>
                <a:ext uri="{BEBA8EAE-BF5A-486C-A8C5-ECC9F3942E4B}">
                  <a14:imgProps xmlns:a14="http://schemas.microsoft.com/office/drawing/2010/main">
                    <a14:imgLayer r:embed="rId4">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54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4" name="图片 13" descr="查看图片"/>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 contrast="26000"/>
                    </a14:imgEffect>
                    <a14:imgEffect>
                      <a14:colorTemperature colorTemp="11200"/>
                    </a14:imgEffect>
                    <a14:imgEffect>
                      <a14:saturation sat="40000"/>
                    </a14:imgEffect>
                  </a14:imgLayer>
                </a14:imgProps>
              </a:ext>
              <a:ext uri="{28A0092B-C50C-407E-A947-70E740481C1C}">
                <a14:useLocalDpi xmlns:a14="http://schemas.microsoft.com/office/drawing/2010/main" val="0"/>
              </a:ext>
            </a:extLst>
          </a:blip>
          <a:srcRect l="5758" t="9411" r="67909" b="3024"/>
          <a:stretch>
            <a:fillRect/>
          </a:stretch>
        </p:blipFill>
        <p:spPr bwMode="auto">
          <a:xfrm rot="5400000">
            <a:off x="4983487" y="-245867"/>
            <a:ext cx="2170698" cy="11184640"/>
          </a:xfrm>
          <a:custGeom>
            <a:avLst/>
            <a:gdLst>
              <a:gd name="connsiteX0" fmla="*/ 0 w 2883582"/>
              <a:gd name="connsiteY0" fmla="*/ 12191999 h 12191999"/>
              <a:gd name="connsiteX1" fmla="*/ 0 w 2883582"/>
              <a:gd name="connsiteY1" fmla="*/ 0 h 12191999"/>
              <a:gd name="connsiteX2" fmla="*/ 2883582 w 2883582"/>
              <a:gd name="connsiteY2" fmla="*/ 0 h 12191999"/>
              <a:gd name="connsiteX3" fmla="*/ 2883581 w 2883582"/>
              <a:gd name="connsiteY3" fmla="*/ 12191999 h 12191999"/>
            </a:gdLst>
            <a:ahLst/>
            <a:cxnLst>
              <a:cxn ang="0">
                <a:pos x="connsiteX0" y="connsiteY0"/>
              </a:cxn>
              <a:cxn ang="0">
                <a:pos x="connsiteX1" y="connsiteY1"/>
              </a:cxn>
              <a:cxn ang="0">
                <a:pos x="connsiteX2" y="connsiteY2"/>
              </a:cxn>
              <a:cxn ang="0">
                <a:pos x="connsiteX3" y="connsiteY3"/>
              </a:cxn>
            </a:cxnLst>
            <a:rect l="l" t="t" r="r" b="b"/>
            <a:pathLst>
              <a:path w="2883582" h="12191999">
                <a:moveTo>
                  <a:pt x="0" y="12191999"/>
                </a:moveTo>
                <a:lnTo>
                  <a:pt x="0" y="0"/>
                </a:lnTo>
                <a:lnTo>
                  <a:pt x="2883582" y="0"/>
                </a:lnTo>
                <a:lnTo>
                  <a:pt x="2883581" y="12191999"/>
                </a:lnTo>
                <a:close/>
              </a:path>
            </a:pathLst>
          </a:custGeom>
          <a:noFill/>
          <a:extLst>
            <a:ext uri="{909E8E84-426E-40DD-AFC4-6F175D3DCCD1}">
              <a14:hiddenFill xmlns:a14="http://schemas.microsoft.com/office/drawing/2010/main">
                <a:solidFill>
                  <a:srgbClr val="FFFFFF"/>
                </a:solidFill>
              </a14:hiddenFill>
            </a:ext>
          </a:extLst>
        </p:spPr>
      </p:pic>
      <p:sp>
        <p:nvSpPr>
          <p:cNvPr id="18" name="任意多边形: 形状 17"/>
          <p:cNvSpPr/>
          <p:nvPr/>
        </p:nvSpPr>
        <p:spPr>
          <a:xfrm>
            <a:off x="630238" y="3531149"/>
            <a:ext cx="10909490" cy="1181375"/>
          </a:xfrm>
          <a:custGeom>
            <a:avLst/>
            <a:gdLst>
              <a:gd name="connsiteX0" fmla="*/ 0 w 10963917"/>
              <a:gd name="connsiteY0" fmla="*/ 2094850 h 2186290"/>
              <a:gd name="connsiteX1" fmla="*/ 10963917 w 10963917"/>
              <a:gd name="connsiteY1" fmla="*/ 2094850 h 2186290"/>
              <a:gd name="connsiteX2" fmla="*/ 10948397 w 10963917"/>
              <a:gd name="connsiteY2" fmla="*/ 1240775 h 2186290"/>
              <a:gd name="connsiteX3" fmla="*/ 10906013 w 10963917"/>
              <a:gd name="connsiteY3" fmla="*/ 358125 h 2186290"/>
              <a:gd name="connsiteX4" fmla="*/ 10856233 w 10963917"/>
              <a:gd name="connsiteY4" fmla="*/ 329550 h 2186290"/>
              <a:gd name="connsiteX5" fmla="*/ 10776619 w 10963917"/>
              <a:gd name="connsiteY5" fmla="*/ 286270 h 2186290"/>
              <a:gd name="connsiteX6" fmla="*/ 10671869 w 10963917"/>
              <a:gd name="connsiteY6" fmla="*/ 227131 h 2186290"/>
              <a:gd name="connsiteX7" fmla="*/ 10565130 w 10963917"/>
              <a:gd name="connsiteY7" fmla="*/ 175161 h 2186290"/>
              <a:gd name="connsiteX8" fmla="*/ 10497473 w 10963917"/>
              <a:gd name="connsiteY8" fmla="*/ 139050 h 2186290"/>
              <a:gd name="connsiteX9" fmla="*/ 10446879 w 10963917"/>
              <a:gd name="connsiteY9" fmla="*/ 107300 h 2186290"/>
              <a:gd name="connsiteX10" fmla="*/ 10388402 w 10963917"/>
              <a:gd name="connsiteY10" fmla="*/ 75550 h 2186290"/>
              <a:gd name="connsiteX11" fmla="*/ 10340681 w 10963917"/>
              <a:gd name="connsiteY11" fmla="*/ 46975 h 2186290"/>
              <a:gd name="connsiteX12" fmla="*/ 10161881 w 10963917"/>
              <a:gd name="connsiteY12" fmla="*/ 10761 h 2186290"/>
              <a:gd name="connsiteX13" fmla="*/ 9986703 w 10963917"/>
              <a:gd name="connsiteY13" fmla="*/ 193 h 2186290"/>
              <a:gd name="connsiteX14" fmla="*/ 9919277 w 10963917"/>
              <a:gd name="connsiteY14" fmla="*/ 55662 h 2186290"/>
              <a:gd name="connsiteX15" fmla="*/ 9853781 w 10963917"/>
              <a:gd name="connsiteY15" fmla="*/ 137647 h 2186290"/>
              <a:gd name="connsiteX16" fmla="*/ 9812329 w 10963917"/>
              <a:gd name="connsiteY16" fmla="*/ 191416 h 2186290"/>
              <a:gd name="connsiteX17" fmla="*/ 9606622 w 10963917"/>
              <a:gd name="connsiteY17" fmla="*/ 222175 h 2186290"/>
              <a:gd name="connsiteX18" fmla="*/ 8877300 w 10963917"/>
              <a:gd name="connsiteY18" fmla="*/ 300466 h 2186290"/>
              <a:gd name="connsiteX19" fmla="*/ 8750300 w 10963917"/>
              <a:gd name="connsiteY19" fmla="*/ 449972 h 2186290"/>
              <a:gd name="connsiteX20" fmla="*/ 8623300 w 10963917"/>
              <a:gd name="connsiteY20" fmla="*/ 475705 h 2186290"/>
              <a:gd name="connsiteX21" fmla="*/ 8499977 w 10963917"/>
              <a:gd name="connsiteY21" fmla="*/ 520392 h 2186290"/>
              <a:gd name="connsiteX22" fmla="*/ 8411077 w 10963917"/>
              <a:gd name="connsiteY22" fmla="*/ 568024 h 2186290"/>
              <a:gd name="connsiteX23" fmla="*/ 8286750 w 10963917"/>
              <a:gd name="connsiteY23" fmla="*/ 599802 h 2186290"/>
              <a:gd name="connsiteX24" fmla="*/ 7918450 w 10963917"/>
              <a:gd name="connsiteY24" fmla="*/ 692245 h 2186290"/>
              <a:gd name="connsiteX25" fmla="*/ 7524750 w 10963917"/>
              <a:gd name="connsiteY25" fmla="*/ 712470 h 2186290"/>
              <a:gd name="connsiteX26" fmla="*/ 7300378 w 10963917"/>
              <a:gd name="connsiteY26" fmla="*/ 719699 h 2186290"/>
              <a:gd name="connsiteX27" fmla="*/ 7135278 w 10963917"/>
              <a:gd name="connsiteY27" fmla="*/ 668077 h 2186290"/>
              <a:gd name="connsiteX28" fmla="*/ 6895795 w 10963917"/>
              <a:gd name="connsiteY28" fmla="*/ 559170 h 2186290"/>
              <a:gd name="connsiteX29" fmla="*/ 6753713 w 10963917"/>
              <a:gd name="connsiteY29" fmla="*/ 569872 h 2186290"/>
              <a:gd name="connsiteX30" fmla="*/ 6132855 w 10963917"/>
              <a:gd name="connsiteY30" fmla="*/ 544192 h 2186290"/>
              <a:gd name="connsiteX31" fmla="*/ 5969252 w 10963917"/>
              <a:gd name="connsiteY31" fmla="*/ 565285 h 2186290"/>
              <a:gd name="connsiteX32" fmla="*/ 5872353 w 10963917"/>
              <a:gd name="connsiteY32" fmla="*/ 611211 h 2186290"/>
              <a:gd name="connsiteX33" fmla="*/ 5807227 w 10963917"/>
              <a:gd name="connsiteY33" fmla="*/ 621650 h 2186290"/>
              <a:gd name="connsiteX34" fmla="*/ 5515623 w 10963917"/>
              <a:gd name="connsiteY34" fmla="*/ 719410 h 2186290"/>
              <a:gd name="connsiteX35" fmla="*/ 5326149 w 10963917"/>
              <a:gd name="connsiteY35" fmla="*/ 806905 h 2186290"/>
              <a:gd name="connsiteX36" fmla="*/ 5207000 w 10963917"/>
              <a:gd name="connsiteY36" fmla="*/ 730861 h 2186290"/>
              <a:gd name="connsiteX37" fmla="*/ 5067300 w 10963917"/>
              <a:gd name="connsiteY37" fmla="*/ 646181 h 2186290"/>
              <a:gd name="connsiteX38" fmla="*/ 4972050 w 10963917"/>
              <a:gd name="connsiteY38" fmla="*/ 599489 h 2186290"/>
              <a:gd name="connsiteX39" fmla="*/ 4584527 w 10963917"/>
              <a:gd name="connsiteY39" fmla="*/ 501058 h 2186290"/>
              <a:gd name="connsiteX40" fmla="*/ 4289283 w 10963917"/>
              <a:gd name="connsiteY40" fmla="*/ 474715 h 2186290"/>
              <a:gd name="connsiteX41" fmla="*/ 3905250 w 10963917"/>
              <a:gd name="connsiteY41" fmla="*/ 586853 h 2186290"/>
              <a:gd name="connsiteX42" fmla="*/ 3639975 w 10963917"/>
              <a:gd name="connsiteY42" fmla="*/ 666399 h 2186290"/>
              <a:gd name="connsiteX43" fmla="*/ 3488206 w 10963917"/>
              <a:gd name="connsiteY43" fmla="*/ 638476 h 2186290"/>
              <a:gd name="connsiteX44" fmla="*/ 3377016 w 10963917"/>
              <a:gd name="connsiteY44" fmla="*/ 658617 h 2186290"/>
              <a:gd name="connsiteX45" fmla="*/ 3267010 w 10963917"/>
              <a:gd name="connsiteY45" fmla="*/ 669827 h 2186290"/>
              <a:gd name="connsiteX46" fmla="*/ 3175000 w 10963917"/>
              <a:gd name="connsiteY46" fmla="*/ 657091 h 2186290"/>
              <a:gd name="connsiteX47" fmla="*/ 3092450 w 10963917"/>
              <a:gd name="connsiteY47" fmla="*/ 666410 h 2186290"/>
              <a:gd name="connsiteX48" fmla="*/ 2822393 w 10963917"/>
              <a:gd name="connsiteY48" fmla="*/ 721723 h 2186290"/>
              <a:gd name="connsiteX49" fmla="*/ 2565175 w 10963917"/>
              <a:gd name="connsiteY49" fmla="*/ 736668 h 2186290"/>
              <a:gd name="connsiteX50" fmla="*/ 2355850 w 10963917"/>
              <a:gd name="connsiteY50" fmla="*/ 727180 h 2186290"/>
              <a:gd name="connsiteX51" fmla="*/ 2289175 w 10963917"/>
              <a:gd name="connsiteY51" fmla="*/ 771605 h 2186290"/>
              <a:gd name="connsiteX52" fmla="*/ 2222500 w 10963917"/>
              <a:gd name="connsiteY52" fmla="*/ 837114 h 2186290"/>
              <a:gd name="connsiteX53" fmla="*/ 2260600 w 10963917"/>
              <a:gd name="connsiteY53" fmla="*/ 894700 h 2186290"/>
              <a:gd name="connsiteX54" fmla="*/ 2270125 w 10963917"/>
              <a:gd name="connsiteY54" fmla="*/ 949211 h 2186290"/>
              <a:gd name="connsiteX55" fmla="*/ 2208601 w 10963917"/>
              <a:gd name="connsiteY55" fmla="*/ 911510 h 2186290"/>
              <a:gd name="connsiteX56" fmla="*/ 1966020 w 10963917"/>
              <a:gd name="connsiteY56" fmla="*/ 972358 h 2186290"/>
              <a:gd name="connsiteX57" fmla="*/ 1844303 w 10963917"/>
              <a:gd name="connsiteY57" fmla="*/ 1018168 h 2186290"/>
              <a:gd name="connsiteX58" fmla="*/ 1770529 w 10963917"/>
              <a:gd name="connsiteY58" fmla="*/ 1013536 h 2186290"/>
              <a:gd name="connsiteX59" fmla="*/ 1739959 w 10963917"/>
              <a:gd name="connsiteY59" fmla="*/ 1002650 h 2186290"/>
              <a:gd name="connsiteX60" fmla="*/ 1610534 w 10963917"/>
              <a:gd name="connsiteY60" fmla="*/ 957095 h 2186290"/>
              <a:gd name="connsiteX61" fmla="*/ 1352550 w 10963917"/>
              <a:gd name="connsiteY61" fmla="*/ 912936 h 2186290"/>
              <a:gd name="connsiteX62" fmla="*/ 1061585 w 10963917"/>
              <a:gd name="connsiteY62" fmla="*/ 1003306 h 2186290"/>
              <a:gd name="connsiteX63" fmla="*/ 1001069 w 10963917"/>
              <a:gd name="connsiteY63" fmla="*/ 1080439 h 2186290"/>
              <a:gd name="connsiteX64" fmla="*/ 945393 w 10963917"/>
              <a:gd name="connsiteY64" fmla="*/ 1143814 h 2186290"/>
              <a:gd name="connsiteX65" fmla="*/ 925970 w 10963917"/>
              <a:gd name="connsiteY65" fmla="*/ 1181375 h 2186290"/>
              <a:gd name="connsiteX66" fmla="*/ 889649 w 10963917"/>
              <a:gd name="connsiteY66" fmla="*/ 1155512 h 2186290"/>
              <a:gd name="connsiteX67" fmla="*/ 844608 w 10963917"/>
              <a:gd name="connsiteY67" fmla="*/ 1129650 h 2186290"/>
              <a:gd name="connsiteX68" fmla="*/ 649097 w 10963917"/>
              <a:gd name="connsiteY68" fmla="*/ 993624 h 2186290"/>
              <a:gd name="connsiteX69" fmla="*/ 566466 w 10963917"/>
              <a:gd name="connsiteY69" fmla="*/ 963774 h 2186290"/>
              <a:gd name="connsiteX70" fmla="*/ 453581 w 10963917"/>
              <a:gd name="connsiteY70" fmla="*/ 937875 h 2186290"/>
              <a:gd name="connsiteX71" fmla="*/ 372505 w 10963917"/>
              <a:gd name="connsiteY71" fmla="*/ 926450 h 2186290"/>
              <a:gd name="connsiteX72" fmla="*/ 291795 w 10963917"/>
              <a:gd name="connsiteY72" fmla="*/ 912158 h 2186290"/>
              <a:gd name="connsiteX73" fmla="*/ 188721 w 10963917"/>
              <a:gd name="connsiteY73" fmla="*/ 903065 h 2186290"/>
              <a:gd name="connsiteX74" fmla="*/ 133350 w 10963917"/>
              <a:gd name="connsiteY74" fmla="*/ 908264 h 2186290"/>
              <a:gd name="connsiteX75" fmla="*/ 125239 w 10963917"/>
              <a:gd name="connsiteY75" fmla="*/ 996732 h 2186290"/>
              <a:gd name="connsiteX76" fmla="*/ 62560 w 10963917"/>
              <a:gd name="connsiteY76" fmla="*/ 1542400 h 2186290"/>
              <a:gd name="connsiteX77" fmla="*/ 24128 w 10963917"/>
              <a:gd name="connsiteY77" fmla="*/ 1769246 h 2186290"/>
              <a:gd name="connsiteX78" fmla="*/ 0 w 10963917"/>
              <a:gd name="connsiteY78" fmla="*/ 1988321 h 2186290"/>
              <a:gd name="connsiteX79" fmla="*/ 91440 w 10963917"/>
              <a:gd name="connsiteY79" fmla="*/ 2186290 h 2186290"/>
              <a:gd name="connsiteX0-1" fmla="*/ 0 w 10963917"/>
              <a:gd name="connsiteY0-2" fmla="*/ 2094850 h 2094850"/>
              <a:gd name="connsiteX1-3" fmla="*/ 10963917 w 10963917"/>
              <a:gd name="connsiteY1-4" fmla="*/ 2094850 h 2094850"/>
              <a:gd name="connsiteX2-5" fmla="*/ 10948397 w 10963917"/>
              <a:gd name="connsiteY2-6" fmla="*/ 1240775 h 2094850"/>
              <a:gd name="connsiteX3-7" fmla="*/ 10906013 w 10963917"/>
              <a:gd name="connsiteY3-8" fmla="*/ 358125 h 2094850"/>
              <a:gd name="connsiteX4-9" fmla="*/ 10856233 w 10963917"/>
              <a:gd name="connsiteY4-10" fmla="*/ 329550 h 2094850"/>
              <a:gd name="connsiteX5-11" fmla="*/ 10776619 w 10963917"/>
              <a:gd name="connsiteY5-12" fmla="*/ 286270 h 2094850"/>
              <a:gd name="connsiteX6-13" fmla="*/ 10671869 w 10963917"/>
              <a:gd name="connsiteY6-14" fmla="*/ 227131 h 2094850"/>
              <a:gd name="connsiteX7-15" fmla="*/ 10565130 w 10963917"/>
              <a:gd name="connsiteY7-16" fmla="*/ 175161 h 2094850"/>
              <a:gd name="connsiteX8-17" fmla="*/ 10497473 w 10963917"/>
              <a:gd name="connsiteY8-18" fmla="*/ 139050 h 2094850"/>
              <a:gd name="connsiteX9-19" fmla="*/ 10446879 w 10963917"/>
              <a:gd name="connsiteY9-20" fmla="*/ 107300 h 2094850"/>
              <a:gd name="connsiteX10-21" fmla="*/ 10388402 w 10963917"/>
              <a:gd name="connsiteY10-22" fmla="*/ 75550 h 2094850"/>
              <a:gd name="connsiteX11-23" fmla="*/ 10340681 w 10963917"/>
              <a:gd name="connsiteY11-24" fmla="*/ 46975 h 2094850"/>
              <a:gd name="connsiteX12-25" fmla="*/ 10161881 w 10963917"/>
              <a:gd name="connsiteY12-26" fmla="*/ 10761 h 2094850"/>
              <a:gd name="connsiteX13-27" fmla="*/ 9986703 w 10963917"/>
              <a:gd name="connsiteY13-28" fmla="*/ 193 h 2094850"/>
              <a:gd name="connsiteX14-29" fmla="*/ 9919277 w 10963917"/>
              <a:gd name="connsiteY14-30" fmla="*/ 55662 h 2094850"/>
              <a:gd name="connsiteX15-31" fmla="*/ 9853781 w 10963917"/>
              <a:gd name="connsiteY15-32" fmla="*/ 137647 h 2094850"/>
              <a:gd name="connsiteX16-33" fmla="*/ 9812329 w 10963917"/>
              <a:gd name="connsiteY16-34" fmla="*/ 191416 h 2094850"/>
              <a:gd name="connsiteX17-35" fmla="*/ 9606622 w 10963917"/>
              <a:gd name="connsiteY17-36" fmla="*/ 222175 h 2094850"/>
              <a:gd name="connsiteX18-37" fmla="*/ 8877300 w 10963917"/>
              <a:gd name="connsiteY18-38" fmla="*/ 300466 h 2094850"/>
              <a:gd name="connsiteX19-39" fmla="*/ 8750300 w 10963917"/>
              <a:gd name="connsiteY19-40" fmla="*/ 449972 h 2094850"/>
              <a:gd name="connsiteX20-41" fmla="*/ 8623300 w 10963917"/>
              <a:gd name="connsiteY20-42" fmla="*/ 475705 h 2094850"/>
              <a:gd name="connsiteX21-43" fmla="*/ 8499977 w 10963917"/>
              <a:gd name="connsiteY21-44" fmla="*/ 520392 h 2094850"/>
              <a:gd name="connsiteX22-45" fmla="*/ 8411077 w 10963917"/>
              <a:gd name="connsiteY22-46" fmla="*/ 568024 h 2094850"/>
              <a:gd name="connsiteX23-47" fmla="*/ 8286750 w 10963917"/>
              <a:gd name="connsiteY23-48" fmla="*/ 599802 h 2094850"/>
              <a:gd name="connsiteX24-49" fmla="*/ 7918450 w 10963917"/>
              <a:gd name="connsiteY24-50" fmla="*/ 692245 h 2094850"/>
              <a:gd name="connsiteX25-51" fmla="*/ 7524750 w 10963917"/>
              <a:gd name="connsiteY25-52" fmla="*/ 712470 h 2094850"/>
              <a:gd name="connsiteX26-53" fmla="*/ 7300378 w 10963917"/>
              <a:gd name="connsiteY26-54" fmla="*/ 719699 h 2094850"/>
              <a:gd name="connsiteX27-55" fmla="*/ 7135278 w 10963917"/>
              <a:gd name="connsiteY27-56" fmla="*/ 668077 h 2094850"/>
              <a:gd name="connsiteX28-57" fmla="*/ 6895795 w 10963917"/>
              <a:gd name="connsiteY28-58" fmla="*/ 559170 h 2094850"/>
              <a:gd name="connsiteX29-59" fmla="*/ 6753713 w 10963917"/>
              <a:gd name="connsiteY29-60" fmla="*/ 569872 h 2094850"/>
              <a:gd name="connsiteX30-61" fmla="*/ 6132855 w 10963917"/>
              <a:gd name="connsiteY30-62" fmla="*/ 544192 h 2094850"/>
              <a:gd name="connsiteX31-63" fmla="*/ 5969252 w 10963917"/>
              <a:gd name="connsiteY31-64" fmla="*/ 565285 h 2094850"/>
              <a:gd name="connsiteX32-65" fmla="*/ 5872353 w 10963917"/>
              <a:gd name="connsiteY32-66" fmla="*/ 611211 h 2094850"/>
              <a:gd name="connsiteX33-67" fmla="*/ 5807227 w 10963917"/>
              <a:gd name="connsiteY33-68" fmla="*/ 621650 h 2094850"/>
              <a:gd name="connsiteX34-69" fmla="*/ 5515623 w 10963917"/>
              <a:gd name="connsiteY34-70" fmla="*/ 719410 h 2094850"/>
              <a:gd name="connsiteX35-71" fmla="*/ 5326149 w 10963917"/>
              <a:gd name="connsiteY35-72" fmla="*/ 806905 h 2094850"/>
              <a:gd name="connsiteX36-73" fmla="*/ 5207000 w 10963917"/>
              <a:gd name="connsiteY36-74" fmla="*/ 730861 h 2094850"/>
              <a:gd name="connsiteX37-75" fmla="*/ 5067300 w 10963917"/>
              <a:gd name="connsiteY37-76" fmla="*/ 646181 h 2094850"/>
              <a:gd name="connsiteX38-77" fmla="*/ 4972050 w 10963917"/>
              <a:gd name="connsiteY38-78" fmla="*/ 599489 h 2094850"/>
              <a:gd name="connsiteX39-79" fmla="*/ 4584527 w 10963917"/>
              <a:gd name="connsiteY39-80" fmla="*/ 501058 h 2094850"/>
              <a:gd name="connsiteX40-81" fmla="*/ 4289283 w 10963917"/>
              <a:gd name="connsiteY40-82" fmla="*/ 474715 h 2094850"/>
              <a:gd name="connsiteX41-83" fmla="*/ 3905250 w 10963917"/>
              <a:gd name="connsiteY41-84" fmla="*/ 586853 h 2094850"/>
              <a:gd name="connsiteX42-85" fmla="*/ 3639975 w 10963917"/>
              <a:gd name="connsiteY42-86" fmla="*/ 666399 h 2094850"/>
              <a:gd name="connsiteX43-87" fmla="*/ 3488206 w 10963917"/>
              <a:gd name="connsiteY43-88" fmla="*/ 638476 h 2094850"/>
              <a:gd name="connsiteX44-89" fmla="*/ 3377016 w 10963917"/>
              <a:gd name="connsiteY44-90" fmla="*/ 658617 h 2094850"/>
              <a:gd name="connsiteX45-91" fmla="*/ 3267010 w 10963917"/>
              <a:gd name="connsiteY45-92" fmla="*/ 669827 h 2094850"/>
              <a:gd name="connsiteX46-93" fmla="*/ 3175000 w 10963917"/>
              <a:gd name="connsiteY46-94" fmla="*/ 657091 h 2094850"/>
              <a:gd name="connsiteX47-95" fmla="*/ 3092450 w 10963917"/>
              <a:gd name="connsiteY47-96" fmla="*/ 666410 h 2094850"/>
              <a:gd name="connsiteX48-97" fmla="*/ 2822393 w 10963917"/>
              <a:gd name="connsiteY48-98" fmla="*/ 721723 h 2094850"/>
              <a:gd name="connsiteX49-99" fmla="*/ 2565175 w 10963917"/>
              <a:gd name="connsiteY49-100" fmla="*/ 736668 h 2094850"/>
              <a:gd name="connsiteX50-101" fmla="*/ 2355850 w 10963917"/>
              <a:gd name="connsiteY50-102" fmla="*/ 727180 h 2094850"/>
              <a:gd name="connsiteX51-103" fmla="*/ 2289175 w 10963917"/>
              <a:gd name="connsiteY51-104" fmla="*/ 771605 h 2094850"/>
              <a:gd name="connsiteX52-105" fmla="*/ 2222500 w 10963917"/>
              <a:gd name="connsiteY52-106" fmla="*/ 837114 h 2094850"/>
              <a:gd name="connsiteX53-107" fmla="*/ 2260600 w 10963917"/>
              <a:gd name="connsiteY53-108" fmla="*/ 894700 h 2094850"/>
              <a:gd name="connsiteX54-109" fmla="*/ 2270125 w 10963917"/>
              <a:gd name="connsiteY54-110" fmla="*/ 949211 h 2094850"/>
              <a:gd name="connsiteX55-111" fmla="*/ 2208601 w 10963917"/>
              <a:gd name="connsiteY55-112" fmla="*/ 911510 h 2094850"/>
              <a:gd name="connsiteX56-113" fmla="*/ 1966020 w 10963917"/>
              <a:gd name="connsiteY56-114" fmla="*/ 972358 h 2094850"/>
              <a:gd name="connsiteX57-115" fmla="*/ 1844303 w 10963917"/>
              <a:gd name="connsiteY57-116" fmla="*/ 1018168 h 2094850"/>
              <a:gd name="connsiteX58-117" fmla="*/ 1770529 w 10963917"/>
              <a:gd name="connsiteY58-118" fmla="*/ 1013536 h 2094850"/>
              <a:gd name="connsiteX59-119" fmla="*/ 1739959 w 10963917"/>
              <a:gd name="connsiteY59-120" fmla="*/ 1002650 h 2094850"/>
              <a:gd name="connsiteX60-121" fmla="*/ 1610534 w 10963917"/>
              <a:gd name="connsiteY60-122" fmla="*/ 957095 h 2094850"/>
              <a:gd name="connsiteX61-123" fmla="*/ 1352550 w 10963917"/>
              <a:gd name="connsiteY61-124" fmla="*/ 912936 h 2094850"/>
              <a:gd name="connsiteX62-125" fmla="*/ 1061585 w 10963917"/>
              <a:gd name="connsiteY62-126" fmla="*/ 1003306 h 2094850"/>
              <a:gd name="connsiteX63-127" fmla="*/ 1001069 w 10963917"/>
              <a:gd name="connsiteY63-128" fmla="*/ 1080439 h 2094850"/>
              <a:gd name="connsiteX64-129" fmla="*/ 945393 w 10963917"/>
              <a:gd name="connsiteY64-130" fmla="*/ 1143814 h 2094850"/>
              <a:gd name="connsiteX65-131" fmla="*/ 925970 w 10963917"/>
              <a:gd name="connsiteY65-132" fmla="*/ 1181375 h 2094850"/>
              <a:gd name="connsiteX66-133" fmla="*/ 889649 w 10963917"/>
              <a:gd name="connsiteY66-134" fmla="*/ 1155512 h 2094850"/>
              <a:gd name="connsiteX67-135" fmla="*/ 844608 w 10963917"/>
              <a:gd name="connsiteY67-136" fmla="*/ 1129650 h 2094850"/>
              <a:gd name="connsiteX68-137" fmla="*/ 649097 w 10963917"/>
              <a:gd name="connsiteY68-138" fmla="*/ 993624 h 2094850"/>
              <a:gd name="connsiteX69-139" fmla="*/ 566466 w 10963917"/>
              <a:gd name="connsiteY69-140" fmla="*/ 963774 h 2094850"/>
              <a:gd name="connsiteX70-141" fmla="*/ 453581 w 10963917"/>
              <a:gd name="connsiteY70-142" fmla="*/ 937875 h 2094850"/>
              <a:gd name="connsiteX71-143" fmla="*/ 372505 w 10963917"/>
              <a:gd name="connsiteY71-144" fmla="*/ 926450 h 2094850"/>
              <a:gd name="connsiteX72-145" fmla="*/ 291795 w 10963917"/>
              <a:gd name="connsiteY72-146" fmla="*/ 912158 h 2094850"/>
              <a:gd name="connsiteX73-147" fmla="*/ 188721 w 10963917"/>
              <a:gd name="connsiteY73-148" fmla="*/ 903065 h 2094850"/>
              <a:gd name="connsiteX74-149" fmla="*/ 133350 w 10963917"/>
              <a:gd name="connsiteY74-150" fmla="*/ 908264 h 2094850"/>
              <a:gd name="connsiteX75-151" fmla="*/ 125239 w 10963917"/>
              <a:gd name="connsiteY75-152" fmla="*/ 996732 h 2094850"/>
              <a:gd name="connsiteX76-153" fmla="*/ 62560 w 10963917"/>
              <a:gd name="connsiteY76-154" fmla="*/ 1542400 h 2094850"/>
              <a:gd name="connsiteX77-155" fmla="*/ 24128 w 10963917"/>
              <a:gd name="connsiteY77-156" fmla="*/ 1769246 h 2094850"/>
              <a:gd name="connsiteX78-157" fmla="*/ 0 w 10963917"/>
              <a:gd name="connsiteY78-158" fmla="*/ 1988321 h 2094850"/>
              <a:gd name="connsiteX0-159" fmla="*/ 10963917 w 10963917"/>
              <a:gd name="connsiteY0-160" fmla="*/ 2094850 h 2094850"/>
              <a:gd name="connsiteX1-161" fmla="*/ 10948397 w 10963917"/>
              <a:gd name="connsiteY1-162" fmla="*/ 1240775 h 2094850"/>
              <a:gd name="connsiteX2-163" fmla="*/ 10906013 w 10963917"/>
              <a:gd name="connsiteY2-164" fmla="*/ 358125 h 2094850"/>
              <a:gd name="connsiteX3-165" fmla="*/ 10856233 w 10963917"/>
              <a:gd name="connsiteY3-166" fmla="*/ 329550 h 2094850"/>
              <a:gd name="connsiteX4-167" fmla="*/ 10776619 w 10963917"/>
              <a:gd name="connsiteY4-168" fmla="*/ 286270 h 2094850"/>
              <a:gd name="connsiteX5-169" fmla="*/ 10671869 w 10963917"/>
              <a:gd name="connsiteY5-170" fmla="*/ 227131 h 2094850"/>
              <a:gd name="connsiteX6-171" fmla="*/ 10565130 w 10963917"/>
              <a:gd name="connsiteY6-172" fmla="*/ 175161 h 2094850"/>
              <a:gd name="connsiteX7-173" fmla="*/ 10497473 w 10963917"/>
              <a:gd name="connsiteY7-174" fmla="*/ 139050 h 2094850"/>
              <a:gd name="connsiteX8-175" fmla="*/ 10446879 w 10963917"/>
              <a:gd name="connsiteY8-176" fmla="*/ 107300 h 2094850"/>
              <a:gd name="connsiteX9-177" fmla="*/ 10388402 w 10963917"/>
              <a:gd name="connsiteY9-178" fmla="*/ 75550 h 2094850"/>
              <a:gd name="connsiteX10-179" fmla="*/ 10340681 w 10963917"/>
              <a:gd name="connsiteY10-180" fmla="*/ 46975 h 2094850"/>
              <a:gd name="connsiteX11-181" fmla="*/ 10161881 w 10963917"/>
              <a:gd name="connsiteY11-182" fmla="*/ 10761 h 2094850"/>
              <a:gd name="connsiteX12-183" fmla="*/ 9986703 w 10963917"/>
              <a:gd name="connsiteY12-184" fmla="*/ 193 h 2094850"/>
              <a:gd name="connsiteX13-185" fmla="*/ 9919277 w 10963917"/>
              <a:gd name="connsiteY13-186" fmla="*/ 55662 h 2094850"/>
              <a:gd name="connsiteX14-187" fmla="*/ 9853781 w 10963917"/>
              <a:gd name="connsiteY14-188" fmla="*/ 137647 h 2094850"/>
              <a:gd name="connsiteX15-189" fmla="*/ 9812329 w 10963917"/>
              <a:gd name="connsiteY15-190" fmla="*/ 191416 h 2094850"/>
              <a:gd name="connsiteX16-191" fmla="*/ 9606622 w 10963917"/>
              <a:gd name="connsiteY16-192" fmla="*/ 222175 h 2094850"/>
              <a:gd name="connsiteX17-193" fmla="*/ 8877300 w 10963917"/>
              <a:gd name="connsiteY17-194" fmla="*/ 300466 h 2094850"/>
              <a:gd name="connsiteX18-195" fmla="*/ 8750300 w 10963917"/>
              <a:gd name="connsiteY18-196" fmla="*/ 449972 h 2094850"/>
              <a:gd name="connsiteX19-197" fmla="*/ 8623300 w 10963917"/>
              <a:gd name="connsiteY19-198" fmla="*/ 475705 h 2094850"/>
              <a:gd name="connsiteX20-199" fmla="*/ 8499977 w 10963917"/>
              <a:gd name="connsiteY20-200" fmla="*/ 520392 h 2094850"/>
              <a:gd name="connsiteX21-201" fmla="*/ 8411077 w 10963917"/>
              <a:gd name="connsiteY21-202" fmla="*/ 568024 h 2094850"/>
              <a:gd name="connsiteX22-203" fmla="*/ 8286750 w 10963917"/>
              <a:gd name="connsiteY22-204" fmla="*/ 599802 h 2094850"/>
              <a:gd name="connsiteX23-205" fmla="*/ 7918450 w 10963917"/>
              <a:gd name="connsiteY23-206" fmla="*/ 692245 h 2094850"/>
              <a:gd name="connsiteX24-207" fmla="*/ 7524750 w 10963917"/>
              <a:gd name="connsiteY24-208" fmla="*/ 712470 h 2094850"/>
              <a:gd name="connsiteX25-209" fmla="*/ 7300378 w 10963917"/>
              <a:gd name="connsiteY25-210" fmla="*/ 719699 h 2094850"/>
              <a:gd name="connsiteX26-211" fmla="*/ 7135278 w 10963917"/>
              <a:gd name="connsiteY26-212" fmla="*/ 668077 h 2094850"/>
              <a:gd name="connsiteX27-213" fmla="*/ 6895795 w 10963917"/>
              <a:gd name="connsiteY27-214" fmla="*/ 559170 h 2094850"/>
              <a:gd name="connsiteX28-215" fmla="*/ 6753713 w 10963917"/>
              <a:gd name="connsiteY28-216" fmla="*/ 569872 h 2094850"/>
              <a:gd name="connsiteX29-217" fmla="*/ 6132855 w 10963917"/>
              <a:gd name="connsiteY29-218" fmla="*/ 544192 h 2094850"/>
              <a:gd name="connsiteX30-219" fmla="*/ 5969252 w 10963917"/>
              <a:gd name="connsiteY30-220" fmla="*/ 565285 h 2094850"/>
              <a:gd name="connsiteX31-221" fmla="*/ 5872353 w 10963917"/>
              <a:gd name="connsiteY31-222" fmla="*/ 611211 h 2094850"/>
              <a:gd name="connsiteX32-223" fmla="*/ 5807227 w 10963917"/>
              <a:gd name="connsiteY32-224" fmla="*/ 621650 h 2094850"/>
              <a:gd name="connsiteX33-225" fmla="*/ 5515623 w 10963917"/>
              <a:gd name="connsiteY33-226" fmla="*/ 719410 h 2094850"/>
              <a:gd name="connsiteX34-227" fmla="*/ 5326149 w 10963917"/>
              <a:gd name="connsiteY34-228" fmla="*/ 806905 h 2094850"/>
              <a:gd name="connsiteX35-229" fmla="*/ 5207000 w 10963917"/>
              <a:gd name="connsiteY35-230" fmla="*/ 730861 h 2094850"/>
              <a:gd name="connsiteX36-231" fmla="*/ 5067300 w 10963917"/>
              <a:gd name="connsiteY36-232" fmla="*/ 646181 h 2094850"/>
              <a:gd name="connsiteX37-233" fmla="*/ 4972050 w 10963917"/>
              <a:gd name="connsiteY37-234" fmla="*/ 599489 h 2094850"/>
              <a:gd name="connsiteX38-235" fmla="*/ 4584527 w 10963917"/>
              <a:gd name="connsiteY38-236" fmla="*/ 501058 h 2094850"/>
              <a:gd name="connsiteX39-237" fmla="*/ 4289283 w 10963917"/>
              <a:gd name="connsiteY39-238" fmla="*/ 474715 h 2094850"/>
              <a:gd name="connsiteX40-239" fmla="*/ 3905250 w 10963917"/>
              <a:gd name="connsiteY40-240" fmla="*/ 586853 h 2094850"/>
              <a:gd name="connsiteX41-241" fmla="*/ 3639975 w 10963917"/>
              <a:gd name="connsiteY41-242" fmla="*/ 666399 h 2094850"/>
              <a:gd name="connsiteX42-243" fmla="*/ 3488206 w 10963917"/>
              <a:gd name="connsiteY42-244" fmla="*/ 638476 h 2094850"/>
              <a:gd name="connsiteX43-245" fmla="*/ 3377016 w 10963917"/>
              <a:gd name="connsiteY43-246" fmla="*/ 658617 h 2094850"/>
              <a:gd name="connsiteX44-247" fmla="*/ 3267010 w 10963917"/>
              <a:gd name="connsiteY44-248" fmla="*/ 669827 h 2094850"/>
              <a:gd name="connsiteX45-249" fmla="*/ 3175000 w 10963917"/>
              <a:gd name="connsiteY45-250" fmla="*/ 657091 h 2094850"/>
              <a:gd name="connsiteX46-251" fmla="*/ 3092450 w 10963917"/>
              <a:gd name="connsiteY46-252" fmla="*/ 666410 h 2094850"/>
              <a:gd name="connsiteX47-253" fmla="*/ 2822393 w 10963917"/>
              <a:gd name="connsiteY47-254" fmla="*/ 721723 h 2094850"/>
              <a:gd name="connsiteX48-255" fmla="*/ 2565175 w 10963917"/>
              <a:gd name="connsiteY48-256" fmla="*/ 736668 h 2094850"/>
              <a:gd name="connsiteX49-257" fmla="*/ 2355850 w 10963917"/>
              <a:gd name="connsiteY49-258" fmla="*/ 727180 h 2094850"/>
              <a:gd name="connsiteX50-259" fmla="*/ 2289175 w 10963917"/>
              <a:gd name="connsiteY50-260" fmla="*/ 771605 h 2094850"/>
              <a:gd name="connsiteX51-261" fmla="*/ 2222500 w 10963917"/>
              <a:gd name="connsiteY51-262" fmla="*/ 837114 h 2094850"/>
              <a:gd name="connsiteX52-263" fmla="*/ 2260600 w 10963917"/>
              <a:gd name="connsiteY52-264" fmla="*/ 894700 h 2094850"/>
              <a:gd name="connsiteX53-265" fmla="*/ 2270125 w 10963917"/>
              <a:gd name="connsiteY53-266" fmla="*/ 949211 h 2094850"/>
              <a:gd name="connsiteX54-267" fmla="*/ 2208601 w 10963917"/>
              <a:gd name="connsiteY54-268" fmla="*/ 911510 h 2094850"/>
              <a:gd name="connsiteX55-269" fmla="*/ 1966020 w 10963917"/>
              <a:gd name="connsiteY55-270" fmla="*/ 972358 h 2094850"/>
              <a:gd name="connsiteX56-271" fmla="*/ 1844303 w 10963917"/>
              <a:gd name="connsiteY56-272" fmla="*/ 1018168 h 2094850"/>
              <a:gd name="connsiteX57-273" fmla="*/ 1770529 w 10963917"/>
              <a:gd name="connsiteY57-274" fmla="*/ 1013536 h 2094850"/>
              <a:gd name="connsiteX58-275" fmla="*/ 1739959 w 10963917"/>
              <a:gd name="connsiteY58-276" fmla="*/ 1002650 h 2094850"/>
              <a:gd name="connsiteX59-277" fmla="*/ 1610534 w 10963917"/>
              <a:gd name="connsiteY59-278" fmla="*/ 957095 h 2094850"/>
              <a:gd name="connsiteX60-279" fmla="*/ 1352550 w 10963917"/>
              <a:gd name="connsiteY60-280" fmla="*/ 912936 h 2094850"/>
              <a:gd name="connsiteX61-281" fmla="*/ 1061585 w 10963917"/>
              <a:gd name="connsiteY61-282" fmla="*/ 1003306 h 2094850"/>
              <a:gd name="connsiteX62-283" fmla="*/ 1001069 w 10963917"/>
              <a:gd name="connsiteY62-284" fmla="*/ 1080439 h 2094850"/>
              <a:gd name="connsiteX63-285" fmla="*/ 945393 w 10963917"/>
              <a:gd name="connsiteY63-286" fmla="*/ 1143814 h 2094850"/>
              <a:gd name="connsiteX64-287" fmla="*/ 925970 w 10963917"/>
              <a:gd name="connsiteY64-288" fmla="*/ 1181375 h 2094850"/>
              <a:gd name="connsiteX65-289" fmla="*/ 889649 w 10963917"/>
              <a:gd name="connsiteY65-290" fmla="*/ 1155512 h 2094850"/>
              <a:gd name="connsiteX66-291" fmla="*/ 844608 w 10963917"/>
              <a:gd name="connsiteY66-292" fmla="*/ 1129650 h 2094850"/>
              <a:gd name="connsiteX67-293" fmla="*/ 649097 w 10963917"/>
              <a:gd name="connsiteY67-294" fmla="*/ 993624 h 2094850"/>
              <a:gd name="connsiteX68-295" fmla="*/ 566466 w 10963917"/>
              <a:gd name="connsiteY68-296" fmla="*/ 963774 h 2094850"/>
              <a:gd name="connsiteX69-297" fmla="*/ 453581 w 10963917"/>
              <a:gd name="connsiteY69-298" fmla="*/ 937875 h 2094850"/>
              <a:gd name="connsiteX70-299" fmla="*/ 372505 w 10963917"/>
              <a:gd name="connsiteY70-300" fmla="*/ 926450 h 2094850"/>
              <a:gd name="connsiteX71-301" fmla="*/ 291795 w 10963917"/>
              <a:gd name="connsiteY71-302" fmla="*/ 912158 h 2094850"/>
              <a:gd name="connsiteX72-303" fmla="*/ 188721 w 10963917"/>
              <a:gd name="connsiteY72-304" fmla="*/ 903065 h 2094850"/>
              <a:gd name="connsiteX73-305" fmla="*/ 133350 w 10963917"/>
              <a:gd name="connsiteY73-306" fmla="*/ 908264 h 2094850"/>
              <a:gd name="connsiteX74-307" fmla="*/ 125239 w 10963917"/>
              <a:gd name="connsiteY74-308" fmla="*/ 996732 h 2094850"/>
              <a:gd name="connsiteX75-309" fmla="*/ 62560 w 10963917"/>
              <a:gd name="connsiteY75-310" fmla="*/ 1542400 h 2094850"/>
              <a:gd name="connsiteX76-311" fmla="*/ 24128 w 10963917"/>
              <a:gd name="connsiteY76-312" fmla="*/ 1769246 h 2094850"/>
              <a:gd name="connsiteX77-313" fmla="*/ 0 w 10963917"/>
              <a:gd name="connsiteY77-314" fmla="*/ 1988321 h 2094850"/>
              <a:gd name="connsiteX0-315" fmla="*/ 10939789 w 10939789"/>
              <a:gd name="connsiteY0-316" fmla="*/ 2094850 h 2094850"/>
              <a:gd name="connsiteX1-317" fmla="*/ 10924269 w 10939789"/>
              <a:gd name="connsiteY1-318" fmla="*/ 1240775 h 2094850"/>
              <a:gd name="connsiteX2-319" fmla="*/ 10881885 w 10939789"/>
              <a:gd name="connsiteY2-320" fmla="*/ 358125 h 2094850"/>
              <a:gd name="connsiteX3-321" fmla="*/ 10832105 w 10939789"/>
              <a:gd name="connsiteY3-322" fmla="*/ 329550 h 2094850"/>
              <a:gd name="connsiteX4-323" fmla="*/ 10752491 w 10939789"/>
              <a:gd name="connsiteY4-324" fmla="*/ 286270 h 2094850"/>
              <a:gd name="connsiteX5-325" fmla="*/ 10647741 w 10939789"/>
              <a:gd name="connsiteY5-326" fmla="*/ 227131 h 2094850"/>
              <a:gd name="connsiteX6-327" fmla="*/ 10541002 w 10939789"/>
              <a:gd name="connsiteY6-328" fmla="*/ 175161 h 2094850"/>
              <a:gd name="connsiteX7-329" fmla="*/ 10473345 w 10939789"/>
              <a:gd name="connsiteY7-330" fmla="*/ 139050 h 2094850"/>
              <a:gd name="connsiteX8-331" fmla="*/ 10422751 w 10939789"/>
              <a:gd name="connsiteY8-332" fmla="*/ 107300 h 2094850"/>
              <a:gd name="connsiteX9-333" fmla="*/ 10364274 w 10939789"/>
              <a:gd name="connsiteY9-334" fmla="*/ 75550 h 2094850"/>
              <a:gd name="connsiteX10-335" fmla="*/ 10316553 w 10939789"/>
              <a:gd name="connsiteY10-336" fmla="*/ 46975 h 2094850"/>
              <a:gd name="connsiteX11-337" fmla="*/ 10137753 w 10939789"/>
              <a:gd name="connsiteY11-338" fmla="*/ 10761 h 2094850"/>
              <a:gd name="connsiteX12-339" fmla="*/ 9962575 w 10939789"/>
              <a:gd name="connsiteY12-340" fmla="*/ 193 h 2094850"/>
              <a:gd name="connsiteX13-341" fmla="*/ 9895149 w 10939789"/>
              <a:gd name="connsiteY13-342" fmla="*/ 55662 h 2094850"/>
              <a:gd name="connsiteX14-343" fmla="*/ 9829653 w 10939789"/>
              <a:gd name="connsiteY14-344" fmla="*/ 137647 h 2094850"/>
              <a:gd name="connsiteX15-345" fmla="*/ 9788201 w 10939789"/>
              <a:gd name="connsiteY15-346" fmla="*/ 191416 h 2094850"/>
              <a:gd name="connsiteX16-347" fmla="*/ 9582494 w 10939789"/>
              <a:gd name="connsiteY16-348" fmla="*/ 222175 h 2094850"/>
              <a:gd name="connsiteX17-349" fmla="*/ 8853172 w 10939789"/>
              <a:gd name="connsiteY17-350" fmla="*/ 300466 h 2094850"/>
              <a:gd name="connsiteX18-351" fmla="*/ 8726172 w 10939789"/>
              <a:gd name="connsiteY18-352" fmla="*/ 449972 h 2094850"/>
              <a:gd name="connsiteX19-353" fmla="*/ 8599172 w 10939789"/>
              <a:gd name="connsiteY19-354" fmla="*/ 475705 h 2094850"/>
              <a:gd name="connsiteX20-355" fmla="*/ 8475849 w 10939789"/>
              <a:gd name="connsiteY20-356" fmla="*/ 520392 h 2094850"/>
              <a:gd name="connsiteX21-357" fmla="*/ 8386949 w 10939789"/>
              <a:gd name="connsiteY21-358" fmla="*/ 568024 h 2094850"/>
              <a:gd name="connsiteX22-359" fmla="*/ 8262622 w 10939789"/>
              <a:gd name="connsiteY22-360" fmla="*/ 599802 h 2094850"/>
              <a:gd name="connsiteX23-361" fmla="*/ 7894322 w 10939789"/>
              <a:gd name="connsiteY23-362" fmla="*/ 692245 h 2094850"/>
              <a:gd name="connsiteX24-363" fmla="*/ 7500622 w 10939789"/>
              <a:gd name="connsiteY24-364" fmla="*/ 712470 h 2094850"/>
              <a:gd name="connsiteX25-365" fmla="*/ 7276250 w 10939789"/>
              <a:gd name="connsiteY25-366" fmla="*/ 719699 h 2094850"/>
              <a:gd name="connsiteX26-367" fmla="*/ 7111150 w 10939789"/>
              <a:gd name="connsiteY26-368" fmla="*/ 668077 h 2094850"/>
              <a:gd name="connsiteX27-369" fmla="*/ 6871667 w 10939789"/>
              <a:gd name="connsiteY27-370" fmla="*/ 559170 h 2094850"/>
              <a:gd name="connsiteX28-371" fmla="*/ 6729585 w 10939789"/>
              <a:gd name="connsiteY28-372" fmla="*/ 569872 h 2094850"/>
              <a:gd name="connsiteX29-373" fmla="*/ 6108727 w 10939789"/>
              <a:gd name="connsiteY29-374" fmla="*/ 544192 h 2094850"/>
              <a:gd name="connsiteX30-375" fmla="*/ 5945124 w 10939789"/>
              <a:gd name="connsiteY30-376" fmla="*/ 565285 h 2094850"/>
              <a:gd name="connsiteX31-377" fmla="*/ 5848225 w 10939789"/>
              <a:gd name="connsiteY31-378" fmla="*/ 611211 h 2094850"/>
              <a:gd name="connsiteX32-379" fmla="*/ 5783099 w 10939789"/>
              <a:gd name="connsiteY32-380" fmla="*/ 621650 h 2094850"/>
              <a:gd name="connsiteX33-381" fmla="*/ 5491495 w 10939789"/>
              <a:gd name="connsiteY33-382" fmla="*/ 719410 h 2094850"/>
              <a:gd name="connsiteX34-383" fmla="*/ 5302021 w 10939789"/>
              <a:gd name="connsiteY34-384" fmla="*/ 806905 h 2094850"/>
              <a:gd name="connsiteX35-385" fmla="*/ 5182872 w 10939789"/>
              <a:gd name="connsiteY35-386" fmla="*/ 730861 h 2094850"/>
              <a:gd name="connsiteX36-387" fmla="*/ 5043172 w 10939789"/>
              <a:gd name="connsiteY36-388" fmla="*/ 646181 h 2094850"/>
              <a:gd name="connsiteX37-389" fmla="*/ 4947922 w 10939789"/>
              <a:gd name="connsiteY37-390" fmla="*/ 599489 h 2094850"/>
              <a:gd name="connsiteX38-391" fmla="*/ 4560399 w 10939789"/>
              <a:gd name="connsiteY38-392" fmla="*/ 501058 h 2094850"/>
              <a:gd name="connsiteX39-393" fmla="*/ 4265155 w 10939789"/>
              <a:gd name="connsiteY39-394" fmla="*/ 474715 h 2094850"/>
              <a:gd name="connsiteX40-395" fmla="*/ 3881122 w 10939789"/>
              <a:gd name="connsiteY40-396" fmla="*/ 586853 h 2094850"/>
              <a:gd name="connsiteX41-397" fmla="*/ 3615847 w 10939789"/>
              <a:gd name="connsiteY41-398" fmla="*/ 666399 h 2094850"/>
              <a:gd name="connsiteX42-399" fmla="*/ 3464078 w 10939789"/>
              <a:gd name="connsiteY42-400" fmla="*/ 638476 h 2094850"/>
              <a:gd name="connsiteX43-401" fmla="*/ 3352888 w 10939789"/>
              <a:gd name="connsiteY43-402" fmla="*/ 658617 h 2094850"/>
              <a:gd name="connsiteX44-403" fmla="*/ 3242882 w 10939789"/>
              <a:gd name="connsiteY44-404" fmla="*/ 669827 h 2094850"/>
              <a:gd name="connsiteX45-405" fmla="*/ 3150872 w 10939789"/>
              <a:gd name="connsiteY45-406" fmla="*/ 657091 h 2094850"/>
              <a:gd name="connsiteX46-407" fmla="*/ 3068322 w 10939789"/>
              <a:gd name="connsiteY46-408" fmla="*/ 666410 h 2094850"/>
              <a:gd name="connsiteX47-409" fmla="*/ 2798265 w 10939789"/>
              <a:gd name="connsiteY47-410" fmla="*/ 721723 h 2094850"/>
              <a:gd name="connsiteX48-411" fmla="*/ 2541047 w 10939789"/>
              <a:gd name="connsiteY48-412" fmla="*/ 736668 h 2094850"/>
              <a:gd name="connsiteX49-413" fmla="*/ 2331722 w 10939789"/>
              <a:gd name="connsiteY49-414" fmla="*/ 727180 h 2094850"/>
              <a:gd name="connsiteX50-415" fmla="*/ 2265047 w 10939789"/>
              <a:gd name="connsiteY50-416" fmla="*/ 771605 h 2094850"/>
              <a:gd name="connsiteX51-417" fmla="*/ 2198372 w 10939789"/>
              <a:gd name="connsiteY51-418" fmla="*/ 837114 h 2094850"/>
              <a:gd name="connsiteX52-419" fmla="*/ 2236472 w 10939789"/>
              <a:gd name="connsiteY52-420" fmla="*/ 894700 h 2094850"/>
              <a:gd name="connsiteX53-421" fmla="*/ 2245997 w 10939789"/>
              <a:gd name="connsiteY53-422" fmla="*/ 949211 h 2094850"/>
              <a:gd name="connsiteX54-423" fmla="*/ 2184473 w 10939789"/>
              <a:gd name="connsiteY54-424" fmla="*/ 911510 h 2094850"/>
              <a:gd name="connsiteX55-425" fmla="*/ 1941892 w 10939789"/>
              <a:gd name="connsiteY55-426" fmla="*/ 972358 h 2094850"/>
              <a:gd name="connsiteX56-427" fmla="*/ 1820175 w 10939789"/>
              <a:gd name="connsiteY56-428" fmla="*/ 1018168 h 2094850"/>
              <a:gd name="connsiteX57-429" fmla="*/ 1746401 w 10939789"/>
              <a:gd name="connsiteY57-430" fmla="*/ 1013536 h 2094850"/>
              <a:gd name="connsiteX58-431" fmla="*/ 1715831 w 10939789"/>
              <a:gd name="connsiteY58-432" fmla="*/ 1002650 h 2094850"/>
              <a:gd name="connsiteX59-433" fmla="*/ 1586406 w 10939789"/>
              <a:gd name="connsiteY59-434" fmla="*/ 957095 h 2094850"/>
              <a:gd name="connsiteX60-435" fmla="*/ 1328422 w 10939789"/>
              <a:gd name="connsiteY60-436" fmla="*/ 912936 h 2094850"/>
              <a:gd name="connsiteX61-437" fmla="*/ 1037457 w 10939789"/>
              <a:gd name="connsiteY61-438" fmla="*/ 1003306 h 2094850"/>
              <a:gd name="connsiteX62-439" fmla="*/ 976941 w 10939789"/>
              <a:gd name="connsiteY62-440" fmla="*/ 1080439 h 2094850"/>
              <a:gd name="connsiteX63-441" fmla="*/ 921265 w 10939789"/>
              <a:gd name="connsiteY63-442" fmla="*/ 1143814 h 2094850"/>
              <a:gd name="connsiteX64-443" fmla="*/ 901842 w 10939789"/>
              <a:gd name="connsiteY64-444" fmla="*/ 1181375 h 2094850"/>
              <a:gd name="connsiteX65-445" fmla="*/ 865521 w 10939789"/>
              <a:gd name="connsiteY65-446" fmla="*/ 1155512 h 2094850"/>
              <a:gd name="connsiteX66-447" fmla="*/ 820480 w 10939789"/>
              <a:gd name="connsiteY66-448" fmla="*/ 1129650 h 2094850"/>
              <a:gd name="connsiteX67-449" fmla="*/ 624969 w 10939789"/>
              <a:gd name="connsiteY67-450" fmla="*/ 993624 h 2094850"/>
              <a:gd name="connsiteX68-451" fmla="*/ 542338 w 10939789"/>
              <a:gd name="connsiteY68-452" fmla="*/ 963774 h 2094850"/>
              <a:gd name="connsiteX69-453" fmla="*/ 429453 w 10939789"/>
              <a:gd name="connsiteY69-454" fmla="*/ 937875 h 2094850"/>
              <a:gd name="connsiteX70-455" fmla="*/ 348377 w 10939789"/>
              <a:gd name="connsiteY70-456" fmla="*/ 926450 h 2094850"/>
              <a:gd name="connsiteX71-457" fmla="*/ 267667 w 10939789"/>
              <a:gd name="connsiteY71-458" fmla="*/ 912158 h 2094850"/>
              <a:gd name="connsiteX72-459" fmla="*/ 164593 w 10939789"/>
              <a:gd name="connsiteY72-460" fmla="*/ 903065 h 2094850"/>
              <a:gd name="connsiteX73-461" fmla="*/ 109222 w 10939789"/>
              <a:gd name="connsiteY73-462" fmla="*/ 908264 h 2094850"/>
              <a:gd name="connsiteX74-463" fmla="*/ 101111 w 10939789"/>
              <a:gd name="connsiteY74-464" fmla="*/ 996732 h 2094850"/>
              <a:gd name="connsiteX75-465" fmla="*/ 38432 w 10939789"/>
              <a:gd name="connsiteY75-466" fmla="*/ 1542400 h 2094850"/>
              <a:gd name="connsiteX76-467" fmla="*/ 0 w 10939789"/>
              <a:gd name="connsiteY76-468" fmla="*/ 1769246 h 2094850"/>
              <a:gd name="connsiteX0-469" fmla="*/ 10901357 w 10901357"/>
              <a:gd name="connsiteY0-470" fmla="*/ 2094850 h 2094850"/>
              <a:gd name="connsiteX1-471" fmla="*/ 10885837 w 10901357"/>
              <a:gd name="connsiteY1-472" fmla="*/ 1240775 h 2094850"/>
              <a:gd name="connsiteX2-473" fmla="*/ 10843453 w 10901357"/>
              <a:gd name="connsiteY2-474" fmla="*/ 358125 h 2094850"/>
              <a:gd name="connsiteX3-475" fmla="*/ 10793673 w 10901357"/>
              <a:gd name="connsiteY3-476" fmla="*/ 329550 h 2094850"/>
              <a:gd name="connsiteX4-477" fmla="*/ 10714059 w 10901357"/>
              <a:gd name="connsiteY4-478" fmla="*/ 286270 h 2094850"/>
              <a:gd name="connsiteX5-479" fmla="*/ 10609309 w 10901357"/>
              <a:gd name="connsiteY5-480" fmla="*/ 227131 h 2094850"/>
              <a:gd name="connsiteX6-481" fmla="*/ 10502570 w 10901357"/>
              <a:gd name="connsiteY6-482" fmla="*/ 175161 h 2094850"/>
              <a:gd name="connsiteX7-483" fmla="*/ 10434913 w 10901357"/>
              <a:gd name="connsiteY7-484" fmla="*/ 139050 h 2094850"/>
              <a:gd name="connsiteX8-485" fmla="*/ 10384319 w 10901357"/>
              <a:gd name="connsiteY8-486" fmla="*/ 107300 h 2094850"/>
              <a:gd name="connsiteX9-487" fmla="*/ 10325842 w 10901357"/>
              <a:gd name="connsiteY9-488" fmla="*/ 75550 h 2094850"/>
              <a:gd name="connsiteX10-489" fmla="*/ 10278121 w 10901357"/>
              <a:gd name="connsiteY10-490" fmla="*/ 46975 h 2094850"/>
              <a:gd name="connsiteX11-491" fmla="*/ 10099321 w 10901357"/>
              <a:gd name="connsiteY11-492" fmla="*/ 10761 h 2094850"/>
              <a:gd name="connsiteX12-493" fmla="*/ 9924143 w 10901357"/>
              <a:gd name="connsiteY12-494" fmla="*/ 193 h 2094850"/>
              <a:gd name="connsiteX13-495" fmla="*/ 9856717 w 10901357"/>
              <a:gd name="connsiteY13-496" fmla="*/ 55662 h 2094850"/>
              <a:gd name="connsiteX14-497" fmla="*/ 9791221 w 10901357"/>
              <a:gd name="connsiteY14-498" fmla="*/ 137647 h 2094850"/>
              <a:gd name="connsiteX15-499" fmla="*/ 9749769 w 10901357"/>
              <a:gd name="connsiteY15-500" fmla="*/ 191416 h 2094850"/>
              <a:gd name="connsiteX16-501" fmla="*/ 9544062 w 10901357"/>
              <a:gd name="connsiteY16-502" fmla="*/ 222175 h 2094850"/>
              <a:gd name="connsiteX17-503" fmla="*/ 8814740 w 10901357"/>
              <a:gd name="connsiteY17-504" fmla="*/ 300466 h 2094850"/>
              <a:gd name="connsiteX18-505" fmla="*/ 8687740 w 10901357"/>
              <a:gd name="connsiteY18-506" fmla="*/ 449972 h 2094850"/>
              <a:gd name="connsiteX19-507" fmla="*/ 8560740 w 10901357"/>
              <a:gd name="connsiteY19-508" fmla="*/ 475705 h 2094850"/>
              <a:gd name="connsiteX20-509" fmla="*/ 8437417 w 10901357"/>
              <a:gd name="connsiteY20-510" fmla="*/ 520392 h 2094850"/>
              <a:gd name="connsiteX21-511" fmla="*/ 8348517 w 10901357"/>
              <a:gd name="connsiteY21-512" fmla="*/ 568024 h 2094850"/>
              <a:gd name="connsiteX22-513" fmla="*/ 8224190 w 10901357"/>
              <a:gd name="connsiteY22-514" fmla="*/ 599802 h 2094850"/>
              <a:gd name="connsiteX23-515" fmla="*/ 7855890 w 10901357"/>
              <a:gd name="connsiteY23-516" fmla="*/ 692245 h 2094850"/>
              <a:gd name="connsiteX24-517" fmla="*/ 7462190 w 10901357"/>
              <a:gd name="connsiteY24-518" fmla="*/ 712470 h 2094850"/>
              <a:gd name="connsiteX25-519" fmla="*/ 7237818 w 10901357"/>
              <a:gd name="connsiteY25-520" fmla="*/ 719699 h 2094850"/>
              <a:gd name="connsiteX26-521" fmla="*/ 7072718 w 10901357"/>
              <a:gd name="connsiteY26-522" fmla="*/ 668077 h 2094850"/>
              <a:gd name="connsiteX27-523" fmla="*/ 6833235 w 10901357"/>
              <a:gd name="connsiteY27-524" fmla="*/ 559170 h 2094850"/>
              <a:gd name="connsiteX28-525" fmla="*/ 6691153 w 10901357"/>
              <a:gd name="connsiteY28-526" fmla="*/ 569872 h 2094850"/>
              <a:gd name="connsiteX29-527" fmla="*/ 6070295 w 10901357"/>
              <a:gd name="connsiteY29-528" fmla="*/ 544192 h 2094850"/>
              <a:gd name="connsiteX30-529" fmla="*/ 5906692 w 10901357"/>
              <a:gd name="connsiteY30-530" fmla="*/ 565285 h 2094850"/>
              <a:gd name="connsiteX31-531" fmla="*/ 5809793 w 10901357"/>
              <a:gd name="connsiteY31-532" fmla="*/ 611211 h 2094850"/>
              <a:gd name="connsiteX32-533" fmla="*/ 5744667 w 10901357"/>
              <a:gd name="connsiteY32-534" fmla="*/ 621650 h 2094850"/>
              <a:gd name="connsiteX33-535" fmla="*/ 5453063 w 10901357"/>
              <a:gd name="connsiteY33-536" fmla="*/ 719410 h 2094850"/>
              <a:gd name="connsiteX34-537" fmla="*/ 5263589 w 10901357"/>
              <a:gd name="connsiteY34-538" fmla="*/ 806905 h 2094850"/>
              <a:gd name="connsiteX35-539" fmla="*/ 5144440 w 10901357"/>
              <a:gd name="connsiteY35-540" fmla="*/ 730861 h 2094850"/>
              <a:gd name="connsiteX36-541" fmla="*/ 5004740 w 10901357"/>
              <a:gd name="connsiteY36-542" fmla="*/ 646181 h 2094850"/>
              <a:gd name="connsiteX37-543" fmla="*/ 4909490 w 10901357"/>
              <a:gd name="connsiteY37-544" fmla="*/ 599489 h 2094850"/>
              <a:gd name="connsiteX38-545" fmla="*/ 4521967 w 10901357"/>
              <a:gd name="connsiteY38-546" fmla="*/ 501058 h 2094850"/>
              <a:gd name="connsiteX39-547" fmla="*/ 4226723 w 10901357"/>
              <a:gd name="connsiteY39-548" fmla="*/ 474715 h 2094850"/>
              <a:gd name="connsiteX40-549" fmla="*/ 3842690 w 10901357"/>
              <a:gd name="connsiteY40-550" fmla="*/ 586853 h 2094850"/>
              <a:gd name="connsiteX41-551" fmla="*/ 3577415 w 10901357"/>
              <a:gd name="connsiteY41-552" fmla="*/ 666399 h 2094850"/>
              <a:gd name="connsiteX42-553" fmla="*/ 3425646 w 10901357"/>
              <a:gd name="connsiteY42-554" fmla="*/ 638476 h 2094850"/>
              <a:gd name="connsiteX43-555" fmla="*/ 3314456 w 10901357"/>
              <a:gd name="connsiteY43-556" fmla="*/ 658617 h 2094850"/>
              <a:gd name="connsiteX44-557" fmla="*/ 3204450 w 10901357"/>
              <a:gd name="connsiteY44-558" fmla="*/ 669827 h 2094850"/>
              <a:gd name="connsiteX45-559" fmla="*/ 3112440 w 10901357"/>
              <a:gd name="connsiteY45-560" fmla="*/ 657091 h 2094850"/>
              <a:gd name="connsiteX46-561" fmla="*/ 3029890 w 10901357"/>
              <a:gd name="connsiteY46-562" fmla="*/ 666410 h 2094850"/>
              <a:gd name="connsiteX47-563" fmla="*/ 2759833 w 10901357"/>
              <a:gd name="connsiteY47-564" fmla="*/ 721723 h 2094850"/>
              <a:gd name="connsiteX48-565" fmla="*/ 2502615 w 10901357"/>
              <a:gd name="connsiteY48-566" fmla="*/ 736668 h 2094850"/>
              <a:gd name="connsiteX49-567" fmla="*/ 2293290 w 10901357"/>
              <a:gd name="connsiteY49-568" fmla="*/ 727180 h 2094850"/>
              <a:gd name="connsiteX50-569" fmla="*/ 2226615 w 10901357"/>
              <a:gd name="connsiteY50-570" fmla="*/ 771605 h 2094850"/>
              <a:gd name="connsiteX51-571" fmla="*/ 2159940 w 10901357"/>
              <a:gd name="connsiteY51-572" fmla="*/ 837114 h 2094850"/>
              <a:gd name="connsiteX52-573" fmla="*/ 2198040 w 10901357"/>
              <a:gd name="connsiteY52-574" fmla="*/ 894700 h 2094850"/>
              <a:gd name="connsiteX53-575" fmla="*/ 2207565 w 10901357"/>
              <a:gd name="connsiteY53-576" fmla="*/ 949211 h 2094850"/>
              <a:gd name="connsiteX54-577" fmla="*/ 2146041 w 10901357"/>
              <a:gd name="connsiteY54-578" fmla="*/ 911510 h 2094850"/>
              <a:gd name="connsiteX55-579" fmla="*/ 1903460 w 10901357"/>
              <a:gd name="connsiteY55-580" fmla="*/ 972358 h 2094850"/>
              <a:gd name="connsiteX56-581" fmla="*/ 1781743 w 10901357"/>
              <a:gd name="connsiteY56-582" fmla="*/ 1018168 h 2094850"/>
              <a:gd name="connsiteX57-583" fmla="*/ 1707969 w 10901357"/>
              <a:gd name="connsiteY57-584" fmla="*/ 1013536 h 2094850"/>
              <a:gd name="connsiteX58-585" fmla="*/ 1677399 w 10901357"/>
              <a:gd name="connsiteY58-586" fmla="*/ 1002650 h 2094850"/>
              <a:gd name="connsiteX59-587" fmla="*/ 1547974 w 10901357"/>
              <a:gd name="connsiteY59-588" fmla="*/ 957095 h 2094850"/>
              <a:gd name="connsiteX60-589" fmla="*/ 1289990 w 10901357"/>
              <a:gd name="connsiteY60-590" fmla="*/ 912936 h 2094850"/>
              <a:gd name="connsiteX61-591" fmla="*/ 999025 w 10901357"/>
              <a:gd name="connsiteY61-592" fmla="*/ 1003306 h 2094850"/>
              <a:gd name="connsiteX62-593" fmla="*/ 938509 w 10901357"/>
              <a:gd name="connsiteY62-594" fmla="*/ 1080439 h 2094850"/>
              <a:gd name="connsiteX63-595" fmla="*/ 882833 w 10901357"/>
              <a:gd name="connsiteY63-596" fmla="*/ 1143814 h 2094850"/>
              <a:gd name="connsiteX64-597" fmla="*/ 863410 w 10901357"/>
              <a:gd name="connsiteY64-598" fmla="*/ 1181375 h 2094850"/>
              <a:gd name="connsiteX65-599" fmla="*/ 827089 w 10901357"/>
              <a:gd name="connsiteY65-600" fmla="*/ 1155512 h 2094850"/>
              <a:gd name="connsiteX66-601" fmla="*/ 782048 w 10901357"/>
              <a:gd name="connsiteY66-602" fmla="*/ 1129650 h 2094850"/>
              <a:gd name="connsiteX67-603" fmla="*/ 586537 w 10901357"/>
              <a:gd name="connsiteY67-604" fmla="*/ 993624 h 2094850"/>
              <a:gd name="connsiteX68-605" fmla="*/ 503906 w 10901357"/>
              <a:gd name="connsiteY68-606" fmla="*/ 963774 h 2094850"/>
              <a:gd name="connsiteX69-607" fmla="*/ 391021 w 10901357"/>
              <a:gd name="connsiteY69-608" fmla="*/ 937875 h 2094850"/>
              <a:gd name="connsiteX70-609" fmla="*/ 309945 w 10901357"/>
              <a:gd name="connsiteY70-610" fmla="*/ 926450 h 2094850"/>
              <a:gd name="connsiteX71-611" fmla="*/ 229235 w 10901357"/>
              <a:gd name="connsiteY71-612" fmla="*/ 912158 h 2094850"/>
              <a:gd name="connsiteX72-613" fmla="*/ 126161 w 10901357"/>
              <a:gd name="connsiteY72-614" fmla="*/ 903065 h 2094850"/>
              <a:gd name="connsiteX73-615" fmla="*/ 70790 w 10901357"/>
              <a:gd name="connsiteY73-616" fmla="*/ 908264 h 2094850"/>
              <a:gd name="connsiteX74-617" fmla="*/ 62679 w 10901357"/>
              <a:gd name="connsiteY74-618" fmla="*/ 996732 h 2094850"/>
              <a:gd name="connsiteX75-619" fmla="*/ 0 w 10901357"/>
              <a:gd name="connsiteY75-620" fmla="*/ 1542400 h 2094850"/>
              <a:gd name="connsiteX0-621" fmla="*/ 10885837 w 10885837"/>
              <a:gd name="connsiteY0-622" fmla="*/ 1240775 h 1542400"/>
              <a:gd name="connsiteX1-623" fmla="*/ 10843453 w 10885837"/>
              <a:gd name="connsiteY1-624" fmla="*/ 358125 h 1542400"/>
              <a:gd name="connsiteX2-625" fmla="*/ 10793673 w 10885837"/>
              <a:gd name="connsiteY2-626" fmla="*/ 329550 h 1542400"/>
              <a:gd name="connsiteX3-627" fmla="*/ 10714059 w 10885837"/>
              <a:gd name="connsiteY3-628" fmla="*/ 286270 h 1542400"/>
              <a:gd name="connsiteX4-629" fmla="*/ 10609309 w 10885837"/>
              <a:gd name="connsiteY4-630" fmla="*/ 227131 h 1542400"/>
              <a:gd name="connsiteX5-631" fmla="*/ 10502570 w 10885837"/>
              <a:gd name="connsiteY5-632" fmla="*/ 175161 h 1542400"/>
              <a:gd name="connsiteX6-633" fmla="*/ 10434913 w 10885837"/>
              <a:gd name="connsiteY6-634" fmla="*/ 139050 h 1542400"/>
              <a:gd name="connsiteX7-635" fmla="*/ 10384319 w 10885837"/>
              <a:gd name="connsiteY7-636" fmla="*/ 107300 h 1542400"/>
              <a:gd name="connsiteX8-637" fmla="*/ 10325842 w 10885837"/>
              <a:gd name="connsiteY8-638" fmla="*/ 75550 h 1542400"/>
              <a:gd name="connsiteX9-639" fmla="*/ 10278121 w 10885837"/>
              <a:gd name="connsiteY9-640" fmla="*/ 46975 h 1542400"/>
              <a:gd name="connsiteX10-641" fmla="*/ 10099321 w 10885837"/>
              <a:gd name="connsiteY10-642" fmla="*/ 10761 h 1542400"/>
              <a:gd name="connsiteX11-643" fmla="*/ 9924143 w 10885837"/>
              <a:gd name="connsiteY11-644" fmla="*/ 193 h 1542400"/>
              <a:gd name="connsiteX12-645" fmla="*/ 9856717 w 10885837"/>
              <a:gd name="connsiteY12-646" fmla="*/ 55662 h 1542400"/>
              <a:gd name="connsiteX13-647" fmla="*/ 9791221 w 10885837"/>
              <a:gd name="connsiteY13-648" fmla="*/ 137647 h 1542400"/>
              <a:gd name="connsiteX14-649" fmla="*/ 9749769 w 10885837"/>
              <a:gd name="connsiteY14-650" fmla="*/ 191416 h 1542400"/>
              <a:gd name="connsiteX15-651" fmla="*/ 9544062 w 10885837"/>
              <a:gd name="connsiteY15-652" fmla="*/ 222175 h 1542400"/>
              <a:gd name="connsiteX16-653" fmla="*/ 8814740 w 10885837"/>
              <a:gd name="connsiteY16-654" fmla="*/ 300466 h 1542400"/>
              <a:gd name="connsiteX17-655" fmla="*/ 8687740 w 10885837"/>
              <a:gd name="connsiteY17-656" fmla="*/ 449972 h 1542400"/>
              <a:gd name="connsiteX18-657" fmla="*/ 8560740 w 10885837"/>
              <a:gd name="connsiteY18-658" fmla="*/ 475705 h 1542400"/>
              <a:gd name="connsiteX19-659" fmla="*/ 8437417 w 10885837"/>
              <a:gd name="connsiteY19-660" fmla="*/ 520392 h 1542400"/>
              <a:gd name="connsiteX20-661" fmla="*/ 8348517 w 10885837"/>
              <a:gd name="connsiteY20-662" fmla="*/ 568024 h 1542400"/>
              <a:gd name="connsiteX21-663" fmla="*/ 8224190 w 10885837"/>
              <a:gd name="connsiteY21-664" fmla="*/ 599802 h 1542400"/>
              <a:gd name="connsiteX22-665" fmla="*/ 7855890 w 10885837"/>
              <a:gd name="connsiteY22-666" fmla="*/ 692245 h 1542400"/>
              <a:gd name="connsiteX23-667" fmla="*/ 7462190 w 10885837"/>
              <a:gd name="connsiteY23-668" fmla="*/ 712470 h 1542400"/>
              <a:gd name="connsiteX24-669" fmla="*/ 7237818 w 10885837"/>
              <a:gd name="connsiteY24-670" fmla="*/ 719699 h 1542400"/>
              <a:gd name="connsiteX25-671" fmla="*/ 7072718 w 10885837"/>
              <a:gd name="connsiteY25-672" fmla="*/ 668077 h 1542400"/>
              <a:gd name="connsiteX26-673" fmla="*/ 6833235 w 10885837"/>
              <a:gd name="connsiteY26-674" fmla="*/ 559170 h 1542400"/>
              <a:gd name="connsiteX27-675" fmla="*/ 6691153 w 10885837"/>
              <a:gd name="connsiteY27-676" fmla="*/ 569872 h 1542400"/>
              <a:gd name="connsiteX28-677" fmla="*/ 6070295 w 10885837"/>
              <a:gd name="connsiteY28-678" fmla="*/ 544192 h 1542400"/>
              <a:gd name="connsiteX29-679" fmla="*/ 5906692 w 10885837"/>
              <a:gd name="connsiteY29-680" fmla="*/ 565285 h 1542400"/>
              <a:gd name="connsiteX30-681" fmla="*/ 5809793 w 10885837"/>
              <a:gd name="connsiteY30-682" fmla="*/ 611211 h 1542400"/>
              <a:gd name="connsiteX31-683" fmla="*/ 5744667 w 10885837"/>
              <a:gd name="connsiteY31-684" fmla="*/ 621650 h 1542400"/>
              <a:gd name="connsiteX32-685" fmla="*/ 5453063 w 10885837"/>
              <a:gd name="connsiteY32-686" fmla="*/ 719410 h 1542400"/>
              <a:gd name="connsiteX33-687" fmla="*/ 5263589 w 10885837"/>
              <a:gd name="connsiteY33-688" fmla="*/ 806905 h 1542400"/>
              <a:gd name="connsiteX34-689" fmla="*/ 5144440 w 10885837"/>
              <a:gd name="connsiteY34-690" fmla="*/ 730861 h 1542400"/>
              <a:gd name="connsiteX35-691" fmla="*/ 5004740 w 10885837"/>
              <a:gd name="connsiteY35-692" fmla="*/ 646181 h 1542400"/>
              <a:gd name="connsiteX36-693" fmla="*/ 4909490 w 10885837"/>
              <a:gd name="connsiteY36-694" fmla="*/ 599489 h 1542400"/>
              <a:gd name="connsiteX37-695" fmla="*/ 4521967 w 10885837"/>
              <a:gd name="connsiteY37-696" fmla="*/ 501058 h 1542400"/>
              <a:gd name="connsiteX38-697" fmla="*/ 4226723 w 10885837"/>
              <a:gd name="connsiteY38-698" fmla="*/ 474715 h 1542400"/>
              <a:gd name="connsiteX39-699" fmla="*/ 3842690 w 10885837"/>
              <a:gd name="connsiteY39-700" fmla="*/ 586853 h 1542400"/>
              <a:gd name="connsiteX40-701" fmla="*/ 3577415 w 10885837"/>
              <a:gd name="connsiteY40-702" fmla="*/ 666399 h 1542400"/>
              <a:gd name="connsiteX41-703" fmla="*/ 3425646 w 10885837"/>
              <a:gd name="connsiteY41-704" fmla="*/ 638476 h 1542400"/>
              <a:gd name="connsiteX42-705" fmla="*/ 3314456 w 10885837"/>
              <a:gd name="connsiteY42-706" fmla="*/ 658617 h 1542400"/>
              <a:gd name="connsiteX43-707" fmla="*/ 3204450 w 10885837"/>
              <a:gd name="connsiteY43-708" fmla="*/ 669827 h 1542400"/>
              <a:gd name="connsiteX44-709" fmla="*/ 3112440 w 10885837"/>
              <a:gd name="connsiteY44-710" fmla="*/ 657091 h 1542400"/>
              <a:gd name="connsiteX45-711" fmla="*/ 3029890 w 10885837"/>
              <a:gd name="connsiteY45-712" fmla="*/ 666410 h 1542400"/>
              <a:gd name="connsiteX46-713" fmla="*/ 2759833 w 10885837"/>
              <a:gd name="connsiteY46-714" fmla="*/ 721723 h 1542400"/>
              <a:gd name="connsiteX47-715" fmla="*/ 2502615 w 10885837"/>
              <a:gd name="connsiteY47-716" fmla="*/ 736668 h 1542400"/>
              <a:gd name="connsiteX48-717" fmla="*/ 2293290 w 10885837"/>
              <a:gd name="connsiteY48-718" fmla="*/ 727180 h 1542400"/>
              <a:gd name="connsiteX49-719" fmla="*/ 2226615 w 10885837"/>
              <a:gd name="connsiteY49-720" fmla="*/ 771605 h 1542400"/>
              <a:gd name="connsiteX50-721" fmla="*/ 2159940 w 10885837"/>
              <a:gd name="connsiteY50-722" fmla="*/ 837114 h 1542400"/>
              <a:gd name="connsiteX51-723" fmla="*/ 2198040 w 10885837"/>
              <a:gd name="connsiteY51-724" fmla="*/ 894700 h 1542400"/>
              <a:gd name="connsiteX52-725" fmla="*/ 2207565 w 10885837"/>
              <a:gd name="connsiteY52-726" fmla="*/ 949211 h 1542400"/>
              <a:gd name="connsiteX53-727" fmla="*/ 2146041 w 10885837"/>
              <a:gd name="connsiteY53-728" fmla="*/ 911510 h 1542400"/>
              <a:gd name="connsiteX54-729" fmla="*/ 1903460 w 10885837"/>
              <a:gd name="connsiteY54-730" fmla="*/ 972358 h 1542400"/>
              <a:gd name="connsiteX55-731" fmla="*/ 1781743 w 10885837"/>
              <a:gd name="connsiteY55-732" fmla="*/ 1018168 h 1542400"/>
              <a:gd name="connsiteX56-733" fmla="*/ 1707969 w 10885837"/>
              <a:gd name="connsiteY56-734" fmla="*/ 1013536 h 1542400"/>
              <a:gd name="connsiteX57-735" fmla="*/ 1677399 w 10885837"/>
              <a:gd name="connsiteY57-736" fmla="*/ 1002650 h 1542400"/>
              <a:gd name="connsiteX58-737" fmla="*/ 1547974 w 10885837"/>
              <a:gd name="connsiteY58-738" fmla="*/ 957095 h 1542400"/>
              <a:gd name="connsiteX59-739" fmla="*/ 1289990 w 10885837"/>
              <a:gd name="connsiteY59-740" fmla="*/ 912936 h 1542400"/>
              <a:gd name="connsiteX60-741" fmla="*/ 999025 w 10885837"/>
              <a:gd name="connsiteY60-742" fmla="*/ 1003306 h 1542400"/>
              <a:gd name="connsiteX61-743" fmla="*/ 938509 w 10885837"/>
              <a:gd name="connsiteY61-744" fmla="*/ 1080439 h 1542400"/>
              <a:gd name="connsiteX62-745" fmla="*/ 882833 w 10885837"/>
              <a:gd name="connsiteY62-746" fmla="*/ 1143814 h 1542400"/>
              <a:gd name="connsiteX63-747" fmla="*/ 863410 w 10885837"/>
              <a:gd name="connsiteY63-748" fmla="*/ 1181375 h 1542400"/>
              <a:gd name="connsiteX64-749" fmla="*/ 827089 w 10885837"/>
              <a:gd name="connsiteY64-750" fmla="*/ 1155512 h 1542400"/>
              <a:gd name="connsiteX65-751" fmla="*/ 782048 w 10885837"/>
              <a:gd name="connsiteY65-752" fmla="*/ 1129650 h 1542400"/>
              <a:gd name="connsiteX66-753" fmla="*/ 586537 w 10885837"/>
              <a:gd name="connsiteY66-754" fmla="*/ 993624 h 1542400"/>
              <a:gd name="connsiteX67-755" fmla="*/ 503906 w 10885837"/>
              <a:gd name="connsiteY67-756" fmla="*/ 963774 h 1542400"/>
              <a:gd name="connsiteX68-757" fmla="*/ 391021 w 10885837"/>
              <a:gd name="connsiteY68-758" fmla="*/ 937875 h 1542400"/>
              <a:gd name="connsiteX69-759" fmla="*/ 309945 w 10885837"/>
              <a:gd name="connsiteY69-760" fmla="*/ 926450 h 1542400"/>
              <a:gd name="connsiteX70-761" fmla="*/ 229235 w 10885837"/>
              <a:gd name="connsiteY70-762" fmla="*/ 912158 h 1542400"/>
              <a:gd name="connsiteX71-763" fmla="*/ 126161 w 10885837"/>
              <a:gd name="connsiteY71-764" fmla="*/ 903065 h 1542400"/>
              <a:gd name="connsiteX72-765" fmla="*/ 70790 w 10885837"/>
              <a:gd name="connsiteY72-766" fmla="*/ 908264 h 1542400"/>
              <a:gd name="connsiteX73-767" fmla="*/ 62679 w 10885837"/>
              <a:gd name="connsiteY73-768" fmla="*/ 996732 h 1542400"/>
              <a:gd name="connsiteX74-769" fmla="*/ 0 w 10885837"/>
              <a:gd name="connsiteY74-770" fmla="*/ 1542400 h 1542400"/>
              <a:gd name="connsiteX0-771" fmla="*/ 10843453 w 10843453"/>
              <a:gd name="connsiteY0-772" fmla="*/ 358125 h 1542400"/>
              <a:gd name="connsiteX1-773" fmla="*/ 10793673 w 10843453"/>
              <a:gd name="connsiteY1-774" fmla="*/ 329550 h 1542400"/>
              <a:gd name="connsiteX2-775" fmla="*/ 10714059 w 10843453"/>
              <a:gd name="connsiteY2-776" fmla="*/ 286270 h 1542400"/>
              <a:gd name="connsiteX3-777" fmla="*/ 10609309 w 10843453"/>
              <a:gd name="connsiteY3-778" fmla="*/ 227131 h 1542400"/>
              <a:gd name="connsiteX4-779" fmla="*/ 10502570 w 10843453"/>
              <a:gd name="connsiteY4-780" fmla="*/ 175161 h 1542400"/>
              <a:gd name="connsiteX5-781" fmla="*/ 10434913 w 10843453"/>
              <a:gd name="connsiteY5-782" fmla="*/ 139050 h 1542400"/>
              <a:gd name="connsiteX6-783" fmla="*/ 10384319 w 10843453"/>
              <a:gd name="connsiteY6-784" fmla="*/ 107300 h 1542400"/>
              <a:gd name="connsiteX7-785" fmla="*/ 10325842 w 10843453"/>
              <a:gd name="connsiteY7-786" fmla="*/ 75550 h 1542400"/>
              <a:gd name="connsiteX8-787" fmla="*/ 10278121 w 10843453"/>
              <a:gd name="connsiteY8-788" fmla="*/ 46975 h 1542400"/>
              <a:gd name="connsiteX9-789" fmla="*/ 10099321 w 10843453"/>
              <a:gd name="connsiteY9-790" fmla="*/ 10761 h 1542400"/>
              <a:gd name="connsiteX10-791" fmla="*/ 9924143 w 10843453"/>
              <a:gd name="connsiteY10-792" fmla="*/ 193 h 1542400"/>
              <a:gd name="connsiteX11-793" fmla="*/ 9856717 w 10843453"/>
              <a:gd name="connsiteY11-794" fmla="*/ 55662 h 1542400"/>
              <a:gd name="connsiteX12-795" fmla="*/ 9791221 w 10843453"/>
              <a:gd name="connsiteY12-796" fmla="*/ 137647 h 1542400"/>
              <a:gd name="connsiteX13-797" fmla="*/ 9749769 w 10843453"/>
              <a:gd name="connsiteY13-798" fmla="*/ 191416 h 1542400"/>
              <a:gd name="connsiteX14-799" fmla="*/ 9544062 w 10843453"/>
              <a:gd name="connsiteY14-800" fmla="*/ 222175 h 1542400"/>
              <a:gd name="connsiteX15-801" fmla="*/ 8814740 w 10843453"/>
              <a:gd name="connsiteY15-802" fmla="*/ 300466 h 1542400"/>
              <a:gd name="connsiteX16-803" fmla="*/ 8687740 w 10843453"/>
              <a:gd name="connsiteY16-804" fmla="*/ 449972 h 1542400"/>
              <a:gd name="connsiteX17-805" fmla="*/ 8560740 w 10843453"/>
              <a:gd name="connsiteY17-806" fmla="*/ 475705 h 1542400"/>
              <a:gd name="connsiteX18-807" fmla="*/ 8437417 w 10843453"/>
              <a:gd name="connsiteY18-808" fmla="*/ 520392 h 1542400"/>
              <a:gd name="connsiteX19-809" fmla="*/ 8348517 w 10843453"/>
              <a:gd name="connsiteY19-810" fmla="*/ 568024 h 1542400"/>
              <a:gd name="connsiteX20-811" fmla="*/ 8224190 w 10843453"/>
              <a:gd name="connsiteY20-812" fmla="*/ 599802 h 1542400"/>
              <a:gd name="connsiteX21-813" fmla="*/ 7855890 w 10843453"/>
              <a:gd name="connsiteY21-814" fmla="*/ 692245 h 1542400"/>
              <a:gd name="connsiteX22-815" fmla="*/ 7462190 w 10843453"/>
              <a:gd name="connsiteY22-816" fmla="*/ 712470 h 1542400"/>
              <a:gd name="connsiteX23-817" fmla="*/ 7237818 w 10843453"/>
              <a:gd name="connsiteY23-818" fmla="*/ 719699 h 1542400"/>
              <a:gd name="connsiteX24-819" fmla="*/ 7072718 w 10843453"/>
              <a:gd name="connsiteY24-820" fmla="*/ 668077 h 1542400"/>
              <a:gd name="connsiteX25-821" fmla="*/ 6833235 w 10843453"/>
              <a:gd name="connsiteY25-822" fmla="*/ 559170 h 1542400"/>
              <a:gd name="connsiteX26-823" fmla="*/ 6691153 w 10843453"/>
              <a:gd name="connsiteY26-824" fmla="*/ 569872 h 1542400"/>
              <a:gd name="connsiteX27-825" fmla="*/ 6070295 w 10843453"/>
              <a:gd name="connsiteY27-826" fmla="*/ 544192 h 1542400"/>
              <a:gd name="connsiteX28-827" fmla="*/ 5906692 w 10843453"/>
              <a:gd name="connsiteY28-828" fmla="*/ 565285 h 1542400"/>
              <a:gd name="connsiteX29-829" fmla="*/ 5809793 w 10843453"/>
              <a:gd name="connsiteY29-830" fmla="*/ 611211 h 1542400"/>
              <a:gd name="connsiteX30-831" fmla="*/ 5744667 w 10843453"/>
              <a:gd name="connsiteY30-832" fmla="*/ 621650 h 1542400"/>
              <a:gd name="connsiteX31-833" fmla="*/ 5453063 w 10843453"/>
              <a:gd name="connsiteY31-834" fmla="*/ 719410 h 1542400"/>
              <a:gd name="connsiteX32-835" fmla="*/ 5263589 w 10843453"/>
              <a:gd name="connsiteY32-836" fmla="*/ 806905 h 1542400"/>
              <a:gd name="connsiteX33-837" fmla="*/ 5144440 w 10843453"/>
              <a:gd name="connsiteY33-838" fmla="*/ 730861 h 1542400"/>
              <a:gd name="connsiteX34-839" fmla="*/ 5004740 w 10843453"/>
              <a:gd name="connsiteY34-840" fmla="*/ 646181 h 1542400"/>
              <a:gd name="connsiteX35-841" fmla="*/ 4909490 w 10843453"/>
              <a:gd name="connsiteY35-842" fmla="*/ 599489 h 1542400"/>
              <a:gd name="connsiteX36-843" fmla="*/ 4521967 w 10843453"/>
              <a:gd name="connsiteY36-844" fmla="*/ 501058 h 1542400"/>
              <a:gd name="connsiteX37-845" fmla="*/ 4226723 w 10843453"/>
              <a:gd name="connsiteY37-846" fmla="*/ 474715 h 1542400"/>
              <a:gd name="connsiteX38-847" fmla="*/ 3842690 w 10843453"/>
              <a:gd name="connsiteY38-848" fmla="*/ 586853 h 1542400"/>
              <a:gd name="connsiteX39-849" fmla="*/ 3577415 w 10843453"/>
              <a:gd name="connsiteY39-850" fmla="*/ 666399 h 1542400"/>
              <a:gd name="connsiteX40-851" fmla="*/ 3425646 w 10843453"/>
              <a:gd name="connsiteY40-852" fmla="*/ 638476 h 1542400"/>
              <a:gd name="connsiteX41-853" fmla="*/ 3314456 w 10843453"/>
              <a:gd name="connsiteY41-854" fmla="*/ 658617 h 1542400"/>
              <a:gd name="connsiteX42-855" fmla="*/ 3204450 w 10843453"/>
              <a:gd name="connsiteY42-856" fmla="*/ 669827 h 1542400"/>
              <a:gd name="connsiteX43-857" fmla="*/ 3112440 w 10843453"/>
              <a:gd name="connsiteY43-858" fmla="*/ 657091 h 1542400"/>
              <a:gd name="connsiteX44-859" fmla="*/ 3029890 w 10843453"/>
              <a:gd name="connsiteY44-860" fmla="*/ 666410 h 1542400"/>
              <a:gd name="connsiteX45-861" fmla="*/ 2759833 w 10843453"/>
              <a:gd name="connsiteY45-862" fmla="*/ 721723 h 1542400"/>
              <a:gd name="connsiteX46-863" fmla="*/ 2502615 w 10843453"/>
              <a:gd name="connsiteY46-864" fmla="*/ 736668 h 1542400"/>
              <a:gd name="connsiteX47-865" fmla="*/ 2293290 w 10843453"/>
              <a:gd name="connsiteY47-866" fmla="*/ 727180 h 1542400"/>
              <a:gd name="connsiteX48-867" fmla="*/ 2226615 w 10843453"/>
              <a:gd name="connsiteY48-868" fmla="*/ 771605 h 1542400"/>
              <a:gd name="connsiteX49-869" fmla="*/ 2159940 w 10843453"/>
              <a:gd name="connsiteY49-870" fmla="*/ 837114 h 1542400"/>
              <a:gd name="connsiteX50-871" fmla="*/ 2198040 w 10843453"/>
              <a:gd name="connsiteY50-872" fmla="*/ 894700 h 1542400"/>
              <a:gd name="connsiteX51-873" fmla="*/ 2207565 w 10843453"/>
              <a:gd name="connsiteY51-874" fmla="*/ 949211 h 1542400"/>
              <a:gd name="connsiteX52-875" fmla="*/ 2146041 w 10843453"/>
              <a:gd name="connsiteY52-876" fmla="*/ 911510 h 1542400"/>
              <a:gd name="connsiteX53-877" fmla="*/ 1903460 w 10843453"/>
              <a:gd name="connsiteY53-878" fmla="*/ 972358 h 1542400"/>
              <a:gd name="connsiteX54-879" fmla="*/ 1781743 w 10843453"/>
              <a:gd name="connsiteY54-880" fmla="*/ 1018168 h 1542400"/>
              <a:gd name="connsiteX55-881" fmla="*/ 1707969 w 10843453"/>
              <a:gd name="connsiteY55-882" fmla="*/ 1013536 h 1542400"/>
              <a:gd name="connsiteX56-883" fmla="*/ 1677399 w 10843453"/>
              <a:gd name="connsiteY56-884" fmla="*/ 1002650 h 1542400"/>
              <a:gd name="connsiteX57-885" fmla="*/ 1547974 w 10843453"/>
              <a:gd name="connsiteY57-886" fmla="*/ 957095 h 1542400"/>
              <a:gd name="connsiteX58-887" fmla="*/ 1289990 w 10843453"/>
              <a:gd name="connsiteY58-888" fmla="*/ 912936 h 1542400"/>
              <a:gd name="connsiteX59-889" fmla="*/ 999025 w 10843453"/>
              <a:gd name="connsiteY59-890" fmla="*/ 1003306 h 1542400"/>
              <a:gd name="connsiteX60-891" fmla="*/ 938509 w 10843453"/>
              <a:gd name="connsiteY60-892" fmla="*/ 1080439 h 1542400"/>
              <a:gd name="connsiteX61-893" fmla="*/ 882833 w 10843453"/>
              <a:gd name="connsiteY61-894" fmla="*/ 1143814 h 1542400"/>
              <a:gd name="connsiteX62-895" fmla="*/ 863410 w 10843453"/>
              <a:gd name="connsiteY62-896" fmla="*/ 1181375 h 1542400"/>
              <a:gd name="connsiteX63-897" fmla="*/ 827089 w 10843453"/>
              <a:gd name="connsiteY63-898" fmla="*/ 1155512 h 1542400"/>
              <a:gd name="connsiteX64-899" fmla="*/ 782048 w 10843453"/>
              <a:gd name="connsiteY64-900" fmla="*/ 1129650 h 1542400"/>
              <a:gd name="connsiteX65-901" fmla="*/ 586537 w 10843453"/>
              <a:gd name="connsiteY65-902" fmla="*/ 993624 h 1542400"/>
              <a:gd name="connsiteX66-903" fmla="*/ 503906 w 10843453"/>
              <a:gd name="connsiteY66-904" fmla="*/ 963774 h 1542400"/>
              <a:gd name="connsiteX67-905" fmla="*/ 391021 w 10843453"/>
              <a:gd name="connsiteY67-906" fmla="*/ 937875 h 1542400"/>
              <a:gd name="connsiteX68-907" fmla="*/ 309945 w 10843453"/>
              <a:gd name="connsiteY68-908" fmla="*/ 926450 h 1542400"/>
              <a:gd name="connsiteX69-909" fmla="*/ 229235 w 10843453"/>
              <a:gd name="connsiteY69-910" fmla="*/ 912158 h 1542400"/>
              <a:gd name="connsiteX70-911" fmla="*/ 126161 w 10843453"/>
              <a:gd name="connsiteY70-912" fmla="*/ 903065 h 1542400"/>
              <a:gd name="connsiteX71-913" fmla="*/ 70790 w 10843453"/>
              <a:gd name="connsiteY71-914" fmla="*/ 908264 h 1542400"/>
              <a:gd name="connsiteX72-915" fmla="*/ 62679 w 10843453"/>
              <a:gd name="connsiteY72-916" fmla="*/ 996732 h 1542400"/>
              <a:gd name="connsiteX73-917" fmla="*/ 0 w 10843453"/>
              <a:gd name="connsiteY73-918" fmla="*/ 1542400 h 1542400"/>
              <a:gd name="connsiteX0-919" fmla="*/ 10780774 w 10780774"/>
              <a:gd name="connsiteY0-920" fmla="*/ 358125 h 1181375"/>
              <a:gd name="connsiteX1-921" fmla="*/ 10730994 w 10780774"/>
              <a:gd name="connsiteY1-922" fmla="*/ 329550 h 1181375"/>
              <a:gd name="connsiteX2-923" fmla="*/ 10651380 w 10780774"/>
              <a:gd name="connsiteY2-924" fmla="*/ 286270 h 1181375"/>
              <a:gd name="connsiteX3-925" fmla="*/ 10546630 w 10780774"/>
              <a:gd name="connsiteY3-926" fmla="*/ 227131 h 1181375"/>
              <a:gd name="connsiteX4-927" fmla="*/ 10439891 w 10780774"/>
              <a:gd name="connsiteY4-928" fmla="*/ 175161 h 1181375"/>
              <a:gd name="connsiteX5-929" fmla="*/ 10372234 w 10780774"/>
              <a:gd name="connsiteY5-930" fmla="*/ 139050 h 1181375"/>
              <a:gd name="connsiteX6-931" fmla="*/ 10321640 w 10780774"/>
              <a:gd name="connsiteY6-932" fmla="*/ 107300 h 1181375"/>
              <a:gd name="connsiteX7-933" fmla="*/ 10263163 w 10780774"/>
              <a:gd name="connsiteY7-934" fmla="*/ 75550 h 1181375"/>
              <a:gd name="connsiteX8-935" fmla="*/ 10215442 w 10780774"/>
              <a:gd name="connsiteY8-936" fmla="*/ 46975 h 1181375"/>
              <a:gd name="connsiteX9-937" fmla="*/ 10036642 w 10780774"/>
              <a:gd name="connsiteY9-938" fmla="*/ 10761 h 1181375"/>
              <a:gd name="connsiteX10-939" fmla="*/ 9861464 w 10780774"/>
              <a:gd name="connsiteY10-940" fmla="*/ 193 h 1181375"/>
              <a:gd name="connsiteX11-941" fmla="*/ 9794038 w 10780774"/>
              <a:gd name="connsiteY11-942" fmla="*/ 55662 h 1181375"/>
              <a:gd name="connsiteX12-943" fmla="*/ 9728542 w 10780774"/>
              <a:gd name="connsiteY12-944" fmla="*/ 137647 h 1181375"/>
              <a:gd name="connsiteX13-945" fmla="*/ 9687090 w 10780774"/>
              <a:gd name="connsiteY13-946" fmla="*/ 191416 h 1181375"/>
              <a:gd name="connsiteX14-947" fmla="*/ 9481383 w 10780774"/>
              <a:gd name="connsiteY14-948" fmla="*/ 222175 h 1181375"/>
              <a:gd name="connsiteX15-949" fmla="*/ 8752061 w 10780774"/>
              <a:gd name="connsiteY15-950" fmla="*/ 300466 h 1181375"/>
              <a:gd name="connsiteX16-951" fmla="*/ 8625061 w 10780774"/>
              <a:gd name="connsiteY16-952" fmla="*/ 449972 h 1181375"/>
              <a:gd name="connsiteX17-953" fmla="*/ 8498061 w 10780774"/>
              <a:gd name="connsiteY17-954" fmla="*/ 475705 h 1181375"/>
              <a:gd name="connsiteX18-955" fmla="*/ 8374738 w 10780774"/>
              <a:gd name="connsiteY18-956" fmla="*/ 520392 h 1181375"/>
              <a:gd name="connsiteX19-957" fmla="*/ 8285838 w 10780774"/>
              <a:gd name="connsiteY19-958" fmla="*/ 568024 h 1181375"/>
              <a:gd name="connsiteX20-959" fmla="*/ 8161511 w 10780774"/>
              <a:gd name="connsiteY20-960" fmla="*/ 599802 h 1181375"/>
              <a:gd name="connsiteX21-961" fmla="*/ 7793211 w 10780774"/>
              <a:gd name="connsiteY21-962" fmla="*/ 692245 h 1181375"/>
              <a:gd name="connsiteX22-963" fmla="*/ 7399511 w 10780774"/>
              <a:gd name="connsiteY22-964" fmla="*/ 712470 h 1181375"/>
              <a:gd name="connsiteX23-965" fmla="*/ 7175139 w 10780774"/>
              <a:gd name="connsiteY23-966" fmla="*/ 719699 h 1181375"/>
              <a:gd name="connsiteX24-967" fmla="*/ 7010039 w 10780774"/>
              <a:gd name="connsiteY24-968" fmla="*/ 668077 h 1181375"/>
              <a:gd name="connsiteX25-969" fmla="*/ 6770556 w 10780774"/>
              <a:gd name="connsiteY25-970" fmla="*/ 559170 h 1181375"/>
              <a:gd name="connsiteX26-971" fmla="*/ 6628474 w 10780774"/>
              <a:gd name="connsiteY26-972" fmla="*/ 569872 h 1181375"/>
              <a:gd name="connsiteX27-973" fmla="*/ 6007616 w 10780774"/>
              <a:gd name="connsiteY27-974" fmla="*/ 544192 h 1181375"/>
              <a:gd name="connsiteX28-975" fmla="*/ 5844013 w 10780774"/>
              <a:gd name="connsiteY28-976" fmla="*/ 565285 h 1181375"/>
              <a:gd name="connsiteX29-977" fmla="*/ 5747114 w 10780774"/>
              <a:gd name="connsiteY29-978" fmla="*/ 611211 h 1181375"/>
              <a:gd name="connsiteX30-979" fmla="*/ 5681988 w 10780774"/>
              <a:gd name="connsiteY30-980" fmla="*/ 621650 h 1181375"/>
              <a:gd name="connsiteX31-981" fmla="*/ 5390384 w 10780774"/>
              <a:gd name="connsiteY31-982" fmla="*/ 719410 h 1181375"/>
              <a:gd name="connsiteX32-983" fmla="*/ 5200910 w 10780774"/>
              <a:gd name="connsiteY32-984" fmla="*/ 806905 h 1181375"/>
              <a:gd name="connsiteX33-985" fmla="*/ 5081761 w 10780774"/>
              <a:gd name="connsiteY33-986" fmla="*/ 730861 h 1181375"/>
              <a:gd name="connsiteX34-987" fmla="*/ 4942061 w 10780774"/>
              <a:gd name="connsiteY34-988" fmla="*/ 646181 h 1181375"/>
              <a:gd name="connsiteX35-989" fmla="*/ 4846811 w 10780774"/>
              <a:gd name="connsiteY35-990" fmla="*/ 599489 h 1181375"/>
              <a:gd name="connsiteX36-991" fmla="*/ 4459288 w 10780774"/>
              <a:gd name="connsiteY36-992" fmla="*/ 501058 h 1181375"/>
              <a:gd name="connsiteX37-993" fmla="*/ 4164044 w 10780774"/>
              <a:gd name="connsiteY37-994" fmla="*/ 474715 h 1181375"/>
              <a:gd name="connsiteX38-995" fmla="*/ 3780011 w 10780774"/>
              <a:gd name="connsiteY38-996" fmla="*/ 586853 h 1181375"/>
              <a:gd name="connsiteX39-997" fmla="*/ 3514736 w 10780774"/>
              <a:gd name="connsiteY39-998" fmla="*/ 666399 h 1181375"/>
              <a:gd name="connsiteX40-999" fmla="*/ 3362967 w 10780774"/>
              <a:gd name="connsiteY40-1000" fmla="*/ 638476 h 1181375"/>
              <a:gd name="connsiteX41-1001" fmla="*/ 3251777 w 10780774"/>
              <a:gd name="connsiteY41-1002" fmla="*/ 658617 h 1181375"/>
              <a:gd name="connsiteX42-1003" fmla="*/ 3141771 w 10780774"/>
              <a:gd name="connsiteY42-1004" fmla="*/ 669827 h 1181375"/>
              <a:gd name="connsiteX43-1005" fmla="*/ 3049761 w 10780774"/>
              <a:gd name="connsiteY43-1006" fmla="*/ 657091 h 1181375"/>
              <a:gd name="connsiteX44-1007" fmla="*/ 2967211 w 10780774"/>
              <a:gd name="connsiteY44-1008" fmla="*/ 666410 h 1181375"/>
              <a:gd name="connsiteX45-1009" fmla="*/ 2697154 w 10780774"/>
              <a:gd name="connsiteY45-1010" fmla="*/ 721723 h 1181375"/>
              <a:gd name="connsiteX46-1011" fmla="*/ 2439936 w 10780774"/>
              <a:gd name="connsiteY46-1012" fmla="*/ 736668 h 1181375"/>
              <a:gd name="connsiteX47-1013" fmla="*/ 2230611 w 10780774"/>
              <a:gd name="connsiteY47-1014" fmla="*/ 727180 h 1181375"/>
              <a:gd name="connsiteX48-1015" fmla="*/ 2163936 w 10780774"/>
              <a:gd name="connsiteY48-1016" fmla="*/ 771605 h 1181375"/>
              <a:gd name="connsiteX49-1017" fmla="*/ 2097261 w 10780774"/>
              <a:gd name="connsiteY49-1018" fmla="*/ 837114 h 1181375"/>
              <a:gd name="connsiteX50-1019" fmla="*/ 2135361 w 10780774"/>
              <a:gd name="connsiteY50-1020" fmla="*/ 894700 h 1181375"/>
              <a:gd name="connsiteX51-1021" fmla="*/ 2144886 w 10780774"/>
              <a:gd name="connsiteY51-1022" fmla="*/ 949211 h 1181375"/>
              <a:gd name="connsiteX52-1023" fmla="*/ 2083362 w 10780774"/>
              <a:gd name="connsiteY52-1024" fmla="*/ 911510 h 1181375"/>
              <a:gd name="connsiteX53-1025" fmla="*/ 1840781 w 10780774"/>
              <a:gd name="connsiteY53-1026" fmla="*/ 972358 h 1181375"/>
              <a:gd name="connsiteX54-1027" fmla="*/ 1719064 w 10780774"/>
              <a:gd name="connsiteY54-1028" fmla="*/ 1018168 h 1181375"/>
              <a:gd name="connsiteX55-1029" fmla="*/ 1645290 w 10780774"/>
              <a:gd name="connsiteY55-1030" fmla="*/ 1013536 h 1181375"/>
              <a:gd name="connsiteX56-1031" fmla="*/ 1614720 w 10780774"/>
              <a:gd name="connsiteY56-1032" fmla="*/ 1002650 h 1181375"/>
              <a:gd name="connsiteX57-1033" fmla="*/ 1485295 w 10780774"/>
              <a:gd name="connsiteY57-1034" fmla="*/ 957095 h 1181375"/>
              <a:gd name="connsiteX58-1035" fmla="*/ 1227311 w 10780774"/>
              <a:gd name="connsiteY58-1036" fmla="*/ 912936 h 1181375"/>
              <a:gd name="connsiteX59-1037" fmla="*/ 936346 w 10780774"/>
              <a:gd name="connsiteY59-1038" fmla="*/ 1003306 h 1181375"/>
              <a:gd name="connsiteX60-1039" fmla="*/ 875830 w 10780774"/>
              <a:gd name="connsiteY60-1040" fmla="*/ 1080439 h 1181375"/>
              <a:gd name="connsiteX61-1041" fmla="*/ 820154 w 10780774"/>
              <a:gd name="connsiteY61-1042" fmla="*/ 1143814 h 1181375"/>
              <a:gd name="connsiteX62-1043" fmla="*/ 800731 w 10780774"/>
              <a:gd name="connsiteY62-1044" fmla="*/ 1181375 h 1181375"/>
              <a:gd name="connsiteX63-1045" fmla="*/ 764410 w 10780774"/>
              <a:gd name="connsiteY63-1046" fmla="*/ 1155512 h 1181375"/>
              <a:gd name="connsiteX64-1047" fmla="*/ 719369 w 10780774"/>
              <a:gd name="connsiteY64-1048" fmla="*/ 1129650 h 1181375"/>
              <a:gd name="connsiteX65-1049" fmla="*/ 523858 w 10780774"/>
              <a:gd name="connsiteY65-1050" fmla="*/ 993624 h 1181375"/>
              <a:gd name="connsiteX66-1051" fmla="*/ 441227 w 10780774"/>
              <a:gd name="connsiteY66-1052" fmla="*/ 963774 h 1181375"/>
              <a:gd name="connsiteX67-1053" fmla="*/ 328342 w 10780774"/>
              <a:gd name="connsiteY67-1054" fmla="*/ 937875 h 1181375"/>
              <a:gd name="connsiteX68-1055" fmla="*/ 247266 w 10780774"/>
              <a:gd name="connsiteY68-1056" fmla="*/ 926450 h 1181375"/>
              <a:gd name="connsiteX69-1057" fmla="*/ 166556 w 10780774"/>
              <a:gd name="connsiteY69-1058" fmla="*/ 912158 h 1181375"/>
              <a:gd name="connsiteX70-1059" fmla="*/ 63482 w 10780774"/>
              <a:gd name="connsiteY70-1060" fmla="*/ 903065 h 1181375"/>
              <a:gd name="connsiteX71-1061" fmla="*/ 8111 w 10780774"/>
              <a:gd name="connsiteY71-1062" fmla="*/ 908264 h 1181375"/>
              <a:gd name="connsiteX72-1063" fmla="*/ 0 w 10780774"/>
              <a:gd name="connsiteY72-1064" fmla="*/ 996732 h 1181375"/>
              <a:gd name="connsiteX0-1065" fmla="*/ 10780774 w 10780774"/>
              <a:gd name="connsiteY0-1066" fmla="*/ 358125 h 1181375"/>
              <a:gd name="connsiteX1-1067" fmla="*/ 10730994 w 10780774"/>
              <a:gd name="connsiteY1-1068" fmla="*/ 329550 h 1181375"/>
              <a:gd name="connsiteX2-1069" fmla="*/ 10651380 w 10780774"/>
              <a:gd name="connsiteY2-1070" fmla="*/ 286270 h 1181375"/>
              <a:gd name="connsiteX3-1071" fmla="*/ 10546630 w 10780774"/>
              <a:gd name="connsiteY3-1072" fmla="*/ 227131 h 1181375"/>
              <a:gd name="connsiteX4-1073" fmla="*/ 10439891 w 10780774"/>
              <a:gd name="connsiteY4-1074" fmla="*/ 175161 h 1181375"/>
              <a:gd name="connsiteX5-1075" fmla="*/ 10372234 w 10780774"/>
              <a:gd name="connsiteY5-1076" fmla="*/ 139050 h 1181375"/>
              <a:gd name="connsiteX6-1077" fmla="*/ 10321640 w 10780774"/>
              <a:gd name="connsiteY6-1078" fmla="*/ 107300 h 1181375"/>
              <a:gd name="connsiteX7-1079" fmla="*/ 10263163 w 10780774"/>
              <a:gd name="connsiteY7-1080" fmla="*/ 75550 h 1181375"/>
              <a:gd name="connsiteX8-1081" fmla="*/ 10215442 w 10780774"/>
              <a:gd name="connsiteY8-1082" fmla="*/ 46975 h 1181375"/>
              <a:gd name="connsiteX9-1083" fmla="*/ 10036642 w 10780774"/>
              <a:gd name="connsiteY9-1084" fmla="*/ 10761 h 1181375"/>
              <a:gd name="connsiteX10-1085" fmla="*/ 9861464 w 10780774"/>
              <a:gd name="connsiteY10-1086" fmla="*/ 193 h 1181375"/>
              <a:gd name="connsiteX11-1087" fmla="*/ 9794038 w 10780774"/>
              <a:gd name="connsiteY11-1088" fmla="*/ 55662 h 1181375"/>
              <a:gd name="connsiteX12-1089" fmla="*/ 9728542 w 10780774"/>
              <a:gd name="connsiteY12-1090" fmla="*/ 137647 h 1181375"/>
              <a:gd name="connsiteX13-1091" fmla="*/ 9687090 w 10780774"/>
              <a:gd name="connsiteY13-1092" fmla="*/ 191416 h 1181375"/>
              <a:gd name="connsiteX14-1093" fmla="*/ 9481383 w 10780774"/>
              <a:gd name="connsiteY14-1094" fmla="*/ 222175 h 1181375"/>
              <a:gd name="connsiteX15-1095" fmla="*/ 8752061 w 10780774"/>
              <a:gd name="connsiteY15-1096" fmla="*/ 300466 h 1181375"/>
              <a:gd name="connsiteX16-1097" fmla="*/ 8625061 w 10780774"/>
              <a:gd name="connsiteY16-1098" fmla="*/ 449972 h 1181375"/>
              <a:gd name="connsiteX17-1099" fmla="*/ 8498061 w 10780774"/>
              <a:gd name="connsiteY17-1100" fmla="*/ 475705 h 1181375"/>
              <a:gd name="connsiteX18-1101" fmla="*/ 8374738 w 10780774"/>
              <a:gd name="connsiteY18-1102" fmla="*/ 520392 h 1181375"/>
              <a:gd name="connsiteX19-1103" fmla="*/ 8285838 w 10780774"/>
              <a:gd name="connsiteY19-1104" fmla="*/ 568024 h 1181375"/>
              <a:gd name="connsiteX20-1105" fmla="*/ 8161511 w 10780774"/>
              <a:gd name="connsiteY20-1106" fmla="*/ 599802 h 1181375"/>
              <a:gd name="connsiteX21-1107" fmla="*/ 7793211 w 10780774"/>
              <a:gd name="connsiteY21-1108" fmla="*/ 692245 h 1181375"/>
              <a:gd name="connsiteX22-1109" fmla="*/ 7399511 w 10780774"/>
              <a:gd name="connsiteY22-1110" fmla="*/ 712470 h 1181375"/>
              <a:gd name="connsiteX23-1111" fmla="*/ 7175139 w 10780774"/>
              <a:gd name="connsiteY23-1112" fmla="*/ 719699 h 1181375"/>
              <a:gd name="connsiteX24-1113" fmla="*/ 7010039 w 10780774"/>
              <a:gd name="connsiteY24-1114" fmla="*/ 668077 h 1181375"/>
              <a:gd name="connsiteX25-1115" fmla="*/ 6770556 w 10780774"/>
              <a:gd name="connsiteY25-1116" fmla="*/ 559170 h 1181375"/>
              <a:gd name="connsiteX26-1117" fmla="*/ 6628474 w 10780774"/>
              <a:gd name="connsiteY26-1118" fmla="*/ 569872 h 1181375"/>
              <a:gd name="connsiteX27-1119" fmla="*/ 6161746 w 10780774"/>
              <a:gd name="connsiteY27-1120" fmla="*/ 233296 h 1181375"/>
              <a:gd name="connsiteX28-1121" fmla="*/ 5844013 w 10780774"/>
              <a:gd name="connsiteY28-1122" fmla="*/ 565285 h 1181375"/>
              <a:gd name="connsiteX29-1123" fmla="*/ 5747114 w 10780774"/>
              <a:gd name="connsiteY29-1124" fmla="*/ 611211 h 1181375"/>
              <a:gd name="connsiteX30-1125" fmla="*/ 5681988 w 10780774"/>
              <a:gd name="connsiteY30-1126" fmla="*/ 621650 h 1181375"/>
              <a:gd name="connsiteX31-1127" fmla="*/ 5390384 w 10780774"/>
              <a:gd name="connsiteY31-1128" fmla="*/ 719410 h 1181375"/>
              <a:gd name="connsiteX32-1129" fmla="*/ 5200910 w 10780774"/>
              <a:gd name="connsiteY32-1130" fmla="*/ 806905 h 1181375"/>
              <a:gd name="connsiteX33-1131" fmla="*/ 5081761 w 10780774"/>
              <a:gd name="connsiteY33-1132" fmla="*/ 730861 h 1181375"/>
              <a:gd name="connsiteX34-1133" fmla="*/ 4942061 w 10780774"/>
              <a:gd name="connsiteY34-1134" fmla="*/ 646181 h 1181375"/>
              <a:gd name="connsiteX35-1135" fmla="*/ 4846811 w 10780774"/>
              <a:gd name="connsiteY35-1136" fmla="*/ 599489 h 1181375"/>
              <a:gd name="connsiteX36-1137" fmla="*/ 4459288 w 10780774"/>
              <a:gd name="connsiteY36-1138" fmla="*/ 501058 h 1181375"/>
              <a:gd name="connsiteX37-1139" fmla="*/ 4164044 w 10780774"/>
              <a:gd name="connsiteY37-1140" fmla="*/ 474715 h 1181375"/>
              <a:gd name="connsiteX38-1141" fmla="*/ 3780011 w 10780774"/>
              <a:gd name="connsiteY38-1142" fmla="*/ 586853 h 1181375"/>
              <a:gd name="connsiteX39-1143" fmla="*/ 3514736 w 10780774"/>
              <a:gd name="connsiteY39-1144" fmla="*/ 666399 h 1181375"/>
              <a:gd name="connsiteX40-1145" fmla="*/ 3362967 w 10780774"/>
              <a:gd name="connsiteY40-1146" fmla="*/ 638476 h 1181375"/>
              <a:gd name="connsiteX41-1147" fmla="*/ 3251777 w 10780774"/>
              <a:gd name="connsiteY41-1148" fmla="*/ 658617 h 1181375"/>
              <a:gd name="connsiteX42-1149" fmla="*/ 3141771 w 10780774"/>
              <a:gd name="connsiteY42-1150" fmla="*/ 669827 h 1181375"/>
              <a:gd name="connsiteX43-1151" fmla="*/ 3049761 w 10780774"/>
              <a:gd name="connsiteY43-1152" fmla="*/ 657091 h 1181375"/>
              <a:gd name="connsiteX44-1153" fmla="*/ 2967211 w 10780774"/>
              <a:gd name="connsiteY44-1154" fmla="*/ 666410 h 1181375"/>
              <a:gd name="connsiteX45-1155" fmla="*/ 2697154 w 10780774"/>
              <a:gd name="connsiteY45-1156" fmla="*/ 721723 h 1181375"/>
              <a:gd name="connsiteX46-1157" fmla="*/ 2439936 w 10780774"/>
              <a:gd name="connsiteY46-1158" fmla="*/ 736668 h 1181375"/>
              <a:gd name="connsiteX47-1159" fmla="*/ 2230611 w 10780774"/>
              <a:gd name="connsiteY47-1160" fmla="*/ 727180 h 1181375"/>
              <a:gd name="connsiteX48-1161" fmla="*/ 2163936 w 10780774"/>
              <a:gd name="connsiteY48-1162" fmla="*/ 771605 h 1181375"/>
              <a:gd name="connsiteX49-1163" fmla="*/ 2097261 w 10780774"/>
              <a:gd name="connsiteY49-1164" fmla="*/ 837114 h 1181375"/>
              <a:gd name="connsiteX50-1165" fmla="*/ 2135361 w 10780774"/>
              <a:gd name="connsiteY50-1166" fmla="*/ 894700 h 1181375"/>
              <a:gd name="connsiteX51-1167" fmla="*/ 2144886 w 10780774"/>
              <a:gd name="connsiteY51-1168" fmla="*/ 949211 h 1181375"/>
              <a:gd name="connsiteX52-1169" fmla="*/ 2083362 w 10780774"/>
              <a:gd name="connsiteY52-1170" fmla="*/ 911510 h 1181375"/>
              <a:gd name="connsiteX53-1171" fmla="*/ 1840781 w 10780774"/>
              <a:gd name="connsiteY53-1172" fmla="*/ 972358 h 1181375"/>
              <a:gd name="connsiteX54-1173" fmla="*/ 1719064 w 10780774"/>
              <a:gd name="connsiteY54-1174" fmla="*/ 1018168 h 1181375"/>
              <a:gd name="connsiteX55-1175" fmla="*/ 1645290 w 10780774"/>
              <a:gd name="connsiteY55-1176" fmla="*/ 1013536 h 1181375"/>
              <a:gd name="connsiteX56-1177" fmla="*/ 1614720 w 10780774"/>
              <a:gd name="connsiteY56-1178" fmla="*/ 1002650 h 1181375"/>
              <a:gd name="connsiteX57-1179" fmla="*/ 1485295 w 10780774"/>
              <a:gd name="connsiteY57-1180" fmla="*/ 957095 h 1181375"/>
              <a:gd name="connsiteX58-1181" fmla="*/ 1227311 w 10780774"/>
              <a:gd name="connsiteY58-1182" fmla="*/ 912936 h 1181375"/>
              <a:gd name="connsiteX59-1183" fmla="*/ 936346 w 10780774"/>
              <a:gd name="connsiteY59-1184" fmla="*/ 1003306 h 1181375"/>
              <a:gd name="connsiteX60-1185" fmla="*/ 875830 w 10780774"/>
              <a:gd name="connsiteY60-1186" fmla="*/ 1080439 h 1181375"/>
              <a:gd name="connsiteX61-1187" fmla="*/ 820154 w 10780774"/>
              <a:gd name="connsiteY61-1188" fmla="*/ 1143814 h 1181375"/>
              <a:gd name="connsiteX62-1189" fmla="*/ 800731 w 10780774"/>
              <a:gd name="connsiteY62-1190" fmla="*/ 1181375 h 1181375"/>
              <a:gd name="connsiteX63-1191" fmla="*/ 764410 w 10780774"/>
              <a:gd name="connsiteY63-1192" fmla="*/ 1155512 h 1181375"/>
              <a:gd name="connsiteX64-1193" fmla="*/ 719369 w 10780774"/>
              <a:gd name="connsiteY64-1194" fmla="*/ 1129650 h 1181375"/>
              <a:gd name="connsiteX65-1195" fmla="*/ 523858 w 10780774"/>
              <a:gd name="connsiteY65-1196" fmla="*/ 993624 h 1181375"/>
              <a:gd name="connsiteX66-1197" fmla="*/ 441227 w 10780774"/>
              <a:gd name="connsiteY66-1198" fmla="*/ 963774 h 1181375"/>
              <a:gd name="connsiteX67-1199" fmla="*/ 328342 w 10780774"/>
              <a:gd name="connsiteY67-1200" fmla="*/ 937875 h 1181375"/>
              <a:gd name="connsiteX68-1201" fmla="*/ 247266 w 10780774"/>
              <a:gd name="connsiteY68-1202" fmla="*/ 926450 h 1181375"/>
              <a:gd name="connsiteX69-1203" fmla="*/ 166556 w 10780774"/>
              <a:gd name="connsiteY69-1204" fmla="*/ 912158 h 1181375"/>
              <a:gd name="connsiteX70-1205" fmla="*/ 63482 w 10780774"/>
              <a:gd name="connsiteY70-1206" fmla="*/ 903065 h 1181375"/>
              <a:gd name="connsiteX71-1207" fmla="*/ 8111 w 10780774"/>
              <a:gd name="connsiteY71-1208" fmla="*/ 908264 h 1181375"/>
              <a:gd name="connsiteX72-1209" fmla="*/ 0 w 10780774"/>
              <a:gd name="connsiteY72-1210" fmla="*/ 996732 h 1181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Lst>
            <a:rect l="l" t="t" r="r" b="b"/>
            <a:pathLst>
              <a:path w="10780774" h="1181375">
                <a:moveTo>
                  <a:pt x="10780774" y="358125"/>
                </a:moveTo>
                <a:cubicBezTo>
                  <a:pt x="10765998" y="342409"/>
                  <a:pt x="10743598" y="329550"/>
                  <a:pt x="10730994" y="329550"/>
                </a:cubicBezTo>
                <a:cubicBezTo>
                  <a:pt x="10718392" y="329550"/>
                  <a:pt x="10682566" y="310074"/>
                  <a:pt x="10651380" y="286270"/>
                </a:cubicBezTo>
                <a:cubicBezTo>
                  <a:pt x="10620195" y="262465"/>
                  <a:pt x="10573057" y="235853"/>
                  <a:pt x="10546630" y="227131"/>
                </a:cubicBezTo>
                <a:cubicBezTo>
                  <a:pt x="10520202" y="218409"/>
                  <a:pt x="10472169" y="195023"/>
                  <a:pt x="10439891" y="175161"/>
                </a:cubicBezTo>
                <a:cubicBezTo>
                  <a:pt x="10407612" y="155300"/>
                  <a:pt x="10377166" y="139050"/>
                  <a:pt x="10372234" y="139050"/>
                </a:cubicBezTo>
                <a:cubicBezTo>
                  <a:pt x="10367302" y="139050"/>
                  <a:pt x="10344534" y="124763"/>
                  <a:pt x="10321640" y="107300"/>
                </a:cubicBezTo>
                <a:cubicBezTo>
                  <a:pt x="10298746" y="89838"/>
                  <a:pt x="10272430" y="75550"/>
                  <a:pt x="10263163" y="75550"/>
                </a:cubicBezTo>
                <a:cubicBezTo>
                  <a:pt x="10253894" y="75550"/>
                  <a:pt x="10232420" y="62691"/>
                  <a:pt x="10215442" y="46975"/>
                </a:cubicBezTo>
                <a:cubicBezTo>
                  <a:pt x="10188363" y="21908"/>
                  <a:pt x="10166412" y="17462"/>
                  <a:pt x="10036642" y="10761"/>
                </a:cubicBezTo>
                <a:lnTo>
                  <a:pt x="9861464" y="193"/>
                </a:lnTo>
                <a:cubicBezTo>
                  <a:pt x="9841725" y="-1930"/>
                  <a:pt x="9823146" y="13354"/>
                  <a:pt x="9794038" y="55662"/>
                </a:cubicBezTo>
                <a:cubicBezTo>
                  <a:pt x="9771939" y="87781"/>
                  <a:pt x="9742466" y="124674"/>
                  <a:pt x="9728542" y="137647"/>
                </a:cubicBezTo>
                <a:cubicBezTo>
                  <a:pt x="9714617" y="150619"/>
                  <a:pt x="9695964" y="174816"/>
                  <a:pt x="9687090" y="191416"/>
                </a:cubicBezTo>
                <a:cubicBezTo>
                  <a:pt x="9671231" y="221083"/>
                  <a:pt x="9667708" y="221610"/>
                  <a:pt x="9481383" y="222175"/>
                </a:cubicBezTo>
                <a:cubicBezTo>
                  <a:pt x="8857392" y="224066"/>
                  <a:pt x="8786236" y="231704"/>
                  <a:pt x="8752061" y="300466"/>
                </a:cubicBezTo>
                <a:cubicBezTo>
                  <a:pt x="8723556" y="357821"/>
                  <a:pt x="8660948" y="431524"/>
                  <a:pt x="8625061" y="449972"/>
                </a:cubicBezTo>
                <a:cubicBezTo>
                  <a:pt x="8607599" y="458949"/>
                  <a:pt x="8550449" y="470529"/>
                  <a:pt x="8498061" y="475705"/>
                </a:cubicBezTo>
                <a:cubicBezTo>
                  <a:pt x="8414829" y="483930"/>
                  <a:pt x="8399269" y="489568"/>
                  <a:pt x="8374738" y="520392"/>
                </a:cubicBezTo>
                <a:cubicBezTo>
                  <a:pt x="8355348" y="544754"/>
                  <a:pt x="8327848" y="559489"/>
                  <a:pt x="8285838" y="568024"/>
                </a:cubicBezTo>
                <a:cubicBezTo>
                  <a:pt x="8252383" y="574821"/>
                  <a:pt x="8196436" y="589121"/>
                  <a:pt x="8161511" y="599802"/>
                </a:cubicBezTo>
                <a:cubicBezTo>
                  <a:pt x="8067267" y="628625"/>
                  <a:pt x="7908164" y="668559"/>
                  <a:pt x="7793211" y="692245"/>
                </a:cubicBezTo>
                <a:cubicBezTo>
                  <a:pt x="7683811" y="714786"/>
                  <a:pt x="7668243" y="715585"/>
                  <a:pt x="7399511" y="712470"/>
                </a:cubicBezTo>
                <a:cubicBezTo>
                  <a:pt x="7301721" y="711336"/>
                  <a:pt x="7200754" y="714589"/>
                  <a:pt x="7175139" y="719699"/>
                </a:cubicBezTo>
                <a:cubicBezTo>
                  <a:pt x="7134743" y="727758"/>
                  <a:pt x="7112850" y="720912"/>
                  <a:pt x="7010039" y="668077"/>
                </a:cubicBezTo>
                <a:cubicBezTo>
                  <a:pt x="6850902" y="586295"/>
                  <a:pt x="6793643" y="560256"/>
                  <a:pt x="6770556" y="559170"/>
                </a:cubicBezTo>
                <a:cubicBezTo>
                  <a:pt x="6759911" y="558670"/>
                  <a:pt x="6729942" y="624184"/>
                  <a:pt x="6628474" y="569872"/>
                </a:cubicBezTo>
                <a:cubicBezTo>
                  <a:pt x="6527006" y="515560"/>
                  <a:pt x="6280550" y="256669"/>
                  <a:pt x="6161746" y="233296"/>
                </a:cubicBezTo>
                <a:cubicBezTo>
                  <a:pt x="6093555" y="219880"/>
                  <a:pt x="5913118" y="502299"/>
                  <a:pt x="5844013" y="565285"/>
                </a:cubicBezTo>
                <a:cubicBezTo>
                  <a:pt x="5774908" y="628271"/>
                  <a:pt x="5750662" y="605469"/>
                  <a:pt x="5747114" y="611211"/>
                </a:cubicBezTo>
                <a:cubicBezTo>
                  <a:pt x="5743565" y="616952"/>
                  <a:pt x="5714258" y="621650"/>
                  <a:pt x="5681988" y="621650"/>
                </a:cubicBezTo>
                <a:cubicBezTo>
                  <a:pt x="5602418" y="621650"/>
                  <a:pt x="5464528" y="667878"/>
                  <a:pt x="5390384" y="719410"/>
                </a:cubicBezTo>
                <a:cubicBezTo>
                  <a:pt x="5222997" y="835749"/>
                  <a:pt x="5241173" y="827355"/>
                  <a:pt x="5200910" y="806905"/>
                </a:cubicBezTo>
                <a:cubicBezTo>
                  <a:pt x="5180781" y="796681"/>
                  <a:pt x="5127164" y="762461"/>
                  <a:pt x="5081761" y="730861"/>
                </a:cubicBezTo>
                <a:cubicBezTo>
                  <a:pt x="5036358" y="699261"/>
                  <a:pt x="4973494" y="661155"/>
                  <a:pt x="4942061" y="646181"/>
                </a:cubicBezTo>
                <a:cubicBezTo>
                  <a:pt x="4910628" y="631207"/>
                  <a:pt x="4867766" y="610196"/>
                  <a:pt x="4846811" y="599489"/>
                </a:cubicBezTo>
                <a:cubicBezTo>
                  <a:pt x="4597701" y="472210"/>
                  <a:pt x="4568483" y="464789"/>
                  <a:pt x="4459288" y="501058"/>
                </a:cubicBezTo>
                <a:cubicBezTo>
                  <a:pt x="4391211" y="523669"/>
                  <a:pt x="4398551" y="524324"/>
                  <a:pt x="4164044" y="474715"/>
                </a:cubicBezTo>
                <a:cubicBezTo>
                  <a:pt x="4016255" y="443451"/>
                  <a:pt x="4024288" y="441105"/>
                  <a:pt x="3780011" y="586853"/>
                </a:cubicBezTo>
                <a:cubicBezTo>
                  <a:pt x="3608449" y="689215"/>
                  <a:pt x="3604667" y="690349"/>
                  <a:pt x="3514736" y="666399"/>
                </a:cubicBezTo>
                <a:cubicBezTo>
                  <a:pt x="3472042" y="655029"/>
                  <a:pt x="3403746" y="642464"/>
                  <a:pt x="3362967" y="638476"/>
                </a:cubicBezTo>
                <a:cubicBezTo>
                  <a:pt x="3299964" y="632316"/>
                  <a:pt x="3283258" y="635342"/>
                  <a:pt x="3251777" y="658617"/>
                </a:cubicBezTo>
                <a:cubicBezTo>
                  <a:pt x="3217017" y="684317"/>
                  <a:pt x="3210226" y="685009"/>
                  <a:pt x="3141771" y="669827"/>
                </a:cubicBezTo>
                <a:cubicBezTo>
                  <a:pt x="3101643" y="660927"/>
                  <a:pt x="3060239" y="655196"/>
                  <a:pt x="3049761" y="657091"/>
                </a:cubicBezTo>
                <a:cubicBezTo>
                  <a:pt x="3039283" y="658986"/>
                  <a:pt x="3002136" y="663180"/>
                  <a:pt x="2967211" y="666410"/>
                </a:cubicBezTo>
                <a:cubicBezTo>
                  <a:pt x="2839901" y="678186"/>
                  <a:pt x="2743985" y="697832"/>
                  <a:pt x="2697154" y="721723"/>
                </a:cubicBezTo>
                <a:cubicBezTo>
                  <a:pt x="2653114" y="744191"/>
                  <a:pt x="2632422" y="745393"/>
                  <a:pt x="2439936" y="736668"/>
                </a:cubicBezTo>
                <a:lnTo>
                  <a:pt x="2230611" y="727180"/>
                </a:lnTo>
                <a:lnTo>
                  <a:pt x="2163936" y="771605"/>
                </a:lnTo>
                <a:cubicBezTo>
                  <a:pt x="2127265" y="796039"/>
                  <a:pt x="2097261" y="825518"/>
                  <a:pt x="2097261" y="837114"/>
                </a:cubicBezTo>
                <a:cubicBezTo>
                  <a:pt x="2097261" y="848710"/>
                  <a:pt x="2114406" y="874624"/>
                  <a:pt x="2135361" y="894700"/>
                </a:cubicBezTo>
                <a:cubicBezTo>
                  <a:pt x="2182137" y="939514"/>
                  <a:pt x="2187632" y="970964"/>
                  <a:pt x="2144886" y="949211"/>
                </a:cubicBezTo>
                <a:cubicBezTo>
                  <a:pt x="2129170" y="941214"/>
                  <a:pt x="2101484" y="924248"/>
                  <a:pt x="2083362" y="911510"/>
                </a:cubicBezTo>
                <a:cubicBezTo>
                  <a:pt x="2024915" y="870427"/>
                  <a:pt x="1958698" y="887037"/>
                  <a:pt x="1840781" y="972358"/>
                </a:cubicBezTo>
                <a:cubicBezTo>
                  <a:pt x="1801451" y="1000816"/>
                  <a:pt x="1767298" y="1013670"/>
                  <a:pt x="1719064" y="1018168"/>
                </a:cubicBezTo>
                <a:cubicBezTo>
                  <a:pt x="1682188" y="1021608"/>
                  <a:pt x="1648990" y="1019523"/>
                  <a:pt x="1645290" y="1013536"/>
                </a:cubicBezTo>
                <a:cubicBezTo>
                  <a:pt x="1641589" y="1007549"/>
                  <a:pt x="1627833" y="1002650"/>
                  <a:pt x="1614720" y="1002650"/>
                </a:cubicBezTo>
                <a:cubicBezTo>
                  <a:pt x="1601608" y="1002650"/>
                  <a:pt x="1543366" y="982150"/>
                  <a:pt x="1485295" y="957095"/>
                </a:cubicBezTo>
                <a:cubicBezTo>
                  <a:pt x="1382613" y="912793"/>
                  <a:pt x="1375523" y="911579"/>
                  <a:pt x="1227311" y="912936"/>
                </a:cubicBezTo>
                <a:cubicBezTo>
                  <a:pt x="1028206" y="914760"/>
                  <a:pt x="969608" y="932959"/>
                  <a:pt x="936346" y="1003306"/>
                </a:cubicBezTo>
                <a:cubicBezTo>
                  <a:pt x="923001" y="1031532"/>
                  <a:pt x="895768" y="1066241"/>
                  <a:pt x="875830" y="1080439"/>
                </a:cubicBezTo>
                <a:cubicBezTo>
                  <a:pt x="855891" y="1094636"/>
                  <a:pt x="830837" y="1123155"/>
                  <a:pt x="820154" y="1143814"/>
                </a:cubicBezTo>
                <a:lnTo>
                  <a:pt x="800731" y="1181375"/>
                </a:lnTo>
                <a:lnTo>
                  <a:pt x="764410" y="1155512"/>
                </a:lnTo>
                <a:cubicBezTo>
                  <a:pt x="744434" y="1141288"/>
                  <a:pt x="724166" y="1129650"/>
                  <a:pt x="719369" y="1129650"/>
                </a:cubicBezTo>
                <a:cubicBezTo>
                  <a:pt x="710855" y="1129650"/>
                  <a:pt x="559259" y="1024178"/>
                  <a:pt x="523858" y="993624"/>
                </a:cubicBezTo>
                <a:cubicBezTo>
                  <a:pt x="514060" y="985168"/>
                  <a:pt x="476876" y="971735"/>
                  <a:pt x="441227" y="963774"/>
                </a:cubicBezTo>
                <a:lnTo>
                  <a:pt x="328342" y="937875"/>
                </a:lnTo>
                <a:cubicBezTo>
                  <a:pt x="301904" y="931591"/>
                  <a:pt x="265420" y="926450"/>
                  <a:pt x="247266" y="926450"/>
                </a:cubicBezTo>
                <a:cubicBezTo>
                  <a:pt x="229111" y="926450"/>
                  <a:pt x="192792" y="920019"/>
                  <a:pt x="166556" y="912158"/>
                </a:cubicBezTo>
                <a:cubicBezTo>
                  <a:pt x="140320" y="904298"/>
                  <a:pt x="93937" y="900206"/>
                  <a:pt x="63482" y="903065"/>
                </a:cubicBezTo>
                <a:lnTo>
                  <a:pt x="8111" y="908264"/>
                </a:lnTo>
                <a:lnTo>
                  <a:pt x="0" y="996732"/>
                </a:lnTo>
              </a:path>
            </a:pathLst>
          </a:custGeom>
          <a:noFill/>
          <a:ln>
            <a:solidFill>
              <a:srgbClr val="922D2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查看图片"/>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8000" contrast="10000"/>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t="12454" b="9411"/>
          <a:stretch>
            <a:fillRect/>
          </a:stretch>
        </p:blipFill>
        <p:spPr bwMode="auto">
          <a:xfrm rot="151246">
            <a:off x="4436864" y="54101"/>
            <a:ext cx="3351919" cy="934573"/>
          </a:xfrm>
          <a:prstGeom prst="rect">
            <a:avLst/>
          </a:prstGeom>
          <a:noFill/>
          <a:effectLst>
            <a:outerShdw blurRad="38100" dist="25400" dir="5400000" algn="t" rotWithShape="0">
              <a:srgbClr val="3C2719">
                <a:alpha val="60000"/>
              </a:srgbClr>
            </a:outerShdw>
          </a:effectLst>
          <a:extLst>
            <a:ext uri="{909E8E84-426E-40DD-AFC4-6F175D3DCCD1}">
              <a14:hiddenFill xmlns:a14="http://schemas.microsoft.com/office/drawing/2010/main">
                <a:solidFill>
                  <a:srgbClr val="FFFFFF"/>
                </a:solidFill>
              </a14:hiddenFill>
            </a:ext>
          </a:extLst>
        </p:spPr>
      </p:pic>
      <p:pic>
        <p:nvPicPr>
          <p:cNvPr id="12" name="图片 11" descr="形状&#10;&#10;低可信度描述已自动生成"/>
          <p:cNvPicPr>
            <a:picLocks noChangeAspect="1"/>
          </p:cNvPicPr>
          <p:nvPr/>
        </p:nvPicPr>
        <p:blipFill rotWithShape="1">
          <a:blip r:embed="rId9">
            <a:lum bright="70000" contrast="-70000"/>
            <a:extLst>
              <a:ext uri="{28A0092B-C50C-407E-A947-70E740481C1C}">
                <a14:useLocalDpi xmlns:a14="http://schemas.microsoft.com/office/drawing/2010/main" val="0"/>
              </a:ext>
            </a:extLst>
          </a:blip>
          <a:srcRect/>
          <a:stretch>
            <a:fillRect/>
          </a:stretch>
        </p:blipFill>
        <p:spPr>
          <a:xfrm rot="2700000">
            <a:off x="4575449" y="351489"/>
            <a:ext cx="326492" cy="326492"/>
          </a:xfrm>
          <a:prstGeom prst="rect">
            <a:avLst/>
          </a:prstGeom>
        </p:spPr>
      </p:pic>
      <p:pic>
        <p:nvPicPr>
          <p:cNvPr id="13" name="图片 12" descr="形状&#10;&#10;低可信度描述已自动生成"/>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rot="13500000">
            <a:off x="7300334" y="351490"/>
            <a:ext cx="326490" cy="326490"/>
          </a:xfrm>
          <a:prstGeom prst="rect">
            <a:avLst/>
          </a:prstGeom>
        </p:spPr>
      </p:pic>
      <p:sp>
        <p:nvSpPr>
          <p:cNvPr id="8" name="文本框 7"/>
          <p:cNvSpPr txBox="1"/>
          <p:nvPr/>
        </p:nvSpPr>
        <p:spPr>
          <a:xfrm>
            <a:off x="1020445" y="1021080"/>
            <a:ext cx="10104120" cy="1706880"/>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3C2719"/>
                </a:solidFill>
                <a:effectLst/>
                <a:uLnTx/>
                <a:uFillTx/>
                <a:latin typeface="微软雅黑" panose="020B0503020204020204" pitchFamily="34" charset="-122"/>
                <a:ea typeface="微软雅黑" panose="020B0503020204020204" pitchFamily="34" charset="-122"/>
                <a:sym typeface="Arial" panose="020B0604020202090204" pitchFamily="34" charset="0"/>
              </a:rPr>
              <a:t>在小说作品所提供的特定艺术描写的环境中，由于人物之间的相互关系和人与环境间的矛盾冲突，而产生的一系列生活事件发生、发展直至解决的整个过程。</a:t>
            </a:r>
            <a:endParaRPr kumimoji="1" lang="zh-CN" altLang="en-US" sz="2800" b="0" i="0" u="none" strike="noStrike" kern="1200" cap="none" spc="0" normalizeH="0" baseline="0" noProof="0" dirty="0">
              <a:ln>
                <a:noFill/>
              </a:ln>
              <a:solidFill>
                <a:srgbClr val="3C2719"/>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54" name="PA-组合 53"/>
          <p:cNvGrpSpPr/>
          <p:nvPr>
            <p:custDataLst>
              <p:tags r:id="rId10"/>
            </p:custDataLst>
          </p:nvPr>
        </p:nvGrpSpPr>
        <p:grpSpPr>
          <a:xfrm>
            <a:off x="9503035" y="3428165"/>
            <a:ext cx="1620957" cy="523220"/>
            <a:chOff x="9503035" y="3428165"/>
            <a:chExt cx="1620957" cy="523220"/>
          </a:xfrm>
        </p:grpSpPr>
        <p:sp>
          <p:nvSpPr>
            <p:cNvPr id="26" name="PA-文本框 25"/>
            <p:cNvSpPr txBox="1"/>
            <p:nvPr>
              <p:custDataLst>
                <p:tags r:id="rId11"/>
              </p:custDataLst>
            </p:nvPr>
          </p:nvSpPr>
          <p:spPr>
            <a:xfrm>
              <a:off x="9503035" y="3428165"/>
              <a:ext cx="1620957" cy="523220"/>
            </a:xfrm>
            <a:prstGeom prst="rect">
              <a:avLst/>
            </a:prstGeom>
            <a:noFill/>
          </p:spPr>
          <p:txBody>
            <a:bodyPr wrap="non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i="0" u="none" strike="noStrike" kern="1200" cap="none" spc="0" normalizeH="0" baseline="0" noProof="1">
                  <a:ln>
                    <a:noFill/>
                  </a:ln>
                  <a:solidFill>
                    <a:srgbClr val="54351F"/>
                  </a:solidFill>
                  <a:effectLst/>
                  <a:uLnTx/>
                  <a:uFillTx/>
                  <a:latin typeface="微软雅黑" panose="020B0503020204020204" pitchFamily="34" charset="-122"/>
                  <a:ea typeface="微软雅黑" panose="020B0503020204020204" pitchFamily="34" charset="-122"/>
                  <a:sym typeface="Arial" panose="020B0604020202090204" pitchFamily="34" charset="0"/>
                </a:rPr>
                <a:t>（尾声）</a:t>
              </a:r>
              <a:endParaRPr kumimoji="1" lang="zh-CN" altLang="en-US" sz="2800" i="0" u="none" strike="noStrike" kern="1200" cap="none" spc="0" normalizeH="0" baseline="0" noProof="0" dirty="0">
                <a:ln>
                  <a:noFill/>
                </a:ln>
                <a:solidFill>
                  <a:srgbClr val="54351F"/>
                </a:solidFill>
                <a:effectLst/>
                <a:uLnTx/>
                <a:uFillTx/>
                <a:latin typeface="微软雅黑" panose="020B0503020204020204" pitchFamily="34" charset="-122"/>
                <a:ea typeface="微软雅黑" panose="020B0503020204020204" pitchFamily="34" charset="-122"/>
              </a:endParaRPr>
            </a:p>
          </p:txBody>
        </p:sp>
        <p:sp>
          <p:nvSpPr>
            <p:cNvPr id="30" name="PA-等腰三角形 29"/>
            <p:cNvSpPr/>
            <p:nvPr>
              <p:custDataLst>
                <p:tags r:id="rId12"/>
              </p:custDataLst>
            </p:nvPr>
          </p:nvSpPr>
          <p:spPr>
            <a:xfrm rot="5400000">
              <a:off x="9556136" y="3638828"/>
              <a:ext cx="118200" cy="101895"/>
            </a:xfrm>
            <a:prstGeom prst="triangle">
              <a:avLst/>
            </a:prstGeom>
            <a:solidFill>
              <a:srgbClr val="922D26"/>
            </a:solidFill>
            <a:ln w="101600" cap="rnd">
              <a:solidFill>
                <a:srgbClr val="922D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F0502020204030204"/>
                <a:ea typeface="等线" panose="02010600030101010101" pitchFamily="2" charset="-122"/>
              </a:endParaRPr>
            </a:p>
          </p:txBody>
        </p:sp>
      </p:grpSp>
      <p:grpSp>
        <p:nvGrpSpPr>
          <p:cNvPr id="50" name="PA-组合 49"/>
          <p:cNvGrpSpPr/>
          <p:nvPr>
            <p:custDataLst>
              <p:tags r:id="rId13"/>
            </p:custDataLst>
          </p:nvPr>
        </p:nvGrpSpPr>
        <p:grpSpPr>
          <a:xfrm>
            <a:off x="2878483" y="3918108"/>
            <a:ext cx="1129723" cy="523220"/>
            <a:chOff x="2878483" y="3918108"/>
            <a:chExt cx="1129723" cy="523220"/>
          </a:xfrm>
        </p:grpSpPr>
        <p:sp>
          <p:nvSpPr>
            <p:cNvPr id="20" name="PA-文本框 19"/>
            <p:cNvSpPr txBox="1"/>
            <p:nvPr>
              <p:custDataLst>
                <p:tags r:id="rId14"/>
              </p:custDataLst>
            </p:nvPr>
          </p:nvSpPr>
          <p:spPr>
            <a:xfrm>
              <a:off x="3105395" y="3918108"/>
              <a:ext cx="902811" cy="523220"/>
            </a:xfrm>
            <a:prstGeom prst="rect">
              <a:avLst/>
            </a:prstGeom>
            <a:noFill/>
          </p:spPr>
          <p:txBody>
            <a:bodyPr wrap="non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b="1" i="0" u="none" strike="noStrike" kern="1200" cap="none" spc="0" normalizeH="0" baseline="0" noProof="1">
                  <a:ln>
                    <a:noFill/>
                  </a:ln>
                  <a:solidFill>
                    <a:srgbClr val="54351F"/>
                  </a:solidFill>
                  <a:effectLst/>
                  <a:uLnTx/>
                  <a:uFillTx/>
                  <a:latin typeface="微软雅黑" panose="020B0503020204020204" pitchFamily="34" charset="-122"/>
                  <a:ea typeface="微软雅黑" panose="020B0503020204020204" pitchFamily="34" charset="-122"/>
                  <a:sym typeface="Arial" panose="020B0604020202090204" pitchFamily="34" charset="0"/>
                </a:rPr>
                <a:t>开端</a:t>
              </a:r>
              <a:endParaRPr kumimoji="1" lang="zh-CN" altLang="en-US" b="1" i="0" u="none" strike="noStrike" kern="1200" cap="none" spc="0" normalizeH="0" baseline="0" noProof="0" dirty="0">
                <a:ln>
                  <a:noFill/>
                </a:ln>
                <a:solidFill>
                  <a:srgbClr val="54351F"/>
                </a:solidFill>
                <a:effectLst/>
                <a:uLnTx/>
                <a:uFillTx/>
                <a:latin typeface="微软雅黑" panose="020B0503020204020204" pitchFamily="34" charset="-122"/>
                <a:ea typeface="微软雅黑" panose="020B0503020204020204" pitchFamily="34" charset="-122"/>
              </a:endParaRPr>
            </a:p>
          </p:txBody>
        </p:sp>
        <p:sp>
          <p:nvSpPr>
            <p:cNvPr id="32" name="PA-等腰三角形 31"/>
            <p:cNvSpPr/>
            <p:nvPr>
              <p:custDataLst>
                <p:tags r:id="rId15"/>
              </p:custDataLst>
            </p:nvPr>
          </p:nvSpPr>
          <p:spPr>
            <a:xfrm rot="5400000">
              <a:off x="2870331" y="4128771"/>
              <a:ext cx="118200" cy="101895"/>
            </a:xfrm>
            <a:prstGeom prst="triangle">
              <a:avLst/>
            </a:prstGeom>
            <a:solidFill>
              <a:srgbClr val="922D26"/>
            </a:solidFill>
            <a:ln w="101600" cap="rnd">
              <a:solidFill>
                <a:srgbClr val="922D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F0502020204030204"/>
                <a:ea typeface="等线" panose="02010600030101010101" pitchFamily="2" charset="-122"/>
              </a:endParaRPr>
            </a:p>
          </p:txBody>
        </p:sp>
      </p:grpSp>
      <p:grpSp>
        <p:nvGrpSpPr>
          <p:cNvPr id="53" name="PA-组合 52"/>
          <p:cNvGrpSpPr/>
          <p:nvPr>
            <p:custDataLst>
              <p:tags r:id="rId16"/>
            </p:custDataLst>
          </p:nvPr>
        </p:nvGrpSpPr>
        <p:grpSpPr>
          <a:xfrm>
            <a:off x="7756362" y="3960046"/>
            <a:ext cx="1083219" cy="523220"/>
            <a:chOff x="7756362" y="3960046"/>
            <a:chExt cx="1083219" cy="523220"/>
          </a:xfrm>
        </p:grpSpPr>
        <p:sp>
          <p:nvSpPr>
            <p:cNvPr id="25" name="PA-文本框 24"/>
            <p:cNvSpPr txBox="1"/>
            <p:nvPr>
              <p:custDataLst>
                <p:tags r:id="rId17"/>
              </p:custDataLst>
            </p:nvPr>
          </p:nvSpPr>
          <p:spPr>
            <a:xfrm>
              <a:off x="7936770" y="3960046"/>
              <a:ext cx="902811" cy="523220"/>
            </a:xfrm>
            <a:prstGeom prst="rect">
              <a:avLst/>
            </a:prstGeom>
            <a:noFill/>
          </p:spPr>
          <p:txBody>
            <a:bodyPr wrap="non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b="1" i="0" u="none" strike="noStrike" kern="1200" cap="none" spc="0" normalizeH="0" baseline="0" noProof="1">
                  <a:ln>
                    <a:noFill/>
                  </a:ln>
                  <a:solidFill>
                    <a:srgbClr val="54351F"/>
                  </a:solidFill>
                  <a:effectLst/>
                  <a:uLnTx/>
                  <a:uFillTx/>
                  <a:latin typeface="微软雅黑" panose="020B0503020204020204" pitchFamily="34" charset="-122"/>
                  <a:ea typeface="微软雅黑" panose="020B0503020204020204" pitchFamily="34" charset="-122"/>
                  <a:sym typeface="Arial" panose="020B0604020202090204" pitchFamily="34" charset="0"/>
                </a:rPr>
                <a:t>结局</a:t>
              </a:r>
              <a:endParaRPr kumimoji="1" lang="zh-CN" altLang="en-US" b="1" i="0" u="none" strike="noStrike" kern="1200" cap="none" spc="0" normalizeH="0" baseline="0" noProof="0" dirty="0">
                <a:ln>
                  <a:noFill/>
                </a:ln>
                <a:solidFill>
                  <a:srgbClr val="54351F"/>
                </a:solidFill>
                <a:effectLst/>
                <a:uLnTx/>
                <a:uFillTx/>
                <a:latin typeface="微软雅黑" panose="020B0503020204020204" pitchFamily="34" charset="-122"/>
                <a:ea typeface="微软雅黑" panose="020B0503020204020204" pitchFamily="34" charset="-122"/>
              </a:endParaRPr>
            </a:p>
          </p:txBody>
        </p:sp>
        <p:sp>
          <p:nvSpPr>
            <p:cNvPr id="33" name="PA-等腰三角形 32"/>
            <p:cNvSpPr/>
            <p:nvPr>
              <p:custDataLst>
                <p:tags r:id="rId18"/>
              </p:custDataLst>
            </p:nvPr>
          </p:nvSpPr>
          <p:spPr>
            <a:xfrm rot="5400000">
              <a:off x="7748210" y="4170709"/>
              <a:ext cx="118200" cy="101895"/>
            </a:xfrm>
            <a:prstGeom prst="triangle">
              <a:avLst/>
            </a:prstGeom>
            <a:solidFill>
              <a:srgbClr val="922D26"/>
            </a:solidFill>
            <a:ln w="101600" cap="rnd">
              <a:solidFill>
                <a:srgbClr val="922D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F0502020204030204"/>
                <a:ea typeface="等线" panose="02010600030101010101" pitchFamily="2" charset="-122"/>
              </a:endParaRPr>
            </a:p>
          </p:txBody>
        </p:sp>
      </p:grpSp>
      <p:grpSp>
        <p:nvGrpSpPr>
          <p:cNvPr id="51" name="PA-组合 50"/>
          <p:cNvGrpSpPr/>
          <p:nvPr>
            <p:custDataLst>
              <p:tags r:id="rId19"/>
            </p:custDataLst>
          </p:nvPr>
        </p:nvGrpSpPr>
        <p:grpSpPr>
          <a:xfrm>
            <a:off x="4444461" y="3771107"/>
            <a:ext cx="1098424" cy="523220"/>
            <a:chOff x="4444461" y="3771107"/>
            <a:chExt cx="1098424" cy="523220"/>
          </a:xfrm>
        </p:grpSpPr>
        <p:sp>
          <p:nvSpPr>
            <p:cNvPr id="22" name="PA-文本框 21"/>
            <p:cNvSpPr txBox="1"/>
            <p:nvPr>
              <p:custDataLst>
                <p:tags r:id="rId20"/>
              </p:custDataLst>
            </p:nvPr>
          </p:nvSpPr>
          <p:spPr>
            <a:xfrm>
              <a:off x="4640074" y="3771107"/>
              <a:ext cx="902811" cy="523220"/>
            </a:xfrm>
            <a:prstGeom prst="rect">
              <a:avLst/>
            </a:prstGeom>
            <a:noFill/>
          </p:spPr>
          <p:txBody>
            <a:bodyPr wrap="non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b="1" i="0" u="none" strike="noStrike" kern="1200" cap="none" spc="0" normalizeH="0" baseline="0" noProof="1">
                  <a:ln>
                    <a:noFill/>
                  </a:ln>
                  <a:solidFill>
                    <a:srgbClr val="54351F"/>
                  </a:solidFill>
                  <a:effectLst/>
                  <a:uLnTx/>
                  <a:uFillTx/>
                  <a:latin typeface="微软雅黑" panose="020B0503020204020204" pitchFamily="34" charset="-122"/>
                  <a:ea typeface="微软雅黑" panose="020B0503020204020204" pitchFamily="34" charset="-122"/>
                  <a:sym typeface="Arial" panose="020B0604020202090204" pitchFamily="34" charset="0"/>
                </a:rPr>
                <a:t>发展</a:t>
              </a:r>
              <a:endParaRPr kumimoji="1" lang="zh-CN" altLang="en-US" b="1" i="0" u="none" strike="noStrike" kern="1200" cap="none" spc="0" normalizeH="0" baseline="0" noProof="0" dirty="0">
                <a:ln>
                  <a:noFill/>
                </a:ln>
                <a:solidFill>
                  <a:srgbClr val="54351F"/>
                </a:solidFill>
                <a:effectLst/>
                <a:uLnTx/>
                <a:uFillTx/>
                <a:latin typeface="微软雅黑" panose="020B0503020204020204" pitchFamily="34" charset="-122"/>
                <a:ea typeface="微软雅黑" panose="020B0503020204020204" pitchFamily="34" charset="-122"/>
              </a:endParaRPr>
            </a:p>
          </p:txBody>
        </p:sp>
        <p:sp>
          <p:nvSpPr>
            <p:cNvPr id="34" name="PA-等腰三角形 33"/>
            <p:cNvSpPr/>
            <p:nvPr>
              <p:custDataLst>
                <p:tags r:id="rId21"/>
              </p:custDataLst>
            </p:nvPr>
          </p:nvSpPr>
          <p:spPr>
            <a:xfrm rot="5400000">
              <a:off x="4436309" y="3981770"/>
              <a:ext cx="118200" cy="101895"/>
            </a:xfrm>
            <a:prstGeom prst="triangle">
              <a:avLst/>
            </a:prstGeom>
            <a:solidFill>
              <a:srgbClr val="922D26"/>
            </a:solidFill>
            <a:ln w="101600" cap="rnd">
              <a:solidFill>
                <a:srgbClr val="922D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F0502020204030204"/>
                <a:ea typeface="等线" panose="02010600030101010101" pitchFamily="2" charset="-122"/>
              </a:endParaRPr>
            </a:p>
          </p:txBody>
        </p:sp>
      </p:grpSp>
      <p:grpSp>
        <p:nvGrpSpPr>
          <p:cNvPr id="52" name="PA-组合 51"/>
          <p:cNvGrpSpPr/>
          <p:nvPr>
            <p:custDataLst>
              <p:tags r:id="rId22"/>
            </p:custDataLst>
          </p:nvPr>
        </p:nvGrpSpPr>
        <p:grpSpPr>
          <a:xfrm>
            <a:off x="6344156" y="3578469"/>
            <a:ext cx="1072780" cy="523220"/>
            <a:chOff x="6344156" y="3578469"/>
            <a:chExt cx="1072780" cy="523220"/>
          </a:xfrm>
        </p:grpSpPr>
        <p:sp>
          <p:nvSpPr>
            <p:cNvPr id="23" name="PA-文本框 22"/>
            <p:cNvSpPr txBox="1"/>
            <p:nvPr>
              <p:custDataLst>
                <p:tags r:id="rId23"/>
              </p:custDataLst>
            </p:nvPr>
          </p:nvSpPr>
          <p:spPr>
            <a:xfrm>
              <a:off x="6514125" y="3578469"/>
              <a:ext cx="902811" cy="523220"/>
            </a:xfrm>
            <a:prstGeom prst="rect">
              <a:avLst/>
            </a:prstGeom>
            <a:noFill/>
          </p:spPr>
          <p:txBody>
            <a:bodyPr wrap="non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b="1" i="0" u="none" strike="noStrike" kern="1200" cap="none" spc="0" normalizeH="0" baseline="0" noProof="1">
                  <a:ln>
                    <a:noFill/>
                  </a:ln>
                  <a:solidFill>
                    <a:srgbClr val="54351F"/>
                  </a:solidFill>
                  <a:effectLst/>
                  <a:uLnTx/>
                  <a:uFillTx/>
                  <a:latin typeface="微软雅黑" panose="020B0503020204020204" pitchFamily="34" charset="-122"/>
                  <a:ea typeface="微软雅黑" panose="020B0503020204020204" pitchFamily="34" charset="-122"/>
                  <a:sym typeface="Arial" panose="020B0604020202090204" pitchFamily="34" charset="0"/>
                </a:rPr>
                <a:t>高潮</a:t>
              </a:r>
              <a:endParaRPr kumimoji="1" lang="zh-CN" altLang="en-US" b="1" i="0" u="none" strike="noStrike" kern="1200" cap="none" spc="0" normalizeH="0" baseline="0" noProof="0" dirty="0">
                <a:ln>
                  <a:noFill/>
                </a:ln>
                <a:solidFill>
                  <a:srgbClr val="54351F"/>
                </a:solidFill>
                <a:effectLst/>
                <a:uLnTx/>
                <a:uFillTx/>
                <a:latin typeface="微软雅黑" panose="020B0503020204020204" pitchFamily="34" charset="-122"/>
                <a:ea typeface="微软雅黑" panose="020B0503020204020204" pitchFamily="34" charset="-122"/>
              </a:endParaRPr>
            </a:p>
          </p:txBody>
        </p:sp>
        <p:sp>
          <p:nvSpPr>
            <p:cNvPr id="35" name="PA-等腰三角形 34"/>
            <p:cNvSpPr/>
            <p:nvPr>
              <p:custDataLst>
                <p:tags r:id="rId24"/>
              </p:custDataLst>
            </p:nvPr>
          </p:nvSpPr>
          <p:spPr>
            <a:xfrm rot="5400000">
              <a:off x="6336004" y="3789132"/>
              <a:ext cx="118200" cy="101895"/>
            </a:xfrm>
            <a:prstGeom prst="triangle">
              <a:avLst/>
            </a:prstGeom>
            <a:solidFill>
              <a:srgbClr val="922D26"/>
            </a:solidFill>
            <a:ln w="101600" cap="rnd">
              <a:solidFill>
                <a:srgbClr val="922D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grpSp>
      <p:sp>
        <p:nvSpPr>
          <p:cNvPr id="43" name="文本框 42"/>
          <p:cNvSpPr txBox="1"/>
          <p:nvPr/>
        </p:nvSpPr>
        <p:spPr>
          <a:xfrm>
            <a:off x="4624619" y="150880"/>
            <a:ext cx="2976408" cy="669286"/>
          </a:xfrm>
          <a:prstGeom prst="rect">
            <a:avLst/>
          </a:prstGeom>
          <a:noFill/>
          <a:ln w="9525">
            <a:noFill/>
          </a:ln>
        </p:spPr>
        <p:txBody>
          <a:bodyPr wrap="square">
            <a:spAutoFit/>
          </a:bodyPr>
          <a:lstStyle>
            <a:defPPr>
              <a:defRPr lang="zh-CN"/>
            </a:defPPr>
            <a:lvl1pPr algn="just">
              <a:lnSpc>
                <a:spcPct val="130000"/>
              </a:lnSpc>
              <a:defRPr sz="2800">
                <a:latin typeface="Arial" panose="020B0604020202090204" pitchFamily="34" charset="0"/>
                <a:ea typeface="微软雅黑" panose="020B0503020204020204" pitchFamily="34" charset="-122"/>
              </a:defRPr>
            </a:lvl1pPr>
          </a:lstStyle>
          <a:p>
            <a:pPr algn="ctr"/>
            <a:r>
              <a:rPr lang="zh-CN" altLang="en-US" sz="3200" b="1" dirty="0">
                <a:solidFill>
                  <a:srgbClr val="3C2719"/>
                </a:solidFill>
                <a:sym typeface="Arial" panose="020B0604020202090204" pitchFamily="34" charset="0"/>
              </a:rPr>
              <a:t>情节的概念</a:t>
            </a:r>
            <a:endParaRPr lang="zh-CN" altLang="en-US" sz="3200" b="1" dirty="0">
              <a:solidFill>
                <a:srgbClr val="3C2719"/>
              </a:solidFill>
              <a:sym typeface="Arial" panose="020B0604020202090204" pitchFamily="34" charset="0"/>
            </a:endParaRPr>
          </a:p>
        </p:txBody>
      </p:sp>
      <p:grpSp>
        <p:nvGrpSpPr>
          <p:cNvPr id="49" name="PA-组合 48"/>
          <p:cNvGrpSpPr/>
          <p:nvPr>
            <p:custDataLst>
              <p:tags r:id="rId25"/>
            </p:custDataLst>
          </p:nvPr>
        </p:nvGrpSpPr>
        <p:grpSpPr>
          <a:xfrm>
            <a:off x="1059160" y="4254007"/>
            <a:ext cx="1620957" cy="523220"/>
            <a:chOff x="1059160" y="4254007"/>
            <a:chExt cx="1620957" cy="523220"/>
          </a:xfrm>
        </p:grpSpPr>
        <p:sp>
          <p:nvSpPr>
            <p:cNvPr id="19" name="PA-文本框 18"/>
            <p:cNvSpPr txBox="1"/>
            <p:nvPr>
              <p:custDataLst>
                <p:tags r:id="rId26"/>
              </p:custDataLst>
            </p:nvPr>
          </p:nvSpPr>
          <p:spPr>
            <a:xfrm>
              <a:off x="1059160" y="4254007"/>
              <a:ext cx="1620957" cy="523220"/>
            </a:xfrm>
            <a:prstGeom prst="rect">
              <a:avLst/>
            </a:prstGeom>
            <a:noFill/>
          </p:spPr>
          <p:txBody>
            <a:bodyPr wrap="non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i="0" u="none" strike="noStrike" kern="1200" cap="none" spc="0" normalizeH="0" baseline="0" noProof="1">
                  <a:ln>
                    <a:noFill/>
                  </a:ln>
                  <a:solidFill>
                    <a:srgbClr val="54351F"/>
                  </a:solidFill>
                  <a:effectLst/>
                  <a:uLnTx/>
                  <a:uFillTx/>
                  <a:latin typeface="微软雅黑" panose="020B0503020204020204" pitchFamily="34" charset="-122"/>
                  <a:ea typeface="微软雅黑" panose="020B0503020204020204" pitchFamily="34" charset="-122"/>
                  <a:sym typeface="Arial" panose="020B0604020202090204" pitchFamily="34" charset="0"/>
                </a:rPr>
                <a:t>（序幕）</a:t>
              </a:r>
              <a:endParaRPr kumimoji="1" lang="zh-CN" altLang="en-US" sz="2800" i="0" u="none" strike="noStrike" kern="1200" cap="none" spc="0" normalizeH="0" baseline="0" noProof="0" dirty="0">
                <a:ln>
                  <a:noFill/>
                </a:ln>
                <a:solidFill>
                  <a:srgbClr val="54351F"/>
                </a:solidFill>
                <a:effectLst/>
                <a:uLnTx/>
                <a:uFillTx/>
                <a:latin typeface="微软雅黑" panose="020B0503020204020204" pitchFamily="34" charset="-122"/>
                <a:ea typeface="微软雅黑" panose="020B0503020204020204" pitchFamily="34" charset="-122"/>
              </a:endParaRPr>
            </a:p>
          </p:txBody>
        </p:sp>
        <p:sp>
          <p:nvSpPr>
            <p:cNvPr id="29" name="PA-等腰三角形 28"/>
            <p:cNvSpPr/>
            <p:nvPr>
              <p:custDataLst>
                <p:tags r:id="rId27"/>
              </p:custDataLst>
            </p:nvPr>
          </p:nvSpPr>
          <p:spPr>
            <a:xfrm rot="5400000" flipH="1">
              <a:off x="1054159" y="4464670"/>
              <a:ext cx="118200" cy="101895"/>
            </a:xfrm>
            <a:prstGeom prst="triangle">
              <a:avLst/>
            </a:prstGeom>
            <a:solidFill>
              <a:srgbClr val="922D26"/>
            </a:solidFill>
            <a:ln w="101600" cap="rnd">
              <a:solidFill>
                <a:srgbClr val="922D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6" name="组合 45"/>
          <p:cNvGrpSpPr/>
          <p:nvPr/>
        </p:nvGrpSpPr>
        <p:grpSpPr>
          <a:xfrm>
            <a:off x="1020278" y="2685920"/>
            <a:ext cx="4562410" cy="786303"/>
            <a:chOff x="939116" y="3953256"/>
            <a:chExt cx="4562410" cy="786303"/>
          </a:xfrm>
        </p:grpSpPr>
        <p:sp>
          <p:nvSpPr>
            <p:cNvPr id="47" name="矩形: 圆角 46"/>
            <p:cNvSpPr/>
            <p:nvPr/>
          </p:nvSpPr>
          <p:spPr>
            <a:xfrm>
              <a:off x="939116" y="4092255"/>
              <a:ext cx="4562410" cy="647304"/>
            </a:xfrm>
            <a:prstGeom prst="roundRect">
              <a:avLst>
                <a:gd name="adj" fmla="val 21148"/>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083044" y="3953256"/>
              <a:ext cx="4350748" cy="743986"/>
            </a:xfrm>
            <a:prstGeom prst="rect">
              <a:avLst/>
            </a:prstGeom>
            <a:noFill/>
          </p:spPr>
          <p:txBody>
            <a:bodyPr wrap="square" anchor="ctr">
              <a:spAutoFit/>
            </a:bodyPr>
            <a:lstStyle>
              <a:defPPr>
                <a:defRPr lang="zh-CN"/>
              </a:defPPr>
              <a:lvl1pPr algn="ctr">
                <a:defRPr kumimoji="1" sz="2400" b="1">
                  <a:solidFill>
                    <a:srgbClr val="1C0D0A"/>
                  </a:solidFill>
                  <a:latin typeface="微软雅黑" panose="020B0503020204020204" pitchFamily="34" charset="-122"/>
                  <a:ea typeface="微软雅黑" panose="020B0503020204020204" pitchFamily="34" charset="-122"/>
                  <a:cs typeface="+mn-ea"/>
                </a:defRPr>
              </a:lvl1pPr>
            </a:lstStyle>
            <a:p>
              <a:pPr marR="0" lvl="0" algn="just" defTabSz="914400" rtl="0" eaLnBrk="1" fontAlgn="auto" latinLnBrk="0" hangingPunct="1">
                <a:lnSpc>
                  <a:spcPct val="150000"/>
                </a:lnSpc>
                <a:spcBef>
                  <a:spcPts val="0"/>
                </a:spcBef>
                <a:spcAft>
                  <a:spcPts val="0"/>
                </a:spcAft>
                <a:buClrTx/>
                <a:buSzTx/>
                <a:defRPr/>
              </a:pPr>
              <a:r>
                <a:rPr kumimoji="1" lang="zh-CN" altLang="en-US" sz="3200" b="1" i="0" u="none" strike="noStrike" kern="1200" cap="none" spc="0" normalizeH="0" baseline="0" noProof="0" dirty="0">
                  <a:ln>
                    <a:noFill/>
                  </a:ln>
                  <a:solidFill>
                    <a:srgbClr val="F4ECDA"/>
                  </a:solidFill>
                  <a:effectLst/>
                  <a:uLnTx/>
                  <a:uFillTx/>
                  <a:latin typeface="微软雅黑" panose="020B0503020204020204" pitchFamily="34" charset="-122"/>
                  <a:ea typeface="微软雅黑" panose="020B0503020204020204" pitchFamily="34" charset="-122"/>
                  <a:sym typeface="Arial" panose="020B0604020202090204" pitchFamily="34" charset="0"/>
                </a:rPr>
                <a:t>小说的情节一般分为：</a:t>
              </a:r>
              <a:endParaRPr kumimoji="1" lang="zh-CN" altLang="en-US" sz="3200" b="1" i="0" u="none" strike="noStrike" kern="1200" cap="none" spc="0" normalizeH="0" baseline="0" noProof="0" dirty="0">
                <a:ln>
                  <a:noFill/>
                </a:ln>
                <a:solidFill>
                  <a:srgbClr val="F4ECDA"/>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55" name="图片 54"/>
          <p:cNvPicPr>
            <a:picLocks noChangeAspect="1"/>
          </p:cNvPicPr>
          <p:nvPr/>
        </p:nvPicPr>
        <p:blipFill rotWithShape="1">
          <a:blip r:embed="rId28">
            <a:extLst>
              <a:ext uri="{BEBA8EAE-BF5A-486C-A8C5-ECC9F3942E4B}">
                <a14:imgProps xmlns:a14="http://schemas.microsoft.com/office/drawing/2010/main">
                  <a14:imgLayer r:embed="rId29">
                    <a14:imgEffect>
                      <a14:brightnessContrast bright="10000"/>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b="35746"/>
          <a:stretch>
            <a:fillRect/>
          </a:stretch>
        </p:blipFill>
        <p:spPr>
          <a:xfrm>
            <a:off x="3902515" y="4438557"/>
            <a:ext cx="2460727" cy="2000343"/>
          </a:xfrm>
          <a:prstGeom prst="rect">
            <a:avLst/>
          </a:prstGeom>
        </p:spPr>
      </p:pic>
      <p:pic>
        <p:nvPicPr>
          <p:cNvPr id="57" name="图片 56" descr="穿着蓝色衣服的男人&#10;&#10;描述已自动生成"/>
          <p:cNvPicPr>
            <a:picLocks noChangeAspect="1"/>
          </p:cNvPicPr>
          <p:nvPr/>
        </p:nvPicPr>
        <p:blipFill rotWithShape="1">
          <a:blip r:embed="rId30">
            <a:extLst>
              <a:ext uri="{BEBA8EAE-BF5A-486C-A8C5-ECC9F3942E4B}">
                <a14:imgProps xmlns:a14="http://schemas.microsoft.com/office/drawing/2010/main">
                  <a14:imgLayer r:embed="rId31">
                    <a14:imgEffect>
                      <a14:brightnessContrast bright="5000"/>
                    </a14:imgEffect>
                    <a14:imgEffect>
                      <a14:colorTemperature colorTemp="8800"/>
                    </a14:imgEffect>
                    <a14:imgEffect>
                      <a14:saturation sat="33000"/>
                    </a14:imgEffect>
                  </a14:imgLayer>
                </a14:imgProps>
              </a:ext>
              <a:ext uri="{28A0092B-C50C-407E-A947-70E740481C1C}">
                <a14:useLocalDpi xmlns:a14="http://schemas.microsoft.com/office/drawing/2010/main" val="0"/>
              </a:ext>
            </a:extLst>
          </a:blip>
          <a:srcRect b="8789"/>
          <a:stretch>
            <a:fillRect/>
          </a:stretch>
        </p:blipFill>
        <p:spPr>
          <a:xfrm>
            <a:off x="4101226" y="3842979"/>
            <a:ext cx="2944191" cy="2601208"/>
          </a:xfrm>
          <a:prstGeom prst="rect">
            <a:avLst/>
          </a:prstGeom>
        </p:spPr>
      </p:pic>
      <p:pic>
        <p:nvPicPr>
          <p:cNvPr id="59" name="图片 58" descr="图片包含 人, 室内, 男人, 蛋糕&#10;&#10;描述已自动生成"/>
          <p:cNvPicPr>
            <a:picLocks noChangeAspect="1"/>
          </p:cNvPicPr>
          <p:nvPr/>
        </p:nvPicPr>
        <p:blipFill rotWithShape="1">
          <a:blip r:embed="rId32">
            <a:extLst>
              <a:ext uri="{BEBA8EAE-BF5A-486C-A8C5-ECC9F3942E4B}">
                <a14:imgProps xmlns:a14="http://schemas.microsoft.com/office/drawing/2010/main">
                  <a14:imgLayer r:embed="rId33">
                    <a14:imgEffect>
                      <a14:brightnessContrast bright="5000" contrast="5000"/>
                    </a14:imgEffect>
                    <a14:imgEffect>
                      <a14:colorTemperature colorTemp="7200"/>
                    </a14:imgEffect>
                    <a14:imgEffect>
                      <a14:saturation sat="33000"/>
                    </a14:imgEffect>
                  </a14:imgLayer>
                </a14:imgProps>
              </a:ext>
              <a:ext uri="{28A0092B-C50C-407E-A947-70E740481C1C}">
                <a14:useLocalDpi xmlns:a14="http://schemas.microsoft.com/office/drawing/2010/main" val="0"/>
              </a:ext>
            </a:extLst>
          </a:blip>
          <a:srcRect b="29891"/>
          <a:stretch>
            <a:fillRect/>
          </a:stretch>
        </p:blipFill>
        <p:spPr>
          <a:xfrm>
            <a:off x="6898600" y="4505551"/>
            <a:ext cx="1439897" cy="19161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from="0" to="1" calcmode="lin" valueType="num">
                                      <p:cBhvr>
                                        <p:cTn id="7" dur="500" fill="hold">
                                          <p:stCondLst>
                                            <p:cond delay="0"/>
                                          </p:stCondLst>
                                        </p:cTn>
                                        <p:tgtEl>
                                          <p:spTgt spid="46"/>
                                        </p:tgtEl>
                                        <p:attrNameLst>
                                          <p:attrName>style.opacity</p:attrName>
                                        </p:attrNameLst>
                                      </p:cBhvr>
                                    </p:anim>
                                    <p:anim to="" calcmode="lin" valueType="num">
                                      <p:cBhvr>
                                        <p:cTn id="8" dur="500" fill="hold">
                                          <p:stCondLst>
                                            <p:cond delay="0"/>
                                          </p:stCondLst>
                                        </p:cTn>
                                        <p:tgtEl>
                                          <p:spTgt spid="46"/>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from="0" to="1" calcmode="lin" valueType="num">
                                      <p:cBhvr>
                                        <p:cTn id="13" dur="500" fill="hold">
                                          <p:stCondLst>
                                            <p:cond delay="0"/>
                                          </p:stCondLst>
                                        </p:cTn>
                                        <p:tgtEl>
                                          <p:spTgt spid="49"/>
                                        </p:tgtEl>
                                        <p:attrNameLst>
                                          <p:attrName>style.opacity</p:attrName>
                                        </p:attrNameLst>
                                      </p:cBhvr>
                                    </p:anim>
                                    <p:anim to="" calcmode="lin" valueType="num">
                                      <p:cBhvr>
                                        <p:cTn id="14" dur="500" fill="hold">
                                          <p:stCondLst>
                                            <p:cond delay="0"/>
                                          </p:stCondLst>
                                        </p:cTn>
                                        <p:tgtEl>
                                          <p:spTgt spid="49"/>
                                        </p:tgtEl>
                                        <p:attrNameLst>
                                          <p:attrName>ppt_x</p:attrName>
                                        </p:attrNameLst>
                                      </p:cBhvr>
                                      <p:tavLst>
                                        <p:tav tm="0" fmla="$">
                                          <p:val>
                                            <p:strVal val="#ppt_x-.05"/>
                                          </p:val>
                                        </p:tav>
                                        <p:tav tm="100000" fmla="$">
                                          <p:val>
                                            <p:strVal val="#ppt_x"/>
                                          </p:val>
                                        </p:tav>
                                      </p:tavLst>
                                    </p:anim>
                                  </p:childTnLst>
                                </p:cTn>
                              </p:par>
                              <p:par>
                                <p:cTn id="15" presetID="10" presetClass="entr" presetSubtype="0" decel="100000" fill="hold" nodeType="withEffect">
                                  <p:stCondLst>
                                    <p:cond delay="200"/>
                                  </p:stCondLst>
                                  <p:childTnLst>
                                    <p:set>
                                      <p:cBhvr>
                                        <p:cTn id="16" dur="1" fill="hold">
                                          <p:stCondLst>
                                            <p:cond delay="0"/>
                                          </p:stCondLst>
                                        </p:cTn>
                                        <p:tgtEl>
                                          <p:spTgt spid="50"/>
                                        </p:tgtEl>
                                        <p:attrNameLst>
                                          <p:attrName>style.visibility</p:attrName>
                                        </p:attrNameLst>
                                      </p:cBhvr>
                                      <p:to>
                                        <p:strVal val="visible"/>
                                      </p:to>
                                    </p:set>
                                    <p:anim from="0" to="1" calcmode="lin" valueType="num">
                                      <p:cBhvr>
                                        <p:cTn id="17" dur="500" fill="hold">
                                          <p:stCondLst>
                                            <p:cond delay="0"/>
                                          </p:stCondLst>
                                        </p:cTn>
                                        <p:tgtEl>
                                          <p:spTgt spid="50"/>
                                        </p:tgtEl>
                                        <p:attrNameLst>
                                          <p:attrName>style.opacity</p:attrName>
                                        </p:attrNameLst>
                                      </p:cBhvr>
                                    </p:anim>
                                    <p:anim to="" calcmode="lin" valueType="num">
                                      <p:cBhvr>
                                        <p:cTn id="18" dur="500" fill="hold">
                                          <p:stCondLst>
                                            <p:cond delay="0"/>
                                          </p:stCondLst>
                                        </p:cTn>
                                        <p:tgtEl>
                                          <p:spTgt spid="50"/>
                                        </p:tgtEl>
                                        <p:attrNameLst>
                                          <p:attrName>ppt_x</p:attrName>
                                        </p:attrNameLst>
                                      </p:cBhvr>
                                      <p:tavLst>
                                        <p:tav tm="0" fmla="$">
                                          <p:val>
                                            <p:strVal val="#ppt_x-.05"/>
                                          </p:val>
                                        </p:tav>
                                        <p:tav tm="100000" fmla="$">
                                          <p:val>
                                            <p:strVal val="#ppt_x"/>
                                          </p:val>
                                        </p:tav>
                                      </p:tavLst>
                                    </p:anim>
                                  </p:childTnLst>
                                </p:cTn>
                              </p:par>
                              <p:par>
                                <p:cTn id="19" presetID="10" presetClass="entr" presetSubtype="0" decel="100000" fill="hold" nodeType="withEffect">
                                  <p:stCondLst>
                                    <p:cond delay="400"/>
                                  </p:stCondLst>
                                  <p:childTnLst>
                                    <p:set>
                                      <p:cBhvr>
                                        <p:cTn id="20" dur="1" fill="hold">
                                          <p:stCondLst>
                                            <p:cond delay="0"/>
                                          </p:stCondLst>
                                        </p:cTn>
                                        <p:tgtEl>
                                          <p:spTgt spid="51"/>
                                        </p:tgtEl>
                                        <p:attrNameLst>
                                          <p:attrName>style.visibility</p:attrName>
                                        </p:attrNameLst>
                                      </p:cBhvr>
                                      <p:to>
                                        <p:strVal val="visible"/>
                                      </p:to>
                                    </p:set>
                                    <p:anim from="0" to="1" calcmode="lin" valueType="num">
                                      <p:cBhvr>
                                        <p:cTn id="21" dur="500" fill="hold">
                                          <p:stCondLst>
                                            <p:cond delay="0"/>
                                          </p:stCondLst>
                                        </p:cTn>
                                        <p:tgtEl>
                                          <p:spTgt spid="51"/>
                                        </p:tgtEl>
                                        <p:attrNameLst>
                                          <p:attrName>style.opacity</p:attrName>
                                        </p:attrNameLst>
                                      </p:cBhvr>
                                    </p:anim>
                                    <p:anim to="" calcmode="lin" valueType="num">
                                      <p:cBhvr>
                                        <p:cTn id="22" dur="500" fill="hold">
                                          <p:stCondLst>
                                            <p:cond delay="0"/>
                                          </p:stCondLst>
                                        </p:cTn>
                                        <p:tgtEl>
                                          <p:spTgt spid="51"/>
                                        </p:tgtEl>
                                        <p:attrNameLst>
                                          <p:attrName>ppt_x</p:attrName>
                                        </p:attrNameLst>
                                      </p:cBhvr>
                                      <p:tavLst>
                                        <p:tav tm="0" fmla="$">
                                          <p:val>
                                            <p:strVal val="#ppt_x-.05"/>
                                          </p:val>
                                        </p:tav>
                                        <p:tav tm="100000" fmla="$">
                                          <p:val>
                                            <p:strVal val="#ppt_x"/>
                                          </p:val>
                                        </p:tav>
                                      </p:tavLst>
                                    </p:anim>
                                  </p:childTnLst>
                                </p:cTn>
                              </p:par>
                              <p:par>
                                <p:cTn id="23" presetID="10" presetClass="entr" presetSubtype="0" decel="100000" fill="hold" nodeType="withEffect">
                                  <p:stCondLst>
                                    <p:cond delay="600"/>
                                  </p:stCondLst>
                                  <p:childTnLst>
                                    <p:set>
                                      <p:cBhvr>
                                        <p:cTn id="24" dur="1" fill="hold">
                                          <p:stCondLst>
                                            <p:cond delay="0"/>
                                          </p:stCondLst>
                                        </p:cTn>
                                        <p:tgtEl>
                                          <p:spTgt spid="52"/>
                                        </p:tgtEl>
                                        <p:attrNameLst>
                                          <p:attrName>style.visibility</p:attrName>
                                        </p:attrNameLst>
                                      </p:cBhvr>
                                      <p:to>
                                        <p:strVal val="visible"/>
                                      </p:to>
                                    </p:set>
                                    <p:anim from="0" to="1" calcmode="lin" valueType="num">
                                      <p:cBhvr>
                                        <p:cTn id="25" dur="500" fill="hold">
                                          <p:stCondLst>
                                            <p:cond delay="0"/>
                                          </p:stCondLst>
                                        </p:cTn>
                                        <p:tgtEl>
                                          <p:spTgt spid="52"/>
                                        </p:tgtEl>
                                        <p:attrNameLst>
                                          <p:attrName>style.opacity</p:attrName>
                                        </p:attrNameLst>
                                      </p:cBhvr>
                                    </p:anim>
                                    <p:anim to="" calcmode="lin" valueType="num">
                                      <p:cBhvr>
                                        <p:cTn id="26" dur="500" fill="hold">
                                          <p:stCondLst>
                                            <p:cond delay="0"/>
                                          </p:stCondLst>
                                        </p:cTn>
                                        <p:tgtEl>
                                          <p:spTgt spid="52"/>
                                        </p:tgtEl>
                                        <p:attrNameLst>
                                          <p:attrName>ppt_x</p:attrName>
                                        </p:attrNameLst>
                                      </p:cBhvr>
                                      <p:tavLst>
                                        <p:tav tm="0" fmla="$">
                                          <p:val>
                                            <p:strVal val="#ppt_x-.05"/>
                                          </p:val>
                                        </p:tav>
                                        <p:tav tm="100000" fmla="$">
                                          <p:val>
                                            <p:strVal val="#ppt_x"/>
                                          </p:val>
                                        </p:tav>
                                      </p:tavLst>
                                    </p:anim>
                                  </p:childTnLst>
                                </p:cTn>
                              </p:par>
                              <p:par>
                                <p:cTn id="27" presetID="10" presetClass="entr" presetSubtype="0" decel="100000" fill="hold" nodeType="withEffect">
                                  <p:stCondLst>
                                    <p:cond delay="800"/>
                                  </p:stCondLst>
                                  <p:childTnLst>
                                    <p:set>
                                      <p:cBhvr>
                                        <p:cTn id="28" dur="1" fill="hold">
                                          <p:stCondLst>
                                            <p:cond delay="0"/>
                                          </p:stCondLst>
                                        </p:cTn>
                                        <p:tgtEl>
                                          <p:spTgt spid="53"/>
                                        </p:tgtEl>
                                        <p:attrNameLst>
                                          <p:attrName>style.visibility</p:attrName>
                                        </p:attrNameLst>
                                      </p:cBhvr>
                                      <p:to>
                                        <p:strVal val="visible"/>
                                      </p:to>
                                    </p:set>
                                    <p:anim from="0" to="1" calcmode="lin" valueType="num">
                                      <p:cBhvr>
                                        <p:cTn id="29" dur="500" fill="hold">
                                          <p:stCondLst>
                                            <p:cond delay="0"/>
                                          </p:stCondLst>
                                        </p:cTn>
                                        <p:tgtEl>
                                          <p:spTgt spid="53"/>
                                        </p:tgtEl>
                                        <p:attrNameLst>
                                          <p:attrName>style.opacity</p:attrName>
                                        </p:attrNameLst>
                                      </p:cBhvr>
                                    </p:anim>
                                    <p:anim to="" calcmode="lin" valueType="num">
                                      <p:cBhvr>
                                        <p:cTn id="30" dur="500" fill="hold">
                                          <p:stCondLst>
                                            <p:cond delay="0"/>
                                          </p:stCondLst>
                                        </p:cTn>
                                        <p:tgtEl>
                                          <p:spTgt spid="53"/>
                                        </p:tgtEl>
                                        <p:attrNameLst>
                                          <p:attrName>ppt_x</p:attrName>
                                        </p:attrNameLst>
                                      </p:cBhvr>
                                      <p:tavLst>
                                        <p:tav tm="0" fmla="$">
                                          <p:val>
                                            <p:strVal val="#ppt_x-.05"/>
                                          </p:val>
                                        </p:tav>
                                        <p:tav tm="100000" fmla="$">
                                          <p:val>
                                            <p:strVal val="#ppt_x"/>
                                          </p:val>
                                        </p:tav>
                                      </p:tavLst>
                                    </p:anim>
                                  </p:childTnLst>
                                </p:cTn>
                              </p:par>
                              <p:par>
                                <p:cTn id="31" presetID="10" presetClass="entr" presetSubtype="0" decel="100000" fill="hold" nodeType="withEffect">
                                  <p:stCondLst>
                                    <p:cond delay="1000"/>
                                  </p:stCondLst>
                                  <p:childTnLst>
                                    <p:set>
                                      <p:cBhvr>
                                        <p:cTn id="32" dur="1" fill="hold">
                                          <p:stCondLst>
                                            <p:cond delay="0"/>
                                          </p:stCondLst>
                                        </p:cTn>
                                        <p:tgtEl>
                                          <p:spTgt spid="54"/>
                                        </p:tgtEl>
                                        <p:attrNameLst>
                                          <p:attrName>style.visibility</p:attrName>
                                        </p:attrNameLst>
                                      </p:cBhvr>
                                      <p:to>
                                        <p:strVal val="visible"/>
                                      </p:to>
                                    </p:set>
                                    <p:anim from="0" to="1" calcmode="lin" valueType="num">
                                      <p:cBhvr>
                                        <p:cTn id="33" dur="500" fill="hold">
                                          <p:stCondLst>
                                            <p:cond delay="0"/>
                                          </p:stCondLst>
                                        </p:cTn>
                                        <p:tgtEl>
                                          <p:spTgt spid="54"/>
                                        </p:tgtEl>
                                        <p:attrNameLst>
                                          <p:attrName>style.opacity</p:attrName>
                                        </p:attrNameLst>
                                      </p:cBhvr>
                                    </p:anim>
                                    <p:anim to="" calcmode="lin" valueType="num">
                                      <p:cBhvr>
                                        <p:cTn id="34" dur="500" fill="hold">
                                          <p:stCondLst>
                                            <p:cond delay="0"/>
                                          </p:stCondLst>
                                        </p:cTn>
                                        <p:tgtEl>
                                          <p:spTgt spid="54"/>
                                        </p:tgtEl>
                                        <p:attrNameLst>
                                          <p:attrName>ppt_x</p:attrName>
                                        </p:attrNameLst>
                                      </p:cBhvr>
                                      <p:tavLst>
                                        <p:tav tm="0" fmla="$">
                                          <p:val>
                                            <p:strVal val="#ppt_x-.05"/>
                                          </p:val>
                                        </p:tav>
                                        <p:tav tm="100000" fmla="$">
                                          <p:val>
                                            <p:strVal val="#ppt_x"/>
                                          </p:val>
                                        </p:tav>
                                      </p:tavLst>
                                    </p:anim>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1500"/>
                                        <p:tgtEl>
                                          <p:spTgt spid="18"/>
                                        </p:tgtEl>
                                      </p:cBhvr>
                                    </p:animEffect>
                                  </p:childTnLst>
                                </p:cTn>
                              </p:par>
                              <p:par>
                                <p:cTn id="38" presetID="22" presetClass="entr" presetSubtype="4"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down)">
                                      <p:cBhvr>
                                        <p:cTn id="40" dur="500"/>
                                        <p:tgtEl>
                                          <p:spTgt spid="59"/>
                                        </p:tgtEl>
                                      </p:cBhvr>
                                    </p:animEffect>
                                  </p:childTnLst>
                                </p:cTn>
                              </p:par>
                              <p:par>
                                <p:cTn id="41" presetID="22" presetClass="entr" presetSubtype="4"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down)">
                                      <p:cBhvr>
                                        <p:cTn id="43" dur="500"/>
                                        <p:tgtEl>
                                          <p:spTgt spid="55"/>
                                        </p:tgtEl>
                                      </p:cBhvr>
                                    </p:animEffect>
                                  </p:childTnLst>
                                </p:cTn>
                              </p:par>
                              <p:par>
                                <p:cTn id="44" presetID="22" presetClass="entr" presetSubtype="4"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down)">
                                      <p:cBhvr>
                                        <p:cTn id="46" dur="500"/>
                                        <p:tgtEl>
                                          <p:spTgt spid="57"/>
                                        </p:tgtEl>
                                      </p:cBhvr>
                                    </p:animEffect>
                                  </p:childTnLst>
                                </p:cTn>
                              </p:par>
                              <p:par>
                                <p:cTn id="47" presetID="22" presetClass="entr" presetSubtype="4"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pic>
        <p:nvPicPr>
          <p:cNvPr id="5" name="图片-" descr="书架上有许多书&#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10000"/>
                    </a14:imgEffect>
                    <a14:imgEffect>
                      <a14:colorTemperature colorTemp="8800"/>
                    </a14:imgEffect>
                    <a14:imgEffect>
                      <a14:saturation sat="30000"/>
                    </a14:imgEffect>
                  </a14:imgLayer>
                </a14:imgProps>
              </a:ext>
              <a:ext uri="{28A0092B-C50C-407E-A947-70E740481C1C}">
                <a14:useLocalDpi xmlns:a14="http://schemas.microsoft.com/office/drawing/2010/main" val="0"/>
              </a:ext>
            </a:extLst>
          </a:blip>
          <a:srcRect t="83690" b="4671"/>
          <a:stretch>
            <a:fillRect/>
          </a:stretch>
        </p:blipFill>
        <p:spPr>
          <a:xfrm>
            <a:off x="-5912" y="5442479"/>
            <a:ext cx="12191998" cy="1415521"/>
          </a:xfrm>
          <a:custGeom>
            <a:avLst/>
            <a:gdLst>
              <a:gd name="connsiteX0" fmla="*/ 0 w 12191998"/>
              <a:gd name="connsiteY0" fmla="*/ 0 h 6858000"/>
              <a:gd name="connsiteX1" fmla="*/ 12191998 w 12191998"/>
              <a:gd name="connsiteY1" fmla="*/ 0 h 6858000"/>
              <a:gd name="connsiteX2" fmla="*/ 12191998 w 12191998"/>
              <a:gd name="connsiteY2" fmla="*/ 6858000 h 6858000"/>
              <a:gd name="connsiteX3" fmla="*/ 0 w 121919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8" h="6858000">
                <a:moveTo>
                  <a:pt x="0" y="0"/>
                </a:moveTo>
                <a:lnTo>
                  <a:pt x="12191998" y="0"/>
                </a:lnTo>
                <a:lnTo>
                  <a:pt x="12191998" y="6858000"/>
                </a:lnTo>
                <a:lnTo>
                  <a:pt x="0" y="6858000"/>
                </a:lnTo>
                <a:close/>
              </a:path>
            </a:pathLst>
          </a:custGeom>
        </p:spPr>
      </p:pic>
      <p:sp>
        <p:nvSpPr>
          <p:cNvPr id="6" name="缺角矩形 5"/>
          <p:cNvSpPr/>
          <p:nvPr/>
        </p:nvSpPr>
        <p:spPr>
          <a:xfrm>
            <a:off x="630238" y="596765"/>
            <a:ext cx="10931524" cy="5736659"/>
          </a:xfrm>
          <a:prstGeom prst="plaque">
            <a:avLst>
              <a:gd name="adj" fmla="val 0"/>
            </a:avLst>
          </a:prstGeom>
          <a:blipFill>
            <a:blip r:embed="rId3">
              <a:extLst>
                <a:ext uri="{BEBA8EAE-BF5A-486C-A8C5-ECC9F3942E4B}">
                  <a14:imgProps xmlns:a14="http://schemas.microsoft.com/office/drawing/2010/main">
                    <a14:imgLayer r:embed="rId4">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54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aphicFrame>
        <p:nvGraphicFramePr>
          <p:cNvPr id="2" name="表格 1"/>
          <p:cNvGraphicFramePr>
            <a:graphicFrameLocks noGrp="1"/>
          </p:cNvGraphicFramePr>
          <p:nvPr>
            <p:custDataLst>
              <p:tags r:id="rId5"/>
            </p:custDataLst>
          </p:nvPr>
        </p:nvGraphicFramePr>
        <p:xfrm>
          <a:off x="638629" y="596765"/>
          <a:ext cx="10915015" cy="5668127"/>
        </p:xfrm>
        <a:graphic>
          <a:graphicData uri="http://schemas.openxmlformats.org/drawingml/2006/table">
            <a:tbl>
              <a:tblPr firstRow="1" bandRow="1">
                <a:tableStyleId>{5940675A-B579-460E-94D1-54222C63F5DA}</a:tableStyleId>
              </a:tblPr>
              <a:tblGrid>
                <a:gridCol w="1524000"/>
                <a:gridCol w="9390742"/>
              </a:tblGrid>
              <a:tr h="1489075">
                <a:tc>
                  <a:txBody>
                    <a:bodyPr/>
                    <a:lstStyle/>
                    <a:p>
                      <a:pPr indent="0" algn="ctr">
                        <a:lnSpc>
                          <a:spcPct val="100000"/>
                        </a:lnSpc>
                        <a:buNone/>
                      </a:pPr>
                      <a:r>
                        <a:rPr lang="en-US" sz="2800" b="1" dirty="0">
                          <a:solidFill>
                            <a:srgbClr val="F4ECDA"/>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开端</a:t>
                      </a:r>
                      <a:endParaRPr lang="en-US" altLang="en-US" sz="2800" b="1" dirty="0">
                        <a:solidFill>
                          <a:srgbClr val="F4ECDA"/>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68580" marR="68580"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38100" cap="flat" cmpd="sng" algn="ctr">
                      <a:solidFill>
                        <a:srgbClr val="836951"/>
                      </a:solidFill>
                      <a:prstDash val="solid"/>
                      <a:round/>
                      <a:headEnd type="none" w="med" len="med"/>
                      <a:tailEnd type="none" w="med" len="med"/>
                    </a:lnT>
                    <a:lnB w="12700" cap="flat" cmpd="sng" algn="ctr">
                      <a:solidFill>
                        <a:srgbClr val="836951"/>
                      </a:solidFill>
                      <a:prstDash val="dash"/>
                      <a:round/>
                      <a:headEnd type="none" w="med" len="med"/>
                      <a:tailEnd type="none" w="med" len="med"/>
                    </a:lnB>
                    <a:lnTlToBr>
                      <a:noFill/>
                    </a:lnTlToBr>
                    <a:lnBlToTr>
                      <a:noFill/>
                    </a:lnBlToTr>
                    <a:gradFill flip="none" rotWithShape="1">
                      <a:gsLst>
                        <a:gs pos="0">
                          <a:srgbClr val="836951"/>
                        </a:gs>
                        <a:gs pos="100000">
                          <a:srgbClr val="624E3C"/>
                        </a:gs>
                      </a:gsLst>
                      <a:lin ang="2700000" scaled="1"/>
                      <a:tileRect/>
                    </a:gradFill>
                  </a:tcPr>
                </a:tc>
                <a:tc>
                  <a:txBody>
                    <a:bodyPr/>
                    <a:lstStyle/>
                    <a:p>
                      <a:pPr indent="0">
                        <a:lnSpc>
                          <a:spcPct val="130000"/>
                        </a:lnSpc>
                        <a:buNone/>
                      </a:pPr>
                      <a:endParaRPr lang="en-US" altLang="en-US" sz="2800" b="0" dirty="0">
                        <a:solidFill>
                          <a:srgbClr val="54351F"/>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0" marB="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38100" cap="flat" cmpd="sng" algn="ctr">
                      <a:solidFill>
                        <a:srgbClr val="836951"/>
                      </a:solidFill>
                      <a:prstDash val="solid"/>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noFill/>
                  </a:tcPr>
                </a:tc>
              </a:tr>
              <a:tr h="1042670">
                <a:tc>
                  <a:txBody>
                    <a:bodyPr/>
                    <a:lstStyle/>
                    <a:p>
                      <a:pPr indent="0" algn="ctr">
                        <a:lnSpc>
                          <a:spcPct val="100000"/>
                        </a:lnSpc>
                        <a:buNone/>
                      </a:pPr>
                      <a:r>
                        <a:rPr lang="en-US" sz="2800" b="1" dirty="0">
                          <a:solidFill>
                            <a:srgbClr val="F4ECDA"/>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发展</a:t>
                      </a:r>
                      <a:endParaRPr lang="en-US" altLang="en-US" sz="2800" b="1" dirty="0">
                        <a:solidFill>
                          <a:srgbClr val="F4ECDA"/>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68580" marR="68580"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836951"/>
                      </a:solidFill>
                      <a:prstDash val="dash"/>
                      <a:round/>
                      <a:headEnd type="none" w="med" len="med"/>
                      <a:tailEnd type="none" w="med" len="med"/>
                    </a:lnT>
                    <a:lnB w="12700" cap="flat" cmpd="sng" algn="ctr">
                      <a:solidFill>
                        <a:srgbClr val="836951"/>
                      </a:solidFill>
                      <a:prstDash val="dash"/>
                      <a:round/>
                      <a:headEnd type="none" w="med" len="med"/>
                      <a:tailEnd type="none" w="med" len="med"/>
                    </a:lnB>
                    <a:lnTlToBr>
                      <a:noFill/>
                    </a:lnTlToBr>
                    <a:lnBlToTr>
                      <a:noFill/>
                    </a:lnBlToTr>
                    <a:gradFill flip="none" rotWithShape="1">
                      <a:gsLst>
                        <a:gs pos="0">
                          <a:srgbClr val="836951"/>
                        </a:gs>
                        <a:gs pos="100000">
                          <a:srgbClr val="624E3C"/>
                        </a:gs>
                      </a:gsLst>
                      <a:lin ang="2700000" scaled="1"/>
                      <a:tileRect/>
                    </a:gradFill>
                  </a:tcPr>
                </a:tc>
                <a:tc>
                  <a:txBody>
                    <a:bodyPr/>
                    <a:lstStyle/>
                    <a:p>
                      <a:pPr indent="0">
                        <a:lnSpc>
                          <a:spcPct val="130000"/>
                        </a:lnSpc>
                        <a:buNone/>
                      </a:pPr>
                      <a:endParaRPr lang="en-US" altLang="en-US" sz="2800" b="0" dirty="0">
                        <a:solidFill>
                          <a:srgbClr val="54351F"/>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180000" marR="180000" marT="0" marB="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noFill/>
                  </a:tcPr>
                </a:tc>
              </a:tr>
              <a:tr h="1836243">
                <a:tc>
                  <a:txBody>
                    <a:bodyPr/>
                    <a:lstStyle/>
                    <a:p>
                      <a:pPr indent="0" algn="ctr">
                        <a:lnSpc>
                          <a:spcPct val="100000"/>
                        </a:lnSpc>
                        <a:buNone/>
                      </a:pPr>
                      <a:r>
                        <a:rPr lang="en-US" sz="2800" b="1" dirty="0">
                          <a:solidFill>
                            <a:srgbClr val="F4ECDA"/>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高潮</a:t>
                      </a:r>
                      <a:endParaRPr lang="en-US" altLang="en-US" sz="2800" b="1" dirty="0">
                        <a:solidFill>
                          <a:srgbClr val="F4ECDA"/>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68580" marR="68580"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836951"/>
                      </a:solidFill>
                      <a:prstDash val="dash"/>
                      <a:round/>
                      <a:headEnd type="none" w="med" len="med"/>
                      <a:tailEnd type="none" w="med" len="med"/>
                    </a:lnT>
                    <a:lnB w="12700" cap="flat" cmpd="sng" algn="ctr">
                      <a:solidFill>
                        <a:srgbClr val="836951"/>
                      </a:solidFill>
                      <a:prstDash val="dash"/>
                      <a:round/>
                      <a:headEnd type="none" w="med" len="med"/>
                      <a:tailEnd type="none" w="med" len="med"/>
                    </a:lnB>
                    <a:lnTlToBr>
                      <a:noFill/>
                    </a:lnTlToBr>
                    <a:lnBlToTr>
                      <a:noFill/>
                    </a:lnBlToTr>
                    <a:gradFill flip="none" rotWithShape="1">
                      <a:gsLst>
                        <a:gs pos="0">
                          <a:srgbClr val="836951"/>
                        </a:gs>
                        <a:gs pos="100000">
                          <a:srgbClr val="624E3C"/>
                        </a:gs>
                      </a:gsLst>
                      <a:lin ang="2700000" scaled="1"/>
                      <a:tileRect/>
                    </a:gradFill>
                  </a:tcPr>
                </a:tc>
                <a:tc>
                  <a:txBody>
                    <a:bodyPr/>
                    <a:lstStyle/>
                    <a:p>
                      <a:pPr indent="0">
                        <a:lnSpc>
                          <a:spcPct val="130000"/>
                        </a:lnSpc>
                        <a:buNone/>
                      </a:pPr>
                      <a:endParaRPr lang="en-US" altLang="en-US" sz="2800" b="0" dirty="0">
                        <a:solidFill>
                          <a:srgbClr val="54351F"/>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txBody>
                  <a:tcPr marL="180000" marR="180000" marT="0" marB="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12700" cap="flat" cmpd="sng" algn="ctr">
                      <a:solidFill>
                        <a:srgbClr val="54351F"/>
                      </a:solidFill>
                      <a:prstDash val="dash"/>
                      <a:round/>
                      <a:headEnd type="none" w="med" len="med"/>
                      <a:tailEnd type="none" w="med" len="med"/>
                    </a:lnB>
                    <a:lnTlToBr>
                      <a:noFill/>
                    </a:lnTlToBr>
                    <a:lnBlToTr>
                      <a:noFill/>
                    </a:lnBlToTr>
                    <a:noFill/>
                  </a:tcPr>
                </a:tc>
              </a:tr>
              <a:tr h="1300139">
                <a:tc>
                  <a:txBody>
                    <a:bodyPr/>
                    <a:lstStyle/>
                    <a:p>
                      <a:pPr indent="0" algn="ctr">
                        <a:lnSpc>
                          <a:spcPct val="100000"/>
                        </a:lnSpc>
                        <a:buNone/>
                      </a:pPr>
                      <a:r>
                        <a:rPr lang="en-US" sz="2800" b="1" dirty="0">
                          <a:solidFill>
                            <a:srgbClr val="F4ECDA"/>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rPr>
                        <a:t>结局</a:t>
                      </a:r>
                      <a:endParaRPr lang="en-US" altLang="en-US" sz="2800" b="1" dirty="0">
                        <a:solidFill>
                          <a:srgbClr val="F4ECDA"/>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68580" marR="68580" marT="0" marB="0" anchor="ctr">
                    <a:lnL w="12700" cap="flat" cmpd="sng">
                      <a:noFill/>
                      <a:prstDash val="solid"/>
                      <a:headEnd type="none" w="med" len="med"/>
                      <a:tailEnd type="none" w="med" len="med"/>
                    </a:lnL>
                    <a:lnR w="12700" cap="flat" cmpd="sng" algn="ctr">
                      <a:solidFill>
                        <a:srgbClr val="54351F"/>
                      </a:solidFill>
                      <a:prstDash val="dash"/>
                      <a:round/>
                      <a:headEnd type="none" w="med" len="med"/>
                      <a:tailEnd type="none" w="med" len="med"/>
                    </a:lnR>
                    <a:lnT w="12700" cap="flat" cmpd="sng" algn="ctr">
                      <a:solidFill>
                        <a:srgbClr val="836951"/>
                      </a:solidFill>
                      <a:prstDash val="dash"/>
                      <a:round/>
                      <a:headEnd type="none" w="med" len="med"/>
                      <a:tailEnd type="none" w="med" len="med"/>
                    </a:lnT>
                    <a:lnB w="38100" cap="flat" cmpd="sng" algn="ctr">
                      <a:solidFill>
                        <a:srgbClr val="54351F"/>
                      </a:solidFill>
                      <a:prstDash val="solid"/>
                      <a:round/>
                      <a:headEnd type="none" w="med" len="med"/>
                      <a:tailEnd type="none" w="med" len="med"/>
                    </a:lnB>
                    <a:lnTlToBr>
                      <a:noFill/>
                    </a:lnTlToBr>
                    <a:lnBlToTr>
                      <a:noFill/>
                    </a:lnBlToTr>
                    <a:gradFill flip="none" rotWithShape="1">
                      <a:gsLst>
                        <a:gs pos="0">
                          <a:srgbClr val="836951"/>
                        </a:gs>
                        <a:gs pos="100000">
                          <a:srgbClr val="624E3C"/>
                        </a:gs>
                      </a:gsLst>
                      <a:lin ang="2700000" scaled="1"/>
                      <a:tileRect/>
                    </a:gradFill>
                  </a:tcPr>
                </a:tc>
                <a:tc>
                  <a:txBody>
                    <a:bodyPr/>
                    <a:lstStyle/>
                    <a:p>
                      <a:pPr indent="0">
                        <a:lnSpc>
                          <a:spcPct val="130000"/>
                        </a:lnSpc>
                        <a:buNone/>
                      </a:pPr>
                      <a:endParaRPr lang="en-US" altLang="en-US" sz="2800" b="0" dirty="0">
                        <a:solidFill>
                          <a:srgbClr val="54351F"/>
                        </a:solidFill>
                        <a:latin typeface="微软雅黑" panose="020B0503020204020204" pitchFamily="34" charset="-122"/>
                        <a:ea typeface="微软雅黑" panose="020B0503020204020204" pitchFamily="34" charset="-122"/>
                        <a:cs typeface="Times New Roman" panose="02020603050405020304" charset="0"/>
                        <a:sym typeface="Arial" panose="020B0604020202090204" pitchFamily="34" charset="0"/>
                      </a:endParaRPr>
                    </a:p>
                  </a:txBody>
                  <a:tcPr marL="180000" marR="180000" marT="0" marB="0" anchor="ctr">
                    <a:lnL w="12700" cap="flat" cmpd="sng" algn="ctr">
                      <a:solidFill>
                        <a:srgbClr val="54351F"/>
                      </a:solidFill>
                      <a:prstDash val="dash"/>
                      <a:round/>
                      <a:headEnd type="none" w="med" len="med"/>
                      <a:tailEnd type="none" w="med" len="med"/>
                    </a:lnL>
                    <a:lnR w="12700" cap="flat" cmpd="sng">
                      <a:noFill/>
                      <a:prstDash val="solid"/>
                      <a:headEnd type="none" w="med" len="med"/>
                      <a:tailEnd type="none" w="med" len="med"/>
                    </a:lnR>
                    <a:lnT w="12700" cap="flat" cmpd="sng" algn="ctr">
                      <a:solidFill>
                        <a:srgbClr val="54351F"/>
                      </a:solidFill>
                      <a:prstDash val="dash"/>
                      <a:round/>
                      <a:headEnd type="none" w="med" len="med"/>
                      <a:tailEnd type="none" w="med" len="med"/>
                    </a:lnT>
                    <a:lnB w="38100" cap="flat" cmpd="sng" algn="ctr">
                      <a:solidFill>
                        <a:srgbClr val="54351F"/>
                      </a:solidFill>
                      <a:prstDash val="solid"/>
                      <a:round/>
                      <a:headEnd type="none" w="med" len="med"/>
                      <a:tailEnd type="none" w="med" len="med"/>
                    </a:lnB>
                    <a:lnTlToBr>
                      <a:noFill/>
                    </a:lnTlToBr>
                    <a:lnBlToTr>
                      <a:noFill/>
                    </a:lnBlToTr>
                    <a:noFill/>
                  </a:tcPr>
                </a:tc>
              </a:tr>
            </a:tbl>
          </a:graphicData>
        </a:graphic>
      </p:graphicFrame>
      <p:sp>
        <p:nvSpPr>
          <p:cNvPr id="4" name="textcount"/>
          <p:cNvSpPr txBox="1"/>
          <p:nvPr/>
        </p:nvSpPr>
        <p:spPr>
          <a:xfrm>
            <a:off x="-2540000" y="0"/>
            <a:ext cx="2540000" cy="369332"/>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文本框 7"/>
          <p:cNvSpPr txBox="1"/>
          <p:nvPr/>
        </p:nvSpPr>
        <p:spPr>
          <a:xfrm>
            <a:off x="2403220" y="733061"/>
            <a:ext cx="6491153" cy="1082669"/>
          </a:xfrm>
          <a:prstGeom prst="rect">
            <a:avLst/>
          </a:prstGeom>
          <a:noFill/>
        </p:spPr>
        <p:txBody>
          <a:bodyPr wrap="square">
            <a:spAutoFit/>
          </a:bodyPr>
          <a:lstStyle/>
          <a:p>
            <a:pPr indent="0">
              <a:lnSpc>
                <a:spcPct val="120000"/>
              </a:lnSpc>
              <a:buNone/>
            </a:pPr>
            <a:r>
              <a:rPr lang="en-US" altLang="zh-CN" sz="2800" b="0" dirty="0" err="1">
                <a:solidFill>
                  <a:srgbClr val="3C2719"/>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是小说所反映的矛盾冲突的开始</a:t>
            </a:r>
            <a:r>
              <a:rPr lang="zh-CN" altLang="en-US" sz="2800" dirty="0">
                <a:solidFill>
                  <a:srgbClr val="3C2719"/>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endParaRPr lang="en-US" altLang="zh-CN" sz="2800" b="0" dirty="0">
              <a:solidFill>
                <a:srgbClr val="3C2719"/>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a:p>
            <a:pPr indent="0">
              <a:lnSpc>
                <a:spcPct val="120000"/>
              </a:lnSpc>
              <a:buNone/>
            </a:pPr>
            <a:r>
              <a:rPr lang="zh-CN" altLang="en-US" sz="2800" b="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800" b="0" dirty="0" err="1">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往往能够看出作者的褒贬倾向</a:t>
            </a:r>
            <a:r>
              <a:rPr lang="zh-CN" altLang="en-US" sz="2800" b="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endParaRPr lang="en-US" altLang="en-US" sz="2800" b="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9" name="文本框 8"/>
          <p:cNvSpPr txBox="1"/>
          <p:nvPr/>
        </p:nvSpPr>
        <p:spPr>
          <a:xfrm>
            <a:off x="2403220" y="2276959"/>
            <a:ext cx="8264136" cy="565604"/>
          </a:xfrm>
          <a:prstGeom prst="rect">
            <a:avLst/>
          </a:prstGeom>
          <a:noFill/>
        </p:spPr>
        <p:txBody>
          <a:bodyPr wrap="square">
            <a:spAutoFit/>
          </a:bodyPr>
          <a:lstStyle/>
          <a:p>
            <a:pPr>
              <a:lnSpc>
                <a:spcPct val="120000"/>
              </a:lnSpc>
            </a:pPr>
            <a:r>
              <a:rPr lang="en-US" altLang="zh-CN" sz="2800" dirty="0" err="1">
                <a:solidFill>
                  <a:srgbClr val="3C2719"/>
                </a:solidFill>
                <a:latin typeface="微软雅黑" panose="020B0503020204020204" pitchFamily="34" charset="-122"/>
                <a:ea typeface="微软雅黑" panose="020B0503020204020204" pitchFamily="34" charset="-122"/>
                <a:sym typeface="Arial" panose="020B0604020202090204" pitchFamily="34" charset="0"/>
              </a:rPr>
              <a:t>是小说主要矛盾冲突从发生到激化的演变过程</a:t>
            </a:r>
            <a:r>
              <a:rPr lang="zh-CN" altLang="en-US" sz="2800" dirty="0">
                <a:solidFill>
                  <a:srgbClr val="3C2719"/>
                </a:solidFill>
                <a:latin typeface="微软雅黑" panose="020B0503020204020204" pitchFamily="34" charset="-122"/>
                <a:ea typeface="微软雅黑" panose="020B0503020204020204" pitchFamily="34" charset="-122"/>
                <a:sym typeface="Arial" panose="020B0604020202090204" pitchFamily="34" charset="0"/>
              </a:rPr>
              <a:t>。</a:t>
            </a:r>
            <a:endParaRPr lang="en-US" altLang="en-US" sz="2800" dirty="0">
              <a:solidFill>
                <a:srgbClr val="3C2719"/>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10" name="文本框 9"/>
          <p:cNvSpPr txBox="1"/>
          <p:nvPr/>
        </p:nvSpPr>
        <p:spPr>
          <a:xfrm>
            <a:off x="2403220" y="3295834"/>
            <a:ext cx="8747887" cy="1599733"/>
          </a:xfrm>
          <a:prstGeom prst="rect">
            <a:avLst/>
          </a:prstGeom>
          <a:noFill/>
        </p:spPr>
        <p:txBody>
          <a:bodyPr wrap="square">
            <a:spAutoFit/>
          </a:bodyPr>
          <a:lstStyle/>
          <a:p>
            <a:pPr indent="0">
              <a:lnSpc>
                <a:spcPct val="120000"/>
              </a:lnSpc>
              <a:buNone/>
            </a:pPr>
            <a:r>
              <a:rPr lang="en-US" altLang="zh-CN" sz="2800" spc="-150" dirty="0" err="1">
                <a:solidFill>
                  <a:srgbClr val="3C2719"/>
                </a:solidFill>
                <a:latin typeface="微软雅黑" panose="020B0503020204020204" pitchFamily="34" charset="-122"/>
                <a:ea typeface="微软雅黑" panose="020B0503020204020204" pitchFamily="34" charset="-122"/>
                <a:sym typeface="Arial" panose="020B0604020202090204" pitchFamily="34" charset="0"/>
              </a:rPr>
              <a:t>是决定矛盾各方面的命运或者主要矛盾即将解决的关键时刻，是矛盾冲突发展到顶点</a:t>
            </a:r>
            <a:r>
              <a:rPr lang="zh-CN" altLang="en-US" sz="2800" spc="-150" dirty="0">
                <a:solidFill>
                  <a:srgbClr val="3C2719"/>
                </a:solidFill>
                <a:latin typeface="微软雅黑" panose="020B0503020204020204" pitchFamily="34" charset="-122"/>
                <a:ea typeface="微软雅黑" panose="020B0503020204020204" pitchFamily="34" charset="-122"/>
                <a:sym typeface="Arial" panose="020B0604020202090204" pitchFamily="34" charset="0"/>
              </a:rPr>
              <a:t>、</a:t>
            </a:r>
            <a:r>
              <a:rPr lang="en-US" altLang="zh-CN" sz="2800" spc="-150" dirty="0" err="1">
                <a:solidFill>
                  <a:srgbClr val="3C2719"/>
                </a:solidFill>
                <a:latin typeface="微软雅黑" panose="020B0503020204020204" pitchFamily="34" charset="-122"/>
                <a:ea typeface="微软雅黑" panose="020B0503020204020204" pitchFamily="34" charset="-122"/>
                <a:sym typeface="Arial" panose="020B0604020202090204" pitchFamily="34" charset="0"/>
              </a:rPr>
              <a:t>人物思想斗争最紧张、最激烈、最尖锐的阶段</a:t>
            </a:r>
            <a:r>
              <a:rPr lang="zh-CN" altLang="en-US" sz="2800" spc="-150" dirty="0">
                <a:solidFill>
                  <a:srgbClr val="3C2719"/>
                </a:solidFill>
                <a:latin typeface="微软雅黑" panose="020B0503020204020204" pitchFamily="34" charset="-122"/>
                <a:ea typeface="微软雅黑" panose="020B0503020204020204" pitchFamily="34" charset="-122"/>
                <a:sym typeface="Arial" panose="020B0604020202090204" pitchFamily="34" charset="0"/>
              </a:rPr>
              <a:t>。</a:t>
            </a:r>
            <a:r>
              <a:rPr lang="zh-CN" altLang="en-US" sz="2800" b="0" spc="-15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r>
              <a:rPr lang="en-US" altLang="zh-CN" sz="2800" b="0" spc="-150" dirty="0" err="1">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最能表现人物思想品格的部分</a:t>
            </a:r>
            <a:r>
              <a:rPr lang="zh-CN" altLang="en-US" sz="2800" b="0" spc="-15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rPr>
              <a:t>）</a:t>
            </a:r>
            <a:endParaRPr lang="en-US" altLang="en-US" sz="2800" b="0" spc="-150" dirty="0">
              <a:solidFill>
                <a:srgbClr val="922D26"/>
              </a:solidFill>
              <a:latin typeface="微软雅黑" panose="020B0503020204020204" pitchFamily="34" charset="-122"/>
              <a:ea typeface="微软雅黑" panose="020B0503020204020204" pitchFamily="34" charset="-122"/>
              <a:cs typeface="黑体" panose="02010609060101010101" pitchFamily="2" charset="-122"/>
              <a:sym typeface="Arial" panose="020B0604020202090204" pitchFamily="34" charset="0"/>
            </a:endParaRPr>
          </a:p>
        </p:txBody>
      </p:sp>
      <p:sp>
        <p:nvSpPr>
          <p:cNvPr id="11" name="文本框 10"/>
          <p:cNvSpPr txBox="1"/>
          <p:nvPr/>
        </p:nvSpPr>
        <p:spPr>
          <a:xfrm>
            <a:off x="2403220" y="5121093"/>
            <a:ext cx="8747887" cy="1082669"/>
          </a:xfrm>
          <a:prstGeom prst="rect">
            <a:avLst/>
          </a:prstGeom>
          <a:noFill/>
        </p:spPr>
        <p:txBody>
          <a:bodyPr wrap="square">
            <a:spAutoFit/>
          </a:bodyPr>
          <a:lstStyle/>
          <a:p>
            <a:pPr>
              <a:lnSpc>
                <a:spcPct val="120000"/>
              </a:lnSpc>
            </a:pPr>
            <a:r>
              <a:rPr lang="en-US" altLang="zh-CN" sz="2800" dirty="0" err="1">
                <a:solidFill>
                  <a:srgbClr val="3C2719"/>
                </a:solidFill>
                <a:latin typeface="微软雅黑" panose="020B0503020204020204" pitchFamily="34" charset="-122"/>
                <a:ea typeface="微软雅黑" panose="020B0503020204020204" pitchFamily="34" charset="-122"/>
                <a:sym typeface="Arial" panose="020B0604020202090204" pitchFamily="34" charset="0"/>
              </a:rPr>
              <a:t>矛盾得到解决，人物的发展已经完成，故事有了最后的结果，主题思想得到充分展示，是情节发展的必然结果</a:t>
            </a:r>
            <a:r>
              <a:rPr lang="zh-CN" altLang="en-US" sz="2800" dirty="0">
                <a:solidFill>
                  <a:srgbClr val="3C2719"/>
                </a:solidFill>
                <a:latin typeface="微软雅黑" panose="020B0503020204020204" pitchFamily="34" charset="-122"/>
                <a:ea typeface="微软雅黑" panose="020B0503020204020204" pitchFamily="34" charset="-122"/>
                <a:sym typeface="Arial" panose="020B0604020202090204" pitchFamily="34" charset="0"/>
              </a:rPr>
              <a:t>。</a:t>
            </a:r>
            <a:endParaRPr lang="en-US" altLang="en-US" sz="2800" dirty="0">
              <a:solidFill>
                <a:srgbClr val="3C2719"/>
              </a:solidFill>
              <a:latin typeface="微软雅黑" panose="020B0503020204020204" pitchFamily="34" charset="-122"/>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from="0" to="1" calcmode="lin" valueType="num">
                                      <p:cBhvr>
                                        <p:cTn id="7" dur="500" fill="hold">
                                          <p:stCondLst>
                                            <p:cond delay="0"/>
                                          </p:stCondLst>
                                        </p:cTn>
                                        <p:tgtEl>
                                          <p:spTgt spid="8"/>
                                        </p:tgtEl>
                                        <p:attrNameLst>
                                          <p:attrName>style.opacity</p:attrName>
                                        </p:attrNameLst>
                                      </p:cBhvr>
                                    </p:anim>
                                    <p:anim to="" calcmode="lin" valueType="num">
                                      <p:cBhvr>
                                        <p:cTn id="8" dur="5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from="0" to="1" calcmode="lin" valueType="num">
                                      <p:cBhvr>
                                        <p:cTn id="13" dur="500" fill="hold">
                                          <p:stCondLst>
                                            <p:cond delay="0"/>
                                          </p:stCondLst>
                                        </p:cTn>
                                        <p:tgtEl>
                                          <p:spTgt spid="9"/>
                                        </p:tgtEl>
                                        <p:attrNameLst>
                                          <p:attrName>style.opacity</p:attrName>
                                        </p:attrNameLst>
                                      </p:cBhvr>
                                    </p:anim>
                                    <p:anim to="" calcmode="lin" valueType="num">
                                      <p:cBhvr>
                                        <p:cTn id="14" dur="500" fill="hold">
                                          <p:stCondLst>
                                            <p:cond delay="0"/>
                                          </p:stCondLst>
                                        </p:cTn>
                                        <p:tgtEl>
                                          <p:spTgt spid="9"/>
                                        </p:tgtEl>
                                        <p:attrNameLst>
                                          <p:attrName>ppt_x</p:attrName>
                                        </p:attrNameLst>
                                      </p:cBhvr>
                                      <p:tavLst>
                                        <p:tav tm="0" fmla="$">
                                          <p:val>
                                            <p:strVal val="#ppt_x-.05"/>
                                          </p:val>
                                        </p:tav>
                                        <p:tav tm="100000" fmla="$">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from="0" to="1" calcmode="lin" valueType="num">
                                      <p:cBhvr>
                                        <p:cTn id="19" dur="500" fill="hold">
                                          <p:stCondLst>
                                            <p:cond delay="0"/>
                                          </p:stCondLst>
                                        </p:cTn>
                                        <p:tgtEl>
                                          <p:spTgt spid="10"/>
                                        </p:tgtEl>
                                        <p:attrNameLst>
                                          <p:attrName>style.opacity</p:attrName>
                                        </p:attrNameLst>
                                      </p:cBhvr>
                                    </p:anim>
                                    <p:anim to="" calcmode="lin" valueType="num">
                                      <p:cBhvr>
                                        <p:cTn id="20" dur="500" fill="hold">
                                          <p:stCondLst>
                                            <p:cond delay="0"/>
                                          </p:stCondLst>
                                        </p:cTn>
                                        <p:tgtEl>
                                          <p:spTgt spid="10"/>
                                        </p:tgtEl>
                                        <p:attrNameLst>
                                          <p:attrName>ppt_x</p:attrName>
                                        </p:attrNameLst>
                                      </p:cBhvr>
                                      <p:tavLst>
                                        <p:tav tm="0" fmla="$">
                                          <p:val>
                                            <p:strVal val="#ppt_x-.05"/>
                                          </p:val>
                                        </p:tav>
                                        <p:tav tm="100000" fmla="$">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decel="10000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from="0" to="1" calcmode="lin" valueType="num">
                                      <p:cBhvr>
                                        <p:cTn id="25" dur="500" fill="hold">
                                          <p:stCondLst>
                                            <p:cond delay="0"/>
                                          </p:stCondLst>
                                        </p:cTn>
                                        <p:tgtEl>
                                          <p:spTgt spid="11"/>
                                        </p:tgtEl>
                                        <p:attrNameLst>
                                          <p:attrName>style.opacity</p:attrName>
                                        </p:attrNameLst>
                                      </p:cBhvr>
                                    </p:anim>
                                    <p:anim to="" calcmode="lin" valueType="num">
                                      <p:cBhvr>
                                        <p:cTn id="26" dur="500" fill="hold">
                                          <p:stCondLst>
                                            <p:cond delay="0"/>
                                          </p:stCondLst>
                                        </p:cTn>
                                        <p:tgtEl>
                                          <p:spTgt spid="11"/>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5" name="缺角矩形 4"/>
          <p:cNvSpPr/>
          <p:nvPr/>
        </p:nvSpPr>
        <p:spPr>
          <a:xfrm>
            <a:off x="623889" y="423513"/>
            <a:ext cx="10944224" cy="60153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10" name="组合 9"/>
          <p:cNvGrpSpPr/>
          <p:nvPr/>
        </p:nvGrpSpPr>
        <p:grpSpPr>
          <a:xfrm>
            <a:off x="4203699" y="783385"/>
            <a:ext cx="6464300" cy="1246505"/>
            <a:chOff x="4203699" y="783385"/>
            <a:chExt cx="6464300" cy="1246505"/>
          </a:xfrm>
        </p:grpSpPr>
        <p:sp>
          <p:nvSpPr>
            <p:cNvPr id="15" name="矩形: 圆角 14"/>
            <p:cNvSpPr/>
            <p:nvPr/>
          </p:nvSpPr>
          <p:spPr>
            <a:xfrm>
              <a:off x="4203699" y="783385"/>
              <a:ext cx="6464300" cy="1246505"/>
            </a:xfrm>
            <a:prstGeom prst="roundRect">
              <a:avLst>
                <a:gd name="adj" fmla="val 4550"/>
              </a:avLst>
            </a:prstGeom>
            <a:solidFill>
              <a:srgbClr val="EAE3D8"/>
            </a:solidFill>
            <a:ln>
              <a:gradFill flip="none" rotWithShape="1">
                <a:gsLst>
                  <a:gs pos="0">
                    <a:srgbClr val="836951"/>
                  </a:gs>
                  <a:gs pos="100000">
                    <a:srgbClr val="836951">
                      <a:alpha val="0"/>
                    </a:srgb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86409" y="852600"/>
              <a:ext cx="1704340" cy="521970"/>
            </a:xfrm>
            <a:prstGeom prst="rect">
              <a:avLst/>
            </a:prstGeom>
            <a:noFill/>
            <a:ln w="9525">
              <a:noFill/>
            </a:ln>
          </p:spPr>
          <p:txBody>
            <a:bodyPr wrap="non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有限视角</a:t>
              </a:r>
              <a:r>
                <a:rPr kumimoji="0" lang="en-US"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 </a:t>
              </a:r>
              <a:endParaRPr kumimoji="0" lang="en-US"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9" name="文本框 8"/>
            <p:cNvSpPr txBox="1"/>
            <p:nvPr/>
          </p:nvSpPr>
          <p:spPr>
            <a:xfrm>
              <a:off x="4629589" y="1451277"/>
              <a:ext cx="1704340" cy="521970"/>
            </a:xfrm>
            <a:prstGeom prst="rect">
              <a:avLst/>
            </a:prstGeom>
            <a:noFill/>
            <a:ln w="9525">
              <a:noFill/>
            </a:ln>
          </p:spPr>
          <p:txBody>
            <a:bodyPr wrap="non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全知视角</a:t>
              </a:r>
              <a:r>
                <a:rPr kumimoji="0" lang="en-US"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 </a:t>
              </a:r>
              <a:endParaRPr kumimoji="0" lang="en-US"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2" name="组合 11"/>
          <p:cNvGrpSpPr/>
          <p:nvPr/>
        </p:nvGrpSpPr>
        <p:grpSpPr>
          <a:xfrm>
            <a:off x="4203699" y="2416299"/>
            <a:ext cx="6464301" cy="768280"/>
            <a:chOff x="4203699" y="2416299"/>
            <a:chExt cx="6464301" cy="768280"/>
          </a:xfrm>
        </p:grpSpPr>
        <p:sp>
          <p:nvSpPr>
            <p:cNvPr id="24" name="矩形: 圆角 23"/>
            <p:cNvSpPr/>
            <p:nvPr/>
          </p:nvSpPr>
          <p:spPr>
            <a:xfrm>
              <a:off x="4203699" y="2416299"/>
              <a:ext cx="6464301" cy="768280"/>
            </a:xfrm>
            <a:prstGeom prst="roundRect">
              <a:avLst>
                <a:gd name="adj" fmla="val 14573"/>
              </a:avLst>
            </a:prstGeom>
            <a:solidFill>
              <a:srgbClr val="EAE3D8"/>
            </a:solidFill>
            <a:ln>
              <a:gradFill flip="none" rotWithShape="1">
                <a:gsLst>
                  <a:gs pos="0">
                    <a:srgbClr val="836951"/>
                  </a:gs>
                  <a:gs pos="100000">
                    <a:srgbClr val="836951">
                      <a:alpha val="0"/>
                    </a:srgb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698169" y="2538829"/>
              <a:ext cx="5211683" cy="523220"/>
            </a:xfrm>
            <a:prstGeom prst="rect">
              <a:avLst/>
            </a:prstGeom>
            <a:noFill/>
            <a:ln w="9525">
              <a:noFill/>
            </a:ln>
          </p:spPr>
          <p:txBody>
            <a:bodyPr wrap="non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顺叙</a:t>
              </a:r>
              <a:r>
                <a:rPr kumimoji="0" lang="zh-CN" altLang="en-US"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a:t>
              </a: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倒叙</a:t>
              </a:r>
              <a:r>
                <a:rPr kumimoji="0" lang="zh-CN" altLang="en-US"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a:t>
              </a: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插叙</a:t>
              </a:r>
              <a:r>
                <a:rPr kumimoji="0" lang="zh-CN" altLang="en-US"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a:t>
              </a: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补叙</a:t>
              </a:r>
              <a:r>
                <a:rPr kumimoji="0" lang="zh-CN" altLang="en-US"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a:t>
              </a: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平叙</a:t>
              </a:r>
              <a:endPar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grpSp>
        <p:nvGrpSpPr>
          <p:cNvPr id="13" name="组合 12"/>
          <p:cNvGrpSpPr/>
          <p:nvPr/>
        </p:nvGrpSpPr>
        <p:grpSpPr>
          <a:xfrm>
            <a:off x="4203699" y="3410171"/>
            <a:ext cx="6464301" cy="1157367"/>
            <a:chOff x="4203699" y="3410171"/>
            <a:chExt cx="6464301" cy="1157367"/>
          </a:xfrm>
        </p:grpSpPr>
        <p:sp>
          <p:nvSpPr>
            <p:cNvPr id="28" name="矩形: 圆角 27"/>
            <p:cNvSpPr/>
            <p:nvPr/>
          </p:nvSpPr>
          <p:spPr>
            <a:xfrm>
              <a:off x="4203699" y="3410171"/>
              <a:ext cx="6464301" cy="1157367"/>
            </a:xfrm>
            <a:prstGeom prst="roundRect">
              <a:avLst>
                <a:gd name="adj" fmla="val 11203"/>
              </a:avLst>
            </a:prstGeom>
            <a:solidFill>
              <a:srgbClr val="EAE3D8"/>
            </a:solidFill>
            <a:ln>
              <a:gradFill flip="none" rotWithShape="1">
                <a:gsLst>
                  <a:gs pos="0">
                    <a:srgbClr val="836951"/>
                  </a:gs>
                  <a:gs pos="100000">
                    <a:srgbClr val="836951">
                      <a:alpha val="0"/>
                    </a:srgb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698169" y="3440144"/>
              <a:ext cx="5742323" cy="1119665"/>
            </a:xfrm>
            <a:prstGeom prst="rect">
              <a:avLst/>
            </a:prstGeom>
            <a:noFill/>
            <a:ln w="9525">
              <a:noFill/>
            </a:ln>
          </p:spPr>
          <p:txBody>
            <a:bodyPr wrap="square" anchor="t" anchorCtr="0">
              <a:spAutoFit/>
            </a:bodyPr>
            <a:lstStyle>
              <a:defPPr>
                <a:defRPr lang="zh-CN"/>
              </a:defPPr>
              <a:lvl1pPr algn="just">
                <a:lnSpc>
                  <a:spcPct val="125000"/>
                </a:lnSpc>
                <a:defRPr sz="2800">
                  <a:solidFill>
                    <a:srgbClr val="4F3326"/>
                  </a:solidFill>
                  <a:latin typeface="Arial" panose="020B0604020202090204" pitchFamily="34" charset="0"/>
                  <a:ea typeface="微软雅黑" panose="020B0503020204020204" pitchFamily="34" charset="-122"/>
                  <a:cs typeface="幼圆" charset="0"/>
                </a:defRPr>
              </a:lvl1p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sym typeface="Arial" panose="020B0604020202090204" pitchFamily="34" charset="0"/>
                </a:rPr>
                <a:t>线索、悬念、抑扬、铺垫、伏笔、照应</a:t>
              </a:r>
              <a:r>
                <a:rPr kumimoji="0" lang="zh-CN" altLang="en-US"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sym typeface="Arial" panose="020B0604020202090204" pitchFamily="34" charset="0"/>
                </a:rPr>
                <a:t>、</a:t>
              </a: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sym typeface="Arial" panose="020B0604020202090204" pitchFamily="34" charset="0"/>
                </a:rPr>
                <a:t>对比、衬托、突转</a:t>
              </a:r>
              <a:endPar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4" name="组合 13"/>
          <p:cNvGrpSpPr/>
          <p:nvPr/>
        </p:nvGrpSpPr>
        <p:grpSpPr>
          <a:xfrm>
            <a:off x="4203699" y="4881241"/>
            <a:ext cx="6464301" cy="1192504"/>
            <a:chOff x="4203699" y="4881241"/>
            <a:chExt cx="6464301" cy="1192504"/>
          </a:xfrm>
        </p:grpSpPr>
        <p:sp>
          <p:nvSpPr>
            <p:cNvPr id="29" name="矩形: 圆角 28"/>
            <p:cNvSpPr/>
            <p:nvPr/>
          </p:nvSpPr>
          <p:spPr>
            <a:xfrm>
              <a:off x="4203699" y="4881241"/>
              <a:ext cx="6464301" cy="1157367"/>
            </a:xfrm>
            <a:prstGeom prst="roundRect">
              <a:avLst>
                <a:gd name="adj" fmla="val 10372"/>
              </a:avLst>
            </a:prstGeom>
            <a:solidFill>
              <a:srgbClr val="EAE3D8"/>
            </a:solidFill>
            <a:ln>
              <a:gradFill flip="none" rotWithShape="1">
                <a:gsLst>
                  <a:gs pos="0">
                    <a:srgbClr val="836951"/>
                  </a:gs>
                  <a:gs pos="100000">
                    <a:srgbClr val="836951">
                      <a:alpha val="0"/>
                    </a:srgb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698169" y="4905345"/>
              <a:ext cx="5934382" cy="1168400"/>
            </a:xfrm>
            <a:prstGeom prst="rect">
              <a:avLst/>
            </a:prstGeom>
            <a:noFill/>
            <a:ln w="9525">
              <a:noFill/>
            </a:ln>
          </p:spPr>
          <p:txBody>
            <a:bodyPr wrap="square" anchor="t" anchorCtr="0">
              <a:spAutoFit/>
            </a:bodyPr>
            <a:lstStyle/>
            <a:p>
              <a:pPr marL="0" marR="0" lvl="0" indent="0" algn="just" defTabSz="914400" rtl="0" eaLnBrk="1" fontAlgn="auto" latinLnBrk="0" hangingPunct="1">
                <a:lnSpc>
                  <a:spcPct val="125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rPr>
                <a:t>线性结构、</a:t>
              </a: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rPr>
                <a:t>摇摆式、欧</a:t>
              </a:r>
              <a:r>
                <a:rPr kumimoji="0" lang="en-US"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rPr>
                <a:t>·</a:t>
              </a: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rPr>
                <a:t>亨利式、</a:t>
              </a:r>
              <a:r>
                <a:rPr kumimoji="0" lang="zh-CN" altLang="en-US"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rPr>
                <a:t>延迟式、</a:t>
              </a: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rPr>
                <a:t>对话式</a:t>
              </a:r>
              <a:r>
                <a:rPr kumimoji="0" lang="zh-CN" altLang="en-US"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rPr>
                <a:t>、</a:t>
              </a:r>
              <a:r>
                <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rPr>
                <a:t>意识流式、蒙太奇式</a:t>
              </a:r>
              <a:endParaRPr kumimoji="0" lang="zh-CN" altLang="zh-CN" sz="2800" b="0" i="0" u="none" strike="noStrike" kern="1200" cap="none" spc="0" normalizeH="0" baseline="0" noProof="0" dirty="0">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endParaRPr>
            </a:p>
          </p:txBody>
        </p:sp>
      </p:grpSp>
      <p:pic>
        <p:nvPicPr>
          <p:cNvPr id="25" name="图片 24" descr="手上的戒指&#10;&#10;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5000" contrast="5000"/>
                    </a14:imgEffect>
                    <a14:imgEffect>
                      <a14:colorTemperature colorTemp="7200"/>
                    </a14:imgEffect>
                    <a14:imgEffect>
                      <a14:saturation sat="66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9740766" y="116575"/>
            <a:ext cx="2451234" cy="3552870"/>
          </a:xfrm>
          <a:prstGeom prst="rect">
            <a:avLst/>
          </a:prstGeom>
          <a:effectLst>
            <a:outerShdw blurRad="190500" dist="254000" dir="2700000" algn="tl" rotWithShape="0">
              <a:srgbClr val="3C2719">
                <a:alpha val="40000"/>
              </a:srgbClr>
            </a:outerShdw>
          </a:effectLst>
        </p:spPr>
      </p:pic>
      <p:sp>
        <p:nvSpPr>
          <p:cNvPr id="3" name="左大括号 2"/>
          <p:cNvSpPr/>
          <p:nvPr>
            <p:custDataLst>
              <p:tags r:id="rId5"/>
            </p:custDataLst>
          </p:nvPr>
        </p:nvSpPr>
        <p:spPr>
          <a:xfrm>
            <a:off x="1792133" y="1348033"/>
            <a:ext cx="520078" cy="4161934"/>
          </a:xfrm>
          <a:prstGeom prst="leftBrace">
            <a:avLst>
              <a:gd name="adj1" fmla="val 22831"/>
              <a:gd name="adj2" fmla="val 49850"/>
            </a:avLst>
          </a:prstGeom>
          <a:ln w="127000" cmpd="sng">
            <a:gradFill flip="none" rotWithShape="1">
              <a:gsLst>
                <a:gs pos="0">
                  <a:srgbClr val="836951">
                    <a:alpha val="50000"/>
                  </a:srgbClr>
                </a:gs>
                <a:gs pos="100000">
                  <a:schemeClr val="accent1">
                    <a:lumMod val="30000"/>
                    <a:lumOff val="70000"/>
                    <a:alpha val="4000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1">
              <a:ln>
                <a:noFill/>
              </a:ln>
              <a:solidFill>
                <a:srgbClr val="4F3326"/>
              </a:solidFill>
              <a:effectLst/>
              <a:uLnTx/>
              <a:uFillTx/>
              <a:latin typeface="Arial" panose="020B0604020202090204" pitchFamily="34" charset="0"/>
              <a:ea typeface="微软雅黑" panose="020B0503020204020204" pitchFamily="34" charset="-122"/>
              <a:cs typeface="幼圆" charset="0"/>
              <a:sym typeface="Arial" panose="020B0604020202090204" pitchFamily="34" charset="0"/>
            </a:endParaRPr>
          </a:p>
        </p:txBody>
      </p:sp>
      <p:grpSp>
        <p:nvGrpSpPr>
          <p:cNvPr id="11" name="组合 10"/>
          <p:cNvGrpSpPr/>
          <p:nvPr/>
        </p:nvGrpSpPr>
        <p:grpSpPr>
          <a:xfrm>
            <a:off x="916337" y="875858"/>
            <a:ext cx="797496" cy="5106284"/>
            <a:chOff x="501555" y="836613"/>
            <a:chExt cx="797496" cy="5106284"/>
          </a:xfrm>
        </p:grpSpPr>
        <p:sp>
          <p:nvSpPr>
            <p:cNvPr id="2" name="矩形: 圆角 1"/>
            <p:cNvSpPr/>
            <p:nvPr/>
          </p:nvSpPr>
          <p:spPr>
            <a:xfrm rot="5400000">
              <a:off x="-1652839" y="2991007"/>
              <a:ext cx="5106284" cy="797496"/>
            </a:xfrm>
            <a:prstGeom prst="roundRect">
              <a:avLst>
                <a:gd name="adj" fmla="val 11839"/>
              </a:avLst>
            </a:prstGeom>
            <a:gradFill flip="none" rotWithShape="1">
              <a:gsLst>
                <a:gs pos="6000">
                  <a:srgbClr val="54351F"/>
                </a:gs>
                <a:gs pos="100000">
                  <a:srgbClr val="836951"/>
                </a:gs>
              </a:gsLst>
              <a:lin ang="13500000" scaled="1"/>
              <a:tileRect/>
            </a:gradFill>
            <a:ln>
              <a:noFill/>
            </a:ln>
            <a:effectLst>
              <a:outerShdw blurRad="381000" dist="254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30971" y="1343040"/>
              <a:ext cx="738664" cy="4093428"/>
            </a:xfrm>
            <a:prstGeom prst="rect">
              <a:avLst/>
            </a:prstGeom>
            <a:noFill/>
          </p:spPr>
          <p:txBody>
            <a:bodyPr vert="eaVert"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300" normalizeH="0" baseline="0" noProof="0" dirty="0">
                  <a:ln>
                    <a:noFill/>
                  </a:ln>
                  <a:solidFill>
                    <a:srgbClr val="F4ECDA"/>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小说情节叙事艺术</a:t>
              </a:r>
              <a:endParaRPr kumimoji="0" lang="zh-CN" altLang="en-US" sz="3600" b="0" i="0" u="none" strike="noStrike" kern="1200" cap="none" spc="300" normalizeH="0" baseline="0" noProof="0" dirty="0">
                <a:ln>
                  <a:noFill/>
                </a:ln>
                <a:solidFill>
                  <a:srgbClr val="F4ECDA"/>
                </a:solidFill>
                <a:effectLst/>
                <a:uLnTx/>
                <a:uFillTx/>
                <a:latin typeface="等线" panose="020F0502020204030204"/>
                <a:ea typeface="等线" panose="02010600030101010101" pitchFamily="2" charset="-122"/>
                <a:cs typeface="+mn-cs"/>
              </a:endParaRPr>
            </a:p>
          </p:txBody>
        </p:sp>
      </p:grpSp>
      <p:sp>
        <p:nvSpPr>
          <p:cNvPr id="6" name="文本框 5"/>
          <p:cNvSpPr txBox="1"/>
          <p:nvPr/>
        </p:nvSpPr>
        <p:spPr>
          <a:xfrm>
            <a:off x="2363354" y="982843"/>
            <a:ext cx="2120676" cy="735747"/>
          </a:xfrm>
          <a:prstGeom prst="roundRect">
            <a:avLst>
              <a:gd name="adj" fmla="val 50000"/>
            </a:avLst>
          </a:prstGeom>
          <a:gradFill flip="none" rotWithShape="1">
            <a:gsLst>
              <a:gs pos="0">
                <a:srgbClr val="4F3326"/>
              </a:gs>
              <a:gs pos="100000">
                <a:srgbClr val="836951"/>
              </a:gs>
            </a:gsLst>
            <a:lin ang="13500000" scaled="1"/>
            <a:tileRect/>
          </a:gradFill>
          <a:ln w="9525">
            <a:noFill/>
          </a:ln>
          <a:effectLst>
            <a:outerShdw blurRad="127000" dist="127000" dir="2700000" sx="95000" sy="95000" algn="tl" rotWithShape="0">
              <a:srgbClr val="3C2719">
                <a:alpha val="25000"/>
              </a:srgbClr>
            </a:outerShdw>
          </a:effectLst>
        </p:spPr>
        <p:txBody>
          <a:bodyPr wrap="square" anchor="ctr" anchorCtr="0">
            <a:spAutoFit/>
          </a:bodyPr>
          <a:lstStyle>
            <a:defPPr>
              <a:defRPr lang="zh-CN"/>
            </a:defPPr>
            <a:lvl1pPr marR="0" lvl="0" indent="0" algn="ctr" fontAlgn="auto">
              <a:lnSpc>
                <a:spcPct val="100000"/>
              </a:lnSpc>
              <a:spcBef>
                <a:spcPts val="0"/>
              </a:spcBef>
              <a:spcAft>
                <a:spcPts val="0"/>
              </a:spcAft>
              <a:buClrTx/>
              <a:buSzTx/>
              <a:buFontTx/>
              <a:buNone/>
              <a:defRPr kumimoji="0" sz="2800" b="1" i="0" u="none" strike="noStrike" cap="none" spc="0" normalizeH="0" baseline="0">
                <a:ln>
                  <a:noFill/>
                </a:ln>
                <a:solidFill>
                  <a:srgbClr val="F4ECDA"/>
                </a:solidFill>
                <a:effectLst/>
                <a:uLnTx/>
                <a:uFillTx/>
                <a:latin typeface="Arial" panose="020B0604020202090204" pitchFamily="34" charset="0"/>
                <a:ea typeface="微软雅黑" panose="020B0503020204020204" pitchFamily="34" charset="-122"/>
              </a:defRPr>
            </a:lvl1pPr>
          </a:lstStyle>
          <a:p>
            <a:r>
              <a:rPr lang="en-US" altLang="zh-CN" dirty="0">
                <a:sym typeface="Arial" panose="020B0604020202090204" pitchFamily="34" charset="0"/>
              </a:rPr>
              <a:t>1.</a:t>
            </a:r>
            <a:r>
              <a:rPr lang="zh-CN" altLang="en-US" dirty="0">
                <a:sym typeface="Arial" panose="020B0604020202090204" pitchFamily="34" charset="0"/>
              </a:rPr>
              <a:t>叙述视角</a:t>
            </a:r>
            <a:endParaRPr lang="en-US" altLang="zh-CN" dirty="0">
              <a:sym typeface="Arial" panose="020B0604020202090204" pitchFamily="34" charset="0"/>
            </a:endParaRPr>
          </a:p>
        </p:txBody>
      </p:sp>
      <p:sp>
        <p:nvSpPr>
          <p:cNvPr id="16" name="文本框 15"/>
          <p:cNvSpPr txBox="1"/>
          <p:nvPr/>
        </p:nvSpPr>
        <p:spPr>
          <a:xfrm>
            <a:off x="2363354" y="2432566"/>
            <a:ext cx="2120676" cy="735747"/>
          </a:xfrm>
          <a:prstGeom prst="roundRect">
            <a:avLst>
              <a:gd name="adj" fmla="val 50000"/>
            </a:avLst>
          </a:prstGeom>
          <a:gradFill flip="none" rotWithShape="1">
            <a:gsLst>
              <a:gs pos="0">
                <a:srgbClr val="4F3326"/>
              </a:gs>
              <a:gs pos="100000">
                <a:srgbClr val="836951"/>
              </a:gs>
            </a:gsLst>
            <a:lin ang="13500000" scaled="1"/>
            <a:tileRect/>
          </a:gradFill>
          <a:ln w="9525">
            <a:noFill/>
          </a:ln>
          <a:effectLst>
            <a:outerShdw blurRad="127000" dist="127000" dir="2700000" sx="95000" sy="95000" algn="tl" rotWithShape="0">
              <a:srgbClr val="3C2719">
                <a:alpha val="25000"/>
              </a:srgbClr>
            </a:outerShdw>
          </a:effectLst>
        </p:spPr>
        <p:txBody>
          <a:bodyPr wrap="square" anchor="ctr" anchorCtr="0">
            <a:spAutoFit/>
          </a:bodyPr>
          <a:lstStyle>
            <a:defPPr>
              <a:defRPr lang="zh-CN"/>
            </a:defPPr>
            <a:lvl1pPr marR="0" lvl="0" indent="0" algn="ctr" fontAlgn="auto">
              <a:lnSpc>
                <a:spcPct val="100000"/>
              </a:lnSpc>
              <a:spcBef>
                <a:spcPts val="0"/>
              </a:spcBef>
              <a:spcAft>
                <a:spcPts val="0"/>
              </a:spcAft>
              <a:buClrTx/>
              <a:buSzTx/>
              <a:buFontTx/>
              <a:buNone/>
              <a:defRPr kumimoji="0" sz="2800" b="1" i="0" u="none" strike="noStrike" cap="none" spc="0" normalizeH="0" baseline="0">
                <a:ln>
                  <a:noFill/>
                </a:ln>
                <a:solidFill>
                  <a:srgbClr val="F4ECDA"/>
                </a:solidFill>
                <a:effectLst/>
                <a:uLnTx/>
                <a:uFillTx/>
                <a:latin typeface="Arial" panose="020B0604020202090204" pitchFamily="34" charset="0"/>
                <a:ea typeface="微软雅黑" panose="020B0503020204020204" pitchFamily="34" charset="-122"/>
              </a:defRPr>
            </a:lvl1pPr>
          </a:lstStyle>
          <a:p>
            <a:r>
              <a:rPr lang="en-US" altLang="zh-CN" dirty="0">
                <a:sym typeface="Arial" panose="020B0604020202090204" pitchFamily="34" charset="0"/>
              </a:rPr>
              <a:t>2.</a:t>
            </a:r>
            <a:r>
              <a:rPr lang="zh-CN" altLang="en-US" dirty="0">
                <a:sym typeface="Arial" panose="020B0604020202090204" pitchFamily="34" charset="0"/>
              </a:rPr>
              <a:t>叙述顺序</a:t>
            </a:r>
            <a:endParaRPr lang="zh-CN" altLang="zh-CN" dirty="0">
              <a:sym typeface="Arial" panose="020B0604020202090204" pitchFamily="34" charset="0"/>
            </a:endParaRPr>
          </a:p>
        </p:txBody>
      </p:sp>
      <p:sp>
        <p:nvSpPr>
          <p:cNvPr id="18" name="文本框 17"/>
          <p:cNvSpPr txBox="1"/>
          <p:nvPr/>
        </p:nvSpPr>
        <p:spPr>
          <a:xfrm>
            <a:off x="2363354" y="3722315"/>
            <a:ext cx="2120676" cy="735747"/>
          </a:xfrm>
          <a:prstGeom prst="roundRect">
            <a:avLst>
              <a:gd name="adj" fmla="val 50000"/>
            </a:avLst>
          </a:prstGeom>
          <a:gradFill flip="none" rotWithShape="1">
            <a:gsLst>
              <a:gs pos="0">
                <a:srgbClr val="4F3326"/>
              </a:gs>
              <a:gs pos="100000">
                <a:srgbClr val="836951"/>
              </a:gs>
            </a:gsLst>
            <a:lin ang="13500000" scaled="1"/>
            <a:tileRect/>
          </a:gradFill>
          <a:ln w="9525">
            <a:noFill/>
          </a:ln>
          <a:effectLst>
            <a:outerShdw blurRad="127000" dist="127000" dir="2700000" sx="95000" sy="95000" algn="tl" rotWithShape="0">
              <a:srgbClr val="3C2719">
                <a:alpha val="25000"/>
              </a:srgbClr>
            </a:outerShdw>
          </a:effectLst>
        </p:spPr>
        <p:txBody>
          <a:bodyPr wrap="square" anchor="ctr" anchorCtr="0">
            <a:spAutoFit/>
          </a:bodyPr>
          <a:lstStyle>
            <a:defPPr>
              <a:defRPr lang="zh-CN"/>
            </a:defPPr>
            <a:lvl1pPr marR="0" lvl="0" indent="0" algn="ctr" fontAlgn="auto">
              <a:lnSpc>
                <a:spcPct val="100000"/>
              </a:lnSpc>
              <a:spcBef>
                <a:spcPts val="0"/>
              </a:spcBef>
              <a:spcAft>
                <a:spcPts val="0"/>
              </a:spcAft>
              <a:buClrTx/>
              <a:buSzTx/>
              <a:buFontTx/>
              <a:buNone/>
              <a:defRPr kumimoji="0" sz="2800" b="1" i="0" u="none" strike="noStrike" cap="none" spc="0" normalizeH="0" baseline="0">
                <a:ln>
                  <a:noFill/>
                </a:ln>
                <a:solidFill>
                  <a:srgbClr val="F4ECDA"/>
                </a:solidFill>
                <a:effectLst/>
                <a:uLnTx/>
                <a:uFillTx/>
                <a:latin typeface="Arial" panose="020B0604020202090204" pitchFamily="34" charset="0"/>
                <a:ea typeface="微软雅黑" panose="020B0503020204020204" pitchFamily="34" charset="-122"/>
              </a:defRPr>
            </a:lvl1pPr>
          </a:lstStyle>
          <a:p>
            <a:r>
              <a:rPr lang="en-US" altLang="zh-CN" dirty="0">
                <a:sym typeface="Arial" panose="020B0604020202090204" pitchFamily="34" charset="0"/>
              </a:rPr>
              <a:t>3.</a:t>
            </a:r>
            <a:r>
              <a:rPr lang="zh-CN" altLang="zh-CN" dirty="0">
                <a:sym typeface="Arial" panose="020B0604020202090204" pitchFamily="34" charset="0"/>
              </a:rPr>
              <a:t>叙</a:t>
            </a:r>
            <a:r>
              <a:rPr lang="zh-CN" altLang="en-US" dirty="0">
                <a:sym typeface="Arial" panose="020B0604020202090204" pitchFamily="34" charset="0"/>
              </a:rPr>
              <a:t>事技巧</a:t>
            </a:r>
            <a:endParaRPr lang="zh-CN" altLang="zh-CN" dirty="0">
              <a:sym typeface="Arial" panose="020B0604020202090204" pitchFamily="34" charset="0"/>
            </a:endParaRPr>
          </a:p>
        </p:txBody>
      </p:sp>
      <p:sp>
        <p:nvSpPr>
          <p:cNvPr id="20" name="文本框 19"/>
          <p:cNvSpPr txBox="1"/>
          <p:nvPr/>
        </p:nvSpPr>
        <p:spPr>
          <a:xfrm>
            <a:off x="2363354" y="5092052"/>
            <a:ext cx="2120676" cy="735747"/>
          </a:xfrm>
          <a:prstGeom prst="roundRect">
            <a:avLst>
              <a:gd name="adj" fmla="val 50000"/>
            </a:avLst>
          </a:prstGeom>
          <a:gradFill flip="none" rotWithShape="1">
            <a:gsLst>
              <a:gs pos="0">
                <a:srgbClr val="4F3326"/>
              </a:gs>
              <a:gs pos="100000">
                <a:srgbClr val="836951"/>
              </a:gs>
            </a:gsLst>
            <a:lin ang="13500000" scaled="1"/>
            <a:tileRect/>
          </a:gradFill>
          <a:ln w="9525">
            <a:noFill/>
          </a:ln>
          <a:effectLst>
            <a:outerShdw blurRad="127000" dist="127000" dir="2700000" sx="95000" sy="95000" algn="tl" rotWithShape="0">
              <a:srgbClr val="3C2719">
                <a:alpha val="25000"/>
              </a:srgbClr>
            </a:outerShdw>
          </a:effectLst>
        </p:spPr>
        <p:txBody>
          <a:bodyPr wrap="square" anchor="ctr" anchorCtr="0">
            <a:spAutoFit/>
          </a:bodyPr>
          <a:lstStyle>
            <a:defPPr>
              <a:defRPr lang="zh-CN"/>
            </a:defPPr>
            <a:lvl1pPr marR="0" lvl="0" indent="0" algn="ctr" fontAlgn="auto">
              <a:lnSpc>
                <a:spcPct val="100000"/>
              </a:lnSpc>
              <a:spcBef>
                <a:spcPts val="0"/>
              </a:spcBef>
              <a:spcAft>
                <a:spcPts val="0"/>
              </a:spcAft>
              <a:buClrTx/>
              <a:buSzTx/>
              <a:buFontTx/>
              <a:buNone/>
              <a:defRPr kumimoji="0" sz="2800" b="1" i="0" u="none" strike="noStrike" cap="none" spc="0" normalizeH="0" baseline="0">
                <a:ln>
                  <a:noFill/>
                </a:ln>
                <a:solidFill>
                  <a:srgbClr val="F4ECDA"/>
                </a:solidFill>
                <a:effectLst/>
                <a:uLnTx/>
                <a:uFillTx/>
                <a:latin typeface="Arial" panose="020B0604020202090204" pitchFamily="34" charset="0"/>
                <a:ea typeface="微软雅黑" panose="020B0503020204020204" pitchFamily="34" charset="-122"/>
              </a:defRPr>
            </a:lvl1pPr>
          </a:lstStyle>
          <a:p>
            <a:r>
              <a:rPr lang="en-US" altLang="zh-CN" dirty="0">
                <a:sym typeface="Arial" panose="020B0604020202090204" pitchFamily="34" charset="0"/>
              </a:rPr>
              <a:t>4.</a:t>
            </a:r>
            <a:r>
              <a:rPr lang="zh-CN" altLang="en-US" dirty="0">
                <a:sym typeface="Arial" panose="020B0604020202090204" pitchFamily="34" charset="0"/>
              </a:rPr>
              <a:t>叙述模式</a:t>
            </a:r>
            <a:endParaRPr lang="zh-CN" altLang="zh-CN" dirty="0">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grpSp>
        <p:nvGrpSpPr>
          <p:cNvPr id="114" name="组合 113"/>
          <p:cNvGrpSpPr/>
          <p:nvPr/>
        </p:nvGrpSpPr>
        <p:grpSpPr>
          <a:xfrm>
            <a:off x="482600" y="953343"/>
            <a:ext cx="11226802" cy="4989709"/>
            <a:chOff x="482600" y="953343"/>
            <a:chExt cx="11226802" cy="4989709"/>
          </a:xfrm>
        </p:grpSpPr>
        <p:sp>
          <p:nvSpPr>
            <p:cNvPr id="107" name="缺角矩形 106"/>
            <p:cNvSpPr/>
            <p:nvPr/>
          </p:nvSpPr>
          <p:spPr>
            <a:xfrm>
              <a:off x="482600" y="953343"/>
              <a:ext cx="11226802" cy="4989709"/>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0"/>
                    </a:srgbClr>
                  </a:gs>
                  <a:gs pos="100000">
                    <a:srgbClr val="836951"/>
                  </a:gs>
                </a:gsLst>
                <a:lin ang="16200000" scaled="1"/>
                <a:tileRect/>
              </a:gradFill>
            </a:ln>
            <a:effectLst>
              <a:outerShdw blurRad="508000" dist="508000" dir="5400000" sx="92000" sy="92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08" name="图片 107" descr="形状&#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896293" y="1083511"/>
              <a:ext cx="723861" cy="723861"/>
            </a:xfrm>
            <a:prstGeom prst="rect">
              <a:avLst/>
            </a:prstGeom>
          </p:spPr>
        </p:pic>
        <p:pic>
          <p:nvPicPr>
            <p:cNvPr id="109" name="图片 108" descr="形状&#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575096" y="1083511"/>
              <a:ext cx="723861" cy="723861"/>
            </a:xfrm>
            <a:prstGeom prst="rect">
              <a:avLst/>
            </a:prstGeom>
          </p:spPr>
        </p:pic>
        <p:pic>
          <p:nvPicPr>
            <p:cNvPr id="110" name="图片 109" descr="形状&#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571848" y="5089022"/>
              <a:ext cx="723861" cy="723861"/>
            </a:xfrm>
            <a:prstGeom prst="rect">
              <a:avLst/>
            </a:prstGeom>
          </p:spPr>
        </p:pic>
        <p:pic>
          <p:nvPicPr>
            <p:cNvPr id="111" name="图片 110" descr="形状&#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896293" y="5089022"/>
              <a:ext cx="723861" cy="723861"/>
            </a:xfrm>
            <a:prstGeom prst="rect">
              <a:avLst/>
            </a:prstGeom>
          </p:spPr>
        </p:pic>
      </p:grpSp>
      <p:pic>
        <p:nvPicPr>
          <p:cNvPr id="103" name="图片 102" descr="砖墙上&#10;&#10;描述已自动生成"/>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Effect>
                      <a14:saturation sat="40000"/>
                    </a14:imgEffect>
                  </a14:imgLayer>
                </a14:imgProps>
              </a:ext>
              <a:ext uri="{28A0092B-C50C-407E-A947-70E740481C1C}">
                <a14:useLocalDpi xmlns:a14="http://schemas.microsoft.com/office/drawing/2010/main" val="0"/>
              </a:ext>
            </a:extLst>
          </a:blip>
          <a:srcRect l="4957" t="12595" r="6106" b="10408"/>
          <a:stretch>
            <a:fillRect/>
          </a:stretch>
        </p:blipFill>
        <p:spPr>
          <a:xfrm rot="16200000">
            <a:off x="5469887" y="-54304"/>
            <a:ext cx="4394719" cy="7251192"/>
          </a:xfrm>
          <a:prstGeom prst="rect">
            <a:avLst/>
          </a:prstGeom>
        </p:spPr>
      </p:pic>
      <p:pic>
        <p:nvPicPr>
          <p:cNvPr id="5" name="图片 4" descr="形状&#10;&#10;低可信度描述已自动生成"/>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a:stretch>
            <a:fillRect/>
          </a:stretch>
        </p:blipFill>
        <p:spPr>
          <a:xfrm rot="2700000">
            <a:off x="4760381" y="351489"/>
            <a:ext cx="326492" cy="326492"/>
          </a:xfrm>
          <a:prstGeom prst="rect">
            <a:avLst/>
          </a:prstGeom>
        </p:spPr>
      </p:pic>
      <p:pic>
        <p:nvPicPr>
          <p:cNvPr id="6" name="图片 5" descr="形状&#10;&#10;低可信度描述已自动生成"/>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13500000">
            <a:off x="7105128" y="351490"/>
            <a:ext cx="326490" cy="326490"/>
          </a:xfrm>
          <a:prstGeom prst="rect">
            <a:avLst/>
          </a:prstGeom>
        </p:spPr>
      </p:pic>
      <p:sp>
        <p:nvSpPr>
          <p:cNvPr id="4" name="文本框 3"/>
          <p:cNvSpPr txBox="1"/>
          <p:nvPr/>
        </p:nvSpPr>
        <p:spPr>
          <a:xfrm>
            <a:off x="836970" y="2068807"/>
            <a:ext cx="3079238" cy="2116798"/>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altLang="en-US" sz="2800" i="0" u="none" strike="noStrike" kern="1200" cap="none" spc="0" normalizeH="0" baseline="0" noProof="0" dirty="0">
                <a:ln>
                  <a:noFill/>
                </a:ln>
                <a:solidFill>
                  <a:srgbClr val="624E3C"/>
                </a:solidFill>
                <a:effectLst/>
                <a:uLnTx/>
                <a:uFillTx/>
                <a:latin typeface="微软雅黑" panose="020B0503020204020204" pitchFamily="34" charset="-122"/>
                <a:ea typeface="微软雅黑" panose="020B0503020204020204" pitchFamily="34" charset="-122"/>
                <a:sym typeface="Arial" panose="020B0604020202090204" pitchFamily="34" charset="0"/>
              </a:rPr>
              <a:t>为使小说情节连贯、脉络清晰、结构紧凑而运用的各种艺术技巧。</a:t>
            </a:r>
            <a:endParaRPr kumimoji="1" lang="zh-CN" altLang="en-US" sz="2800" i="0" u="none" strike="noStrike" kern="1200" cap="none" spc="0" normalizeH="0" baseline="0" noProof="0" dirty="0">
              <a:ln>
                <a:noFill/>
              </a:ln>
              <a:solidFill>
                <a:srgbClr val="624E3C"/>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39" name="组合 38"/>
          <p:cNvGrpSpPr/>
          <p:nvPr/>
        </p:nvGrpSpPr>
        <p:grpSpPr>
          <a:xfrm>
            <a:off x="4383003" y="1717612"/>
            <a:ext cx="1035913" cy="1634495"/>
            <a:chOff x="584088" y="2637992"/>
            <a:chExt cx="1035913" cy="1634495"/>
          </a:xfrm>
        </p:grpSpPr>
        <p:sp>
          <p:nvSpPr>
            <p:cNvPr id="13" name="!!卷形: 0"/>
            <p:cNvSpPr/>
            <p:nvPr/>
          </p:nvSpPr>
          <p:spPr>
            <a:xfrm flipH="1">
              <a:off x="584088" y="2637992"/>
              <a:ext cx="1035913" cy="1543483"/>
            </a:xfrm>
            <a:prstGeom prst="verticalScroll">
              <a:avLst>
                <a:gd name="adj" fmla="val 14032"/>
              </a:avLst>
            </a:prstGeom>
            <a:blipFill dpi="0" rotWithShape="1">
              <a:blip r:embed="rId6">
                <a:extLst>
                  <a:ext uri="{BEBA8EAE-BF5A-486C-A8C5-ECC9F3942E4B}">
                    <a14:imgProps xmlns:a14="http://schemas.microsoft.com/office/drawing/2010/main">
                      <a14:imgLayer r:embed="rId7">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4"/>
            <p:cNvSpPr txBox="1"/>
            <p:nvPr/>
          </p:nvSpPr>
          <p:spPr>
            <a:xfrm>
              <a:off x="681357" y="2827318"/>
              <a:ext cx="800219" cy="1445169"/>
            </a:xfrm>
            <a:prstGeom prst="rect">
              <a:avLst/>
            </a:prstGeom>
          </p:spPr>
          <p:txBody>
            <a:bodyPr vert="eaVert"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线索</a:t>
              </a:r>
              <a:endPar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grpSp>
        <p:nvGrpSpPr>
          <p:cNvPr id="3" name="组合 2"/>
          <p:cNvGrpSpPr/>
          <p:nvPr/>
        </p:nvGrpSpPr>
        <p:grpSpPr>
          <a:xfrm>
            <a:off x="4636061" y="230368"/>
            <a:ext cx="2919878" cy="926770"/>
            <a:chOff x="4652885" y="-1374764"/>
            <a:chExt cx="2919878" cy="926770"/>
          </a:xfrm>
        </p:grpSpPr>
        <p:grpSp>
          <p:nvGrpSpPr>
            <p:cNvPr id="7" name="组合 6"/>
            <p:cNvGrpSpPr/>
            <p:nvPr/>
          </p:nvGrpSpPr>
          <p:grpSpPr>
            <a:xfrm>
              <a:off x="4652885" y="-1374764"/>
              <a:ext cx="2919878" cy="926770"/>
              <a:chOff x="4492463" y="-1281975"/>
              <a:chExt cx="3432338" cy="1089424"/>
            </a:xfrm>
          </p:grpSpPr>
          <p:grpSp>
            <p:nvGrpSpPr>
              <p:cNvPr id="9" name="组合 8"/>
              <p:cNvGrpSpPr/>
              <p:nvPr/>
            </p:nvGrpSpPr>
            <p:grpSpPr>
              <a:xfrm flipV="1">
                <a:off x="4492463" y="-1154820"/>
                <a:ext cx="3432338" cy="962269"/>
                <a:chOff x="3333550" y="983424"/>
                <a:chExt cx="5524900" cy="1139579"/>
              </a:xfrm>
              <a:gradFill>
                <a:gsLst>
                  <a:gs pos="0">
                    <a:srgbClr val="E4D7C4"/>
                  </a:gs>
                  <a:gs pos="100000">
                    <a:srgbClr val="C1B19F"/>
                  </a:gs>
                </a:gsLst>
                <a:lin ang="10800000" scaled="1"/>
              </a:gradFill>
              <a:effectLst>
                <a:outerShdw blurRad="444500" dist="317500" dir="5400000" sx="90000" sy="90000" algn="t" rotWithShape="0">
                  <a:srgbClr val="52331D">
                    <a:alpha val="25000"/>
                  </a:srgbClr>
                </a:outerShdw>
              </a:effectLst>
            </p:grpSpPr>
            <p:sp>
              <p:nvSpPr>
                <p:cNvPr id="34" name="波形 33"/>
                <p:cNvSpPr/>
                <p:nvPr/>
              </p:nvSpPr>
              <p:spPr>
                <a:xfrm>
                  <a:off x="333355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5" name="波形 34"/>
                <p:cNvSpPr/>
                <p:nvPr/>
              </p:nvSpPr>
              <p:spPr>
                <a:xfrm flipH="1">
                  <a:off x="6096000" y="983424"/>
                  <a:ext cx="2762450" cy="1139579"/>
                </a:xfrm>
                <a:prstGeom prst="wave">
                  <a:avLst>
                    <a:gd name="adj1" fmla="val 6371"/>
                    <a:gd name="adj2" fmla="val 0"/>
                  </a:avLst>
                </a:prstGeom>
                <a:grp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0" name="组合 9"/>
              <p:cNvGrpSpPr/>
              <p:nvPr/>
            </p:nvGrpSpPr>
            <p:grpSpPr>
              <a:xfrm>
                <a:off x="4576332" y="-1205184"/>
                <a:ext cx="3272268" cy="962268"/>
                <a:chOff x="4535033" y="-1205184"/>
                <a:chExt cx="3354866" cy="962268"/>
              </a:xfrm>
            </p:grpSpPr>
            <p:sp>
              <p:nvSpPr>
                <p:cNvPr id="32" name="波形 31"/>
                <p:cNvSpPr/>
                <p:nvPr/>
              </p:nvSpPr>
              <p:spPr>
                <a:xfrm flipV="1">
                  <a:off x="4535033" y="-1205184"/>
                  <a:ext cx="1677433" cy="962268"/>
                </a:xfrm>
                <a:prstGeom prst="wave">
                  <a:avLst>
                    <a:gd name="adj1" fmla="val 6371"/>
                    <a:gd name="adj2" fmla="val 0"/>
                  </a:avLst>
                </a:prstGeom>
                <a:gradFill flip="none" rotWithShape="1">
                  <a:gsLst>
                    <a:gs pos="0">
                      <a:srgbClr val="DED2C0"/>
                    </a:gs>
                    <a:gs pos="100000">
                      <a:srgbClr val="F6EFDD"/>
                    </a:gs>
                  </a:gsLst>
                  <a:lin ang="90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3" name="波形 32"/>
                <p:cNvSpPr/>
                <p:nvPr/>
              </p:nvSpPr>
              <p:spPr>
                <a:xfrm flipH="1" flipV="1">
                  <a:off x="6212466" y="-1205184"/>
                  <a:ext cx="1677433" cy="962268"/>
                </a:xfrm>
                <a:prstGeom prst="wave">
                  <a:avLst>
                    <a:gd name="adj1" fmla="val 6371"/>
                    <a:gd name="adj2" fmla="val 0"/>
                  </a:avLst>
                </a:prstGeom>
                <a:gradFill flip="none" rotWithShape="1">
                  <a:gsLst>
                    <a:gs pos="0">
                      <a:srgbClr val="DED2C0"/>
                    </a:gs>
                    <a:gs pos="100000">
                      <a:srgbClr val="F6EFDD"/>
                    </a:gs>
                  </a:gsLst>
                  <a:lin ang="4800000" scaled="0"/>
                  <a:tileRect/>
                </a:gradFill>
                <a:ln>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1" name="组合 10"/>
              <p:cNvGrpSpPr/>
              <p:nvPr/>
            </p:nvGrpSpPr>
            <p:grpSpPr>
              <a:xfrm flipV="1">
                <a:off x="4665233" y="-1281975"/>
                <a:ext cx="3094468" cy="962268"/>
                <a:chOff x="3333550" y="983424"/>
                <a:chExt cx="5524900" cy="1139579"/>
              </a:xfrm>
              <a:noFill/>
              <a:effectLst/>
            </p:grpSpPr>
            <p:sp>
              <p:nvSpPr>
                <p:cNvPr id="14" name="波形 13"/>
                <p:cNvSpPr/>
                <p:nvPr/>
              </p:nvSpPr>
              <p:spPr>
                <a:xfrm>
                  <a:off x="333355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波形 15"/>
                <p:cNvSpPr/>
                <p:nvPr/>
              </p:nvSpPr>
              <p:spPr>
                <a:xfrm flipH="1">
                  <a:off x="6096000" y="983424"/>
                  <a:ext cx="2762450" cy="1139579"/>
                </a:xfrm>
                <a:prstGeom prst="wave">
                  <a:avLst>
                    <a:gd name="adj1" fmla="val 6371"/>
                    <a:gd name="adj2" fmla="val 0"/>
                  </a:avLst>
                </a:prstGeom>
                <a:grpFill/>
                <a:ln w="6350">
                  <a:gradFill flip="none" rotWithShape="1">
                    <a:gsLst>
                      <a:gs pos="0">
                        <a:srgbClr val="52331D">
                          <a:alpha val="0"/>
                        </a:srgbClr>
                      </a:gs>
                      <a:gs pos="100000">
                        <a:srgbClr val="52331D"/>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sp>
          <p:nvSpPr>
            <p:cNvPr id="8" name="矩形 7"/>
            <p:cNvSpPr/>
            <p:nvPr/>
          </p:nvSpPr>
          <p:spPr>
            <a:xfrm>
              <a:off x="4774907" y="-1203646"/>
              <a:ext cx="2666114"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4000" dirty="0">
                  <a:solidFill>
                    <a:srgbClr val="54351F"/>
                  </a:solidFill>
                  <a:latin typeface="鸿雷行书简体" panose="00000505000000000000" pitchFamily="2" charset="-122"/>
                  <a:ea typeface="鸿雷行书简体" panose="00000505000000000000" pitchFamily="2" charset="-122"/>
                  <a:cs typeface="+mn-ea"/>
                  <a:sym typeface="Arial" panose="020B0604020202090204" pitchFamily="34" charset="0"/>
                </a:rPr>
                <a:t>3</a:t>
              </a:r>
              <a:r>
                <a:rPr kumimoji="1" lang="en-US" altLang="zh-CN" sz="4000" i="0" u="none" strike="noStrike" kern="1200" cap="none" spc="0" normalizeH="0" baseline="0" noProof="0" dirty="0">
                  <a:ln>
                    <a:noFill/>
                  </a:ln>
                  <a:solidFill>
                    <a:srgbClr val="54351F"/>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rPr>
                <a:t>.</a:t>
              </a:r>
              <a:r>
                <a:rPr kumimoji="1" lang="zh-CN" altLang="en-US" sz="4000" i="0" u="none" strike="noStrike" kern="1200" cap="none" spc="0" normalizeH="0" baseline="0" noProof="0" dirty="0">
                  <a:ln>
                    <a:noFill/>
                  </a:ln>
                  <a:solidFill>
                    <a:srgbClr val="54351F"/>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rPr>
                <a:t>叙述技巧</a:t>
              </a:r>
              <a:endParaRPr kumimoji="1" lang="zh-CN" altLang="en-US" sz="4000" i="0" u="none" strike="noStrike" kern="1200" cap="none" spc="0" normalizeH="0" baseline="0" noProof="0" dirty="0">
                <a:ln>
                  <a:noFill/>
                </a:ln>
                <a:solidFill>
                  <a:srgbClr val="54351F"/>
                </a:solidFill>
                <a:uLnTx/>
                <a:uFillTx/>
                <a:latin typeface="鸿雷行书简体" panose="00000505000000000000" pitchFamily="2" charset="-122"/>
                <a:ea typeface="鸿雷行书简体" panose="00000505000000000000" pitchFamily="2" charset="-122"/>
                <a:cs typeface="+mn-ea"/>
                <a:sym typeface="Arial" panose="020B0604020202090204" pitchFamily="34" charset="0"/>
              </a:endParaRPr>
            </a:p>
          </p:txBody>
        </p:sp>
      </p:grpSp>
      <p:grpSp>
        <p:nvGrpSpPr>
          <p:cNvPr id="60" name="组合 59"/>
          <p:cNvGrpSpPr/>
          <p:nvPr/>
        </p:nvGrpSpPr>
        <p:grpSpPr>
          <a:xfrm>
            <a:off x="5744236" y="1717612"/>
            <a:ext cx="1035913" cy="1634495"/>
            <a:chOff x="584088" y="2637992"/>
            <a:chExt cx="1035913" cy="1634495"/>
          </a:xfrm>
        </p:grpSpPr>
        <p:sp>
          <p:nvSpPr>
            <p:cNvPr id="61" name="!!卷形: 0"/>
            <p:cNvSpPr/>
            <p:nvPr/>
          </p:nvSpPr>
          <p:spPr>
            <a:xfrm flipH="1">
              <a:off x="584088" y="2637992"/>
              <a:ext cx="1035913" cy="1543483"/>
            </a:xfrm>
            <a:prstGeom prst="verticalScroll">
              <a:avLst>
                <a:gd name="adj" fmla="val 14032"/>
              </a:avLst>
            </a:prstGeom>
            <a:blipFill dpi="0" rotWithShape="1">
              <a:blip r:embed="rId6">
                <a:extLst>
                  <a:ext uri="{BEBA8EAE-BF5A-486C-A8C5-ECC9F3942E4B}">
                    <a14:imgProps xmlns:a14="http://schemas.microsoft.com/office/drawing/2010/main">
                      <a14:imgLayer r:embed="rId7">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2" name="文本框 4"/>
            <p:cNvSpPr txBox="1"/>
            <p:nvPr/>
          </p:nvSpPr>
          <p:spPr>
            <a:xfrm>
              <a:off x="681357" y="2827318"/>
              <a:ext cx="800219" cy="1445169"/>
            </a:xfrm>
            <a:prstGeom prst="rect">
              <a:avLst/>
            </a:prstGeom>
          </p:spPr>
          <p:txBody>
            <a:bodyPr vert="eaVert"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悬念</a:t>
              </a:r>
              <a:endPar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grpSp>
        <p:nvGrpSpPr>
          <p:cNvPr id="63" name="组合 62"/>
          <p:cNvGrpSpPr/>
          <p:nvPr/>
        </p:nvGrpSpPr>
        <p:grpSpPr>
          <a:xfrm>
            <a:off x="7105469" y="1717612"/>
            <a:ext cx="1035913" cy="1634495"/>
            <a:chOff x="584088" y="2637992"/>
            <a:chExt cx="1035913" cy="1634495"/>
          </a:xfrm>
        </p:grpSpPr>
        <p:sp>
          <p:nvSpPr>
            <p:cNvPr id="64" name="!!卷形: 0"/>
            <p:cNvSpPr/>
            <p:nvPr/>
          </p:nvSpPr>
          <p:spPr>
            <a:xfrm flipH="1">
              <a:off x="584088" y="2637992"/>
              <a:ext cx="1035913" cy="1543483"/>
            </a:xfrm>
            <a:prstGeom prst="verticalScroll">
              <a:avLst>
                <a:gd name="adj" fmla="val 14032"/>
              </a:avLst>
            </a:prstGeom>
            <a:blipFill dpi="0" rotWithShape="1">
              <a:blip r:embed="rId6">
                <a:extLst>
                  <a:ext uri="{BEBA8EAE-BF5A-486C-A8C5-ECC9F3942E4B}">
                    <a14:imgProps xmlns:a14="http://schemas.microsoft.com/office/drawing/2010/main">
                      <a14:imgLayer r:embed="rId7">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5" name="文本框 4"/>
            <p:cNvSpPr txBox="1"/>
            <p:nvPr/>
          </p:nvSpPr>
          <p:spPr>
            <a:xfrm>
              <a:off x="681357" y="2827318"/>
              <a:ext cx="800219" cy="1445169"/>
            </a:xfrm>
            <a:prstGeom prst="rect">
              <a:avLst/>
            </a:prstGeom>
          </p:spPr>
          <p:txBody>
            <a:bodyPr vert="eaVert"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抑扬</a:t>
              </a:r>
              <a:endPar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grpSp>
        <p:nvGrpSpPr>
          <p:cNvPr id="66" name="组合 65"/>
          <p:cNvGrpSpPr/>
          <p:nvPr/>
        </p:nvGrpSpPr>
        <p:grpSpPr>
          <a:xfrm>
            <a:off x="8466702" y="1717612"/>
            <a:ext cx="1035913" cy="1634495"/>
            <a:chOff x="584088" y="2637992"/>
            <a:chExt cx="1035913" cy="1634495"/>
          </a:xfrm>
        </p:grpSpPr>
        <p:sp>
          <p:nvSpPr>
            <p:cNvPr id="67" name="!!卷形: 0"/>
            <p:cNvSpPr/>
            <p:nvPr/>
          </p:nvSpPr>
          <p:spPr>
            <a:xfrm flipH="1">
              <a:off x="584088" y="2637992"/>
              <a:ext cx="1035913" cy="1543483"/>
            </a:xfrm>
            <a:prstGeom prst="verticalScroll">
              <a:avLst>
                <a:gd name="adj" fmla="val 14032"/>
              </a:avLst>
            </a:prstGeom>
            <a:blipFill dpi="0" rotWithShape="1">
              <a:blip r:embed="rId6">
                <a:extLst>
                  <a:ext uri="{BEBA8EAE-BF5A-486C-A8C5-ECC9F3942E4B}">
                    <a14:imgProps xmlns:a14="http://schemas.microsoft.com/office/drawing/2010/main">
                      <a14:imgLayer r:embed="rId7">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8" name="文本框 4"/>
            <p:cNvSpPr txBox="1"/>
            <p:nvPr/>
          </p:nvSpPr>
          <p:spPr>
            <a:xfrm>
              <a:off x="681357" y="2827318"/>
              <a:ext cx="800219" cy="1445169"/>
            </a:xfrm>
            <a:prstGeom prst="rect">
              <a:avLst/>
            </a:prstGeom>
          </p:spPr>
          <p:txBody>
            <a:bodyPr vert="eaVert"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铺垫</a:t>
              </a:r>
              <a:endPar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grpSp>
        <p:nvGrpSpPr>
          <p:cNvPr id="69" name="组合 68"/>
          <p:cNvGrpSpPr/>
          <p:nvPr/>
        </p:nvGrpSpPr>
        <p:grpSpPr>
          <a:xfrm>
            <a:off x="9827937" y="1717612"/>
            <a:ext cx="1035913" cy="1634495"/>
            <a:chOff x="584088" y="2637992"/>
            <a:chExt cx="1035913" cy="1634495"/>
          </a:xfrm>
        </p:grpSpPr>
        <p:sp>
          <p:nvSpPr>
            <p:cNvPr id="70" name="!!卷形: 0"/>
            <p:cNvSpPr/>
            <p:nvPr/>
          </p:nvSpPr>
          <p:spPr>
            <a:xfrm flipH="1">
              <a:off x="584088" y="2637992"/>
              <a:ext cx="1035913" cy="1543483"/>
            </a:xfrm>
            <a:prstGeom prst="verticalScroll">
              <a:avLst>
                <a:gd name="adj" fmla="val 14032"/>
              </a:avLst>
            </a:prstGeom>
            <a:blipFill dpi="0" rotWithShape="1">
              <a:blip r:embed="rId6">
                <a:extLst>
                  <a:ext uri="{BEBA8EAE-BF5A-486C-A8C5-ECC9F3942E4B}">
                    <a14:imgProps xmlns:a14="http://schemas.microsoft.com/office/drawing/2010/main">
                      <a14:imgLayer r:embed="rId7">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1" name="文本框 4"/>
            <p:cNvSpPr txBox="1"/>
            <p:nvPr/>
          </p:nvSpPr>
          <p:spPr>
            <a:xfrm>
              <a:off x="681357" y="2827318"/>
              <a:ext cx="800219" cy="1445169"/>
            </a:xfrm>
            <a:prstGeom prst="rect">
              <a:avLst/>
            </a:prstGeom>
          </p:spPr>
          <p:txBody>
            <a:bodyPr vert="eaVert"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伏笔</a:t>
              </a:r>
              <a:endPar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grpSp>
        <p:nvGrpSpPr>
          <p:cNvPr id="87" name="组合 86"/>
          <p:cNvGrpSpPr/>
          <p:nvPr/>
        </p:nvGrpSpPr>
        <p:grpSpPr>
          <a:xfrm>
            <a:off x="4411278" y="3617562"/>
            <a:ext cx="1035913" cy="1634495"/>
            <a:chOff x="584088" y="2637992"/>
            <a:chExt cx="1035913" cy="1634495"/>
          </a:xfrm>
        </p:grpSpPr>
        <p:sp>
          <p:nvSpPr>
            <p:cNvPr id="88" name="!!卷形: 0"/>
            <p:cNvSpPr/>
            <p:nvPr/>
          </p:nvSpPr>
          <p:spPr>
            <a:xfrm flipH="1">
              <a:off x="584088" y="2637992"/>
              <a:ext cx="1035913" cy="1543483"/>
            </a:xfrm>
            <a:prstGeom prst="verticalScroll">
              <a:avLst>
                <a:gd name="adj" fmla="val 14032"/>
              </a:avLst>
            </a:prstGeom>
            <a:blipFill dpi="0" rotWithShape="1">
              <a:blip r:embed="rId6">
                <a:extLst>
                  <a:ext uri="{BEBA8EAE-BF5A-486C-A8C5-ECC9F3942E4B}">
                    <a14:imgProps xmlns:a14="http://schemas.microsoft.com/office/drawing/2010/main">
                      <a14:imgLayer r:embed="rId7">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9" name="文本框 4"/>
            <p:cNvSpPr txBox="1"/>
            <p:nvPr/>
          </p:nvSpPr>
          <p:spPr>
            <a:xfrm>
              <a:off x="681357" y="2827318"/>
              <a:ext cx="800219" cy="1445169"/>
            </a:xfrm>
            <a:prstGeom prst="rect">
              <a:avLst/>
            </a:prstGeom>
          </p:spPr>
          <p:txBody>
            <a:bodyPr vert="eaVert"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照应</a:t>
              </a:r>
              <a:endPar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grpSp>
        <p:nvGrpSpPr>
          <p:cNvPr id="90" name="组合 89"/>
          <p:cNvGrpSpPr/>
          <p:nvPr/>
        </p:nvGrpSpPr>
        <p:grpSpPr>
          <a:xfrm>
            <a:off x="5744236" y="3617562"/>
            <a:ext cx="1035913" cy="1634495"/>
            <a:chOff x="584088" y="2637992"/>
            <a:chExt cx="1035913" cy="1634495"/>
          </a:xfrm>
        </p:grpSpPr>
        <p:sp>
          <p:nvSpPr>
            <p:cNvPr id="91" name="!!卷形: 0"/>
            <p:cNvSpPr/>
            <p:nvPr/>
          </p:nvSpPr>
          <p:spPr>
            <a:xfrm flipH="1">
              <a:off x="584088" y="2637992"/>
              <a:ext cx="1035913" cy="1543483"/>
            </a:xfrm>
            <a:prstGeom prst="verticalScroll">
              <a:avLst>
                <a:gd name="adj" fmla="val 14032"/>
              </a:avLst>
            </a:prstGeom>
            <a:blipFill dpi="0" rotWithShape="1">
              <a:blip r:embed="rId6">
                <a:extLst>
                  <a:ext uri="{BEBA8EAE-BF5A-486C-A8C5-ECC9F3942E4B}">
                    <a14:imgProps xmlns:a14="http://schemas.microsoft.com/office/drawing/2010/main">
                      <a14:imgLayer r:embed="rId7">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2" name="文本框 4"/>
            <p:cNvSpPr txBox="1"/>
            <p:nvPr/>
          </p:nvSpPr>
          <p:spPr>
            <a:xfrm>
              <a:off x="681357" y="2827318"/>
              <a:ext cx="800219" cy="1445169"/>
            </a:xfrm>
            <a:prstGeom prst="rect">
              <a:avLst/>
            </a:prstGeom>
          </p:spPr>
          <p:txBody>
            <a:bodyPr vert="eaVert"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对比</a:t>
              </a:r>
              <a:endPar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grpSp>
        <p:nvGrpSpPr>
          <p:cNvPr id="93" name="组合 92"/>
          <p:cNvGrpSpPr/>
          <p:nvPr/>
        </p:nvGrpSpPr>
        <p:grpSpPr>
          <a:xfrm>
            <a:off x="7105469" y="3617562"/>
            <a:ext cx="1035913" cy="1634495"/>
            <a:chOff x="584088" y="2637992"/>
            <a:chExt cx="1035913" cy="1634495"/>
          </a:xfrm>
        </p:grpSpPr>
        <p:sp>
          <p:nvSpPr>
            <p:cNvPr id="94" name="!!卷形: 0"/>
            <p:cNvSpPr/>
            <p:nvPr/>
          </p:nvSpPr>
          <p:spPr>
            <a:xfrm flipH="1">
              <a:off x="584088" y="2637992"/>
              <a:ext cx="1035913" cy="1543483"/>
            </a:xfrm>
            <a:prstGeom prst="verticalScroll">
              <a:avLst>
                <a:gd name="adj" fmla="val 14032"/>
              </a:avLst>
            </a:prstGeom>
            <a:blipFill dpi="0" rotWithShape="1">
              <a:blip r:embed="rId6">
                <a:extLst>
                  <a:ext uri="{BEBA8EAE-BF5A-486C-A8C5-ECC9F3942E4B}">
                    <a14:imgProps xmlns:a14="http://schemas.microsoft.com/office/drawing/2010/main">
                      <a14:imgLayer r:embed="rId7">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5" name="文本框 4"/>
            <p:cNvSpPr txBox="1"/>
            <p:nvPr/>
          </p:nvSpPr>
          <p:spPr>
            <a:xfrm>
              <a:off x="681357" y="2827318"/>
              <a:ext cx="800219" cy="1445169"/>
            </a:xfrm>
            <a:prstGeom prst="rect">
              <a:avLst/>
            </a:prstGeom>
          </p:spPr>
          <p:txBody>
            <a:bodyPr vert="eaVert"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衬托</a:t>
              </a:r>
              <a:endPar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grpSp>
        <p:nvGrpSpPr>
          <p:cNvPr id="96" name="组合 95"/>
          <p:cNvGrpSpPr/>
          <p:nvPr/>
        </p:nvGrpSpPr>
        <p:grpSpPr>
          <a:xfrm>
            <a:off x="8466702" y="3617562"/>
            <a:ext cx="1035913" cy="1634495"/>
            <a:chOff x="584088" y="2637992"/>
            <a:chExt cx="1035913" cy="1634495"/>
          </a:xfrm>
        </p:grpSpPr>
        <p:sp>
          <p:nvSpPr>
            <p:cNvPr id="97" name="!!卷形: 0"/>
            <p:cNvSpPr/>
            <p:nvPr/>
          </p:nvSpPr>
          <p:spPr>
            <a:xfrm flipH="1">
              <a:off x="584088" y="2637992"/>
              <a:ext cx="1035913" cy="1543483"/>
            </a:xfrm>
            <a:prstGeom prst="verticalScroll">
              <a:avLst>
                <a:gd name="adj" fmla="val 14032"/>
              </a:avLst>
            </a:prstGeom>
            <a:blipFill dpi="0" rotWithShape="1">
              <a:blip r:embed="rId6">
                <a:extLst>
                  <a:ext uri="{BEBA8EAE-BF5A-486C-A8C5-ECC9F3942E4B}">
                    <a14:imgProps xmlns:a14="http://schemas.microsoft.com/office/drawing/2010/main">
                      <a14:imgLayer r:embed="rId7">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8" name="文本框 4"/>
            <p:cNvSpPr txBox="1"/>
            <p:nvPr/>
          </p:nvSpPr>
          <p:spPr>
            <a:xfrm>
              <a:off x="681357" y="2827318"/>
              <a:ext cx="800219" cy="1445169"/>
            </a:xfrm>
            <a:prstGeom prst="rect">
              <a:avLst/>
            </a:prstGeom>
          </p:spPr>
          <p:txBody>
            <a:bodyPr vert="eaVert"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突转</a:t>
              </a:r>
              <a:endParaRPr lang="zh-CN" altLang="en-US" sz="4000" spc="-3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99" name="文本框 98"/>
          <p:cNvSpPr txBox="1"/>
          <p:nvPr/>
        </p:nvSpPr>
        <p:spPr>
          <a:xfrm>
            <a:off x="836970" y="1545587"/>
            <a:ext cx="2252190" cy="523220"/>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rgbClr val="532913"/>
                </a:solidFill>
                <a:sym typeface="Arial" panose="020B0604020202090204" pitchFamily="34" charset="0"/>
              </a:rPr>
              <a:t>3.</a:t>
            </a:r>
            <a:r>
              <a:rPr lang="zh-CN" altLang="en-US" b="1" dirty="0">
                <a:solidFill>
                  <a:srgbClr val="532913"/>
                </a:solidFill>
                <a:sym typeface="Arial" panose="020B0604020202090204" pitchFamily="34" charset="0"/>
              </a:rPr>
              <a:t>叙述技巧</a:t>
            </a:r>
            <a:endParaRPr lang="zh-CN" altLang="en-US" b="1" dirty="0">
              <a:solidFill>
                <a:srgbClr val="532913"/>
              </a:solidFill>
              <a:sym typeface="Arial" panose="020B0604020202090204" pitchFamily="34" charset="0"/>
            </a:endParaRPr>
          </a:p>
        </p:txBody>
      </p:sp>
      <p:pic>
        <p:nvPicPr>
          <p:cNvPr id="105" name="图片 104" descr="图片包含 长凳, 桌子, 书, 公园&#10;&#10;描述已自动生成"/>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 contrast="-10000"/>
                    </a14:imgEffect>
                    <a14:imgEffect>
                      <a14:colorTemperature colorTemp="8800"/>
                    </a14:imgEffect>
                    <a14:imgEffect>
                      <a14:saturation sat="50000"/>
                    </a14:imgEffect>
                  </a14:imgLayer>
                </a14:imgProps>
              </a:ext>
              <a:ext uri="{28A0092B-C50C-407E-A947-70E740481C1C}">
                <a14:useLocalDpi xmlns:a14="http://schemas.microsoft.com/office/drawing/2010/main" val="0"/>
              </a:ext>
            </a:extLst>
          </a:blip>
          <a:srcRect t="6362" b="1456"/>
          <a:stretch>
            <a:fillRect/>
          </a:stretch>
        </p:blipFill>
        <p:spPr>
          <a:xfrm flipH="1">
            <a:off x="1019877" y="4347962"/>
            <a:ext cx="2599552" cy="2510038"/>
          </a:xfrm>
          <a:prstGeom prst="rect">
            <a:avLst/>
          </a:prstGeom>
          <a:effectLst>
            <a:outerShdw blurRad="76200" dir="18900000" sy="23000" kx="-1200000" algn="bl" rotWithShape="0">
              <a:prstClr val="black">
                <a:alpha val="2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6022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线索</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sp>
        <p:nvSpPr>
          <p:cNvPr id="8" name="文本框 7"/>
          <p:cNvSpPr txBox="1"/>
          <p:nvPr/>
        </p:nvSpPr>
        <p:spPr>
          <a:xfrm>
            <a:off x="1523999" y="1380620"/>
            <a:ext cx="9132777" cy="2116798"/>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0" marR="0" lvl="0" indent="612140" algn="just" defTabSz="914400" rtl="0" eaLnBrk="1" fontAlgn="auto" latinLnBrk="0" hangingPunct="1">
              <a:lnSpc>
                <a:spcPct val="120000"/>
              </a:lnSpc>
              <a:spcBef>
                <a:spcPts val="0"/>
              </a:spcBef>
              <a:spcAft>
                <a:spcPts val="0"/>
              </a:spcAft>
              <a:buClrTx/>
              <a:buSzTx/>
              <a:buFontTx/>
              <a:buNone/>
              <a:defRPr/>
            </a:pP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贯穿整个作品情节发展的脉络</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rPr>
              <a:t>它可以是某人、某物、某种情感、某个事件</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rPr>
              <a:t>，</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rPr>
              <a:t>还可以是时间、空间。</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种类上分为</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明暗线</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显隐结合</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摇曳多姿</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双主线</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（花</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开两朵</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各表一枝</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主次线</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主次偕行</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相辅相成</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endParaRPr kumimoji="1" lang="zh-CN"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2" name="组合 1"/>
          <p:cNvGrpSpPr/>
          <p:nvPr/>
        </p:nvGrpSpPr>
        <p:grpSpPr>
          <a:xfrm>
            <a:off x="996696" y="3712455"/>
            <a:ext cx="10198608" cy="2116798"/>
            <a:chOff x="996696" y="3712455"/>
            <a:chExt cx="10198608" cy="2116798"/>
          </a:xfrm>
        </p:grpSpPr>
        <p:sp>
          <p:nvSpPr>
            <p:cNvPr id="5" name="缺角矩形 4"/>
            <p:cNvSpPr/>
            <p:nvPr/>
          </p:nvSpPr>
          <p:spPr>
            <a:xfrm>
              <a:off x="996696" y="3712455"/>
              <a:ext cx="10198608" cy="2116798"/>
            </a:xfrm>
            <a:prstGeom prst="plaque">
              <a:avLst>
                <a:gd name="adj" fmla="val 0"/>
              </a:avLst>
            </a:prstGeom>
            <a:blipFill>
              <a:blip r:embed="rId5"/>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0000" sy="90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文本框 13"/>
            <p:cNvSpPr txBox="1"/>
            <p:nvPr/>
          </p:nvSpPr>
          <p:spPr>
            <a:xfrm>
              <a:off x="1638517" y="3907794"/>
              <a:ext cx="1319189"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作用：</a:t>
              </a:r>
              <a:endParaRPr lang="zh-CN" altLang="en-US" dirty="0"/>
            </a:p>
          </p:txBody>
        </p:sp>
        <p:sp>
          <p:nvSpPr>
            <p:cNvPr id="32" name="文本框 31"/>
            <p:cNvSpPr txBox="1"/>
            <p:nvPr/>
          </p:nvSpPr>
          <p:spPr>
            <a:xfrm>
              <a:off x="1764933" y="4384441"/>
              <a:ext cx="8695804" cy="1120371"/>
            </a:xfrm>
            <a:prstGeom prst="rect">
              <a:avLst/>
            </a:prstGeom>
            <a:noFill/>
          </p:spPr>
          <p:txBody>
            <a:bodyPr wrap="square" anchor="ctr">
              <a:spAutoFit/>
            </a:bodyPr>
            <a:lstStyle>
              <a:defPPr>
                <a:defRPr lang="zh-CN"/>
              </a:defPPr>
              <a:lvl1pPr indent="720090" algn="just">
                <a:lnSpc>
                  <a:spcPct val="125000"/>
                </a:lnSpc>
                <a:defRPr kumimoji="1" sz="2800" b="0">
                  <a:solidFill>
                    <a:srgbClr val="1C0D0A"/>
                  </a:solidFill>
                  <a:latin typeface="微软雅黑" panose="020B0503020204020204" pitchFamily="34" charset="-122"/>
                  <a:ea typeface="微软雅黑" panose="020B0503020204020204" pitchFamily="34" charset="-122"/>
                  <a:cs typeface="+mn-ea"/>
                </a:defRPr>
              </a:lvl1pPr>
            </a:lstStyle>
            <a:p>
              <a:pPr marL="0" marR="0" lvl="0" indent="720090" algn="just" defTabSz="914400" rtl="0" eaLnBrk="1" fontAlgn="auto" latinLnBrk="0" hangingPunct="1">
                <a:lnSpc>
                  <a:spcPct val="125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使情节更加集中紧凑；使人物性格更加突出，形象更加丰满；使主题更加丰富，得以深化。</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1026" name="Picture 2" descr="查看图片"/>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1508048" y="1028747"/>
            <a:ext cx="686769" cy="65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0" to="1" calcmode="lin" valueType="num">
                                      <p:cBhvr>
                                        <p:cTn id="7" dur="500" fill="hold">
                                          <p:stCondLst>
                                            <p:cond delay="0"/>
                                          </p:stCondLst>
                                        </p:cTn>
                                        <p:tgtEl>
                                          <p:spTgt spid="2"/>
                                        </p:tgtEl>
                                        <p:attrNameLst>
                                          <p:attrName>style.opacity</p:attrName>
                                        </p:attrNameLst>
                                      </p:cBhvr>
                                    </p:anim>
                                    <p:anim to="" calcmode="lin" valueType="num">
                                      <p:cBhvr>
                                        <p:cTn id="8" dur="500" fill="hold">
                                          <p:stCondLst>
                                            <p:cond delay="0"/>
                                          </p:stCondLst>
                                        </p:cTn>
                                        <p:tgtEl>
                                          <p:spTgt spid="2"/>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4F3326"/>
            </a:gs>
            <a:gs pos="100000">
              <a:srgbClr val="1C0D0A"/>
            </a:gs>
          </a:gsLst>
          <a:lin ang="5400000" scaled="1"/>
        </a:gradFill>
        <a:effectLst/>
      </p:bgPr>
    </p:bg>
    <p:spTree>
      <p:nvGrpSpPr>
        <p:cNvPr id="1" name=""/>
        <p:cNvGrpSpPr/>
        <p:nvPr/>
      </p:nvGrpSpPr>
      <p:grpSpPr>
        <a:xfrm>
          <a:off x="0" y="0"/>
          <a:ext cx="0" cy="0"/>
          <a:chOff x="0" y="0"/>
          <a:chExt cx="0" cy="0"/>
        </a:xfrm>
      </p:grpSpPr>
      <p:sp>
        <p:nvSpPr>
          <p:cNvPr id="4" name="缺角矩形 3"/>
          <p:cNvSpPr/>
          <p:nvPr/>
        </p:nvSpPr>
        <p:spPr>
          <a:xfrm>
            <a:off x="610850" y="836613"/>
            <a:ext cx="10947854" cy="5602288"/>
          </a:xfrm>
          <a:prstGeom prst="plaque">
            <a:avLst>
              <a:gd name="adj" fmla="val 0"/>
            </a:avLst>
          </a:prstGeom>
          <a:blipFill>
            <a:blip r:embed="rId1">
              <a:extLst>
                <a:ext uri="{BEBA8EAE-BF5A-486C-A8C5-ECC9F3942E4B}">
                  <a14:imgProps xmlns:a14="http://schemas.microsoft.com/office/drawing/2010/main">
                    <a14:imgLayer r:embed="rId2">
                      <a14:imgEffect>
                        <a14:brightnessContrast bright="2000"/>
                      </a14:imgEffect>
                    </a14:imgLayer>
                  </a14:imgProps>
                </a:ext>
              </a:extLst>
            </a:blip>
            <a:stretch>
              <a:fillRect/>
            </a:stretch>
          </a:blipFill>
          <a:ln>
            <a:gradFill flip="none" rotWithShape="1">
              <a:gsLst>
                <a:gs pos="0">
                  <a:srgbClr val="836951">
                    <a:alpha val="20000"/>
                  </a:srgbClr>
                </a:gs>
                <a:gs pos="100000">
                  <a:srgbClr val="836951"/>
                </a:gs>
              </a:gsLst>
              <a:lin ang="10800000" scaled="1"/>
              <a:tileRect/>
            </a:gradFill>
          </a:ln>
          <a:effectLst>
            <a:outerShdw blurRad="508000" dist="508000" dir="5400000" sx="95000" sy="95000" algn="t" rotWithShape="0">
              <a:srgbClr val="3C2719">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5065483" y="285385"/>
            <a:ext cx="2061030" cy="878377"/>
            <a:chOff x="5065483" y="449977"/>
            <a:chExt cx="2061030" cy="878377"/>
          </a:xfrm>
        </p:grpSpPr>
        <p:sp>
          <p:nvSpPr>
            <p:cNvPr id="13" name="!!卷形: 0"/>
            <p:cNvSpPr/>
            <p:nvPr/>
          </p:nvSpPr>
          <p:spPr>
            <a:xfrm flipH="1">
              <a:off x="5065483" y="449977"/>
              <a:ext cx="2061030" cy="878377"/>
            </a:xfrm>
            <a:prstGeom prst="horizontalScroll">
              <a:avLst>
                <a:gd name="adj" fmla="val 13948"/>
              </a:avLst>
            </a:prstGeom>
            <a:blipFill dpi="0" rotWithShape="1">
              <a:blip r:embed="rId3">
                <a:extLst>
                  <a:ext uri="{BEBA8EAE-BF5A-486C-A8C5-ECC9F3942E4B}">
                    <a14:imgProps xmlns:a14="http://schemas.microsoft.com/office/drawing/2010/main">
                      <a14:imgLayer r:embed="rId4">
                        <a14:imgEffect>
                          <a14:brightnessContrast bright="5000" contrast="5000"/>
                        </a14:imgEffect>
                        <a14:imgEffect>
                          <a14:colorTemperature colorTemp="8800"/>
                        </a14:imgEffect>
                        <a14:imgEffect>
                          <a14:saturation sat="33000"/>
                        </a14:imgEffect>
                      </a14:imgLayer>
                    </a14:imgProps>
                  </a:ext>
                </a:extLst>
              </a:blip>
              <a:srcRect/>
              <a:stretch>
                <a:fillRect/>
              </a:stretch>
            </a:blipFill>
            <a:ln>
              <a:solidFill>
                <a:srgbClr val="7E654E"/>
              </a:solidFill>
            </a:ln>
            <a:effectLst>
              <a:outerShdw blurRad="127000" dist="127000" dir="5400000" sx="95000" sy="95000" algn="t" rotWithShape="0">
                <a:srgbClr val="54351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等线" panose="02010600030101010101" pitchFamily="2" charset="-122"/>
              </a:endParaRPr>
            </a:p>
          </p:txBody>
        </p:sp>
        <p:sp>
          <p:nvSpPr>
            <p:cNvPr id="15" name="文本框 4"/>
            <p:cNvSpPr txBox="1"/>
            <p:nvPr/>
          </p:nvSpPr>
          <p:spPr>
            <a:xfrm>
              <a:off x="5195979" y="558913"/>
              <a:ext cx="1777596" cy="769441"/>
            </a:xfrm>
            <a:prstGeom prst="rect">
              <a:avLst/>
            </a:prstGeom>
          </p:spPr>
          <p:txBody>
            <a:bodyPr vert="horz" wrap="square" anchor="ctr">
              <a:spAutoFit/>
            </a:bodyPr>
            <a:lstStyle>
              <a:defPPr>
                <a:defRPr lang="zh-CN"/>
              </a:defPPr>
              <a:lvl1pPr algn="ctr">
                <a:defRPr kumimoji="1" sz="6000">
                  <a:solidFill>
                    <a:schemeClr val="bg1"/>
                  </a:solidFill>
                  <a:effectLst>
                    <a:outerShdw blurRad="101600" dist="101600" dir="2700000" algn="tl" rotWithShape="0">
                      <a:prstClr val="black">
                        <a:alpha val="33000"/>
                      </a:prstClr>
                    </a:outerShdw>
                  </a:effectLst>
                  <a:latin typeface="阿里妈妈东方大楷" pitchFamily="2" charset="-122"/>
                  <a:ea typeface="阿里妈妈东方大楷" pitchFamily="2"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rPr>
                <a:t>线索</a:t>
              </a:r>
              <a:endParaRPr lang="zh-CN" altLang="en-US" sz="4400" dirty="0">
                <a:solidFill>
                  <a:srgbClr val="922D26"/>
                </a:solidFill>
                <a:effectLst/>
                <a:latin typeface="鸿雷行书简体" panose="00000505000000000000" pitchFamily="2" charset="-122"/>
                <a:ea typeface="鸿雷行书简体" panose="00000505000000000000" pitchFamily="2" charset="-122"/>
                <a:sym typeface="Arial" panose="020B0604020202090204" pitchFamily="34" charset="0"/>
              </a:endParaRPr>
            </a:p>
          </p:txBody>
        </p:sp>
      </p:grpSp>
      <p:sp>
        <p:nvSpPr>
          <p:cNvPr id="8" name="文本框 7"/>
          <p:cNvSpPr txBox="1"/>
          <p:nvPr/>
        </p:nvSpPr>
        <p:spPr>
          <a:xfrm>
            <a:off x="996261" y="1708803"/>
            <a:ext cx="10095411" cy="4185056"/>
          </a:xfrm>
          <a:prstGeom prst="rect">
            <a:avLst/>
          </a:prstGeom>
          <a:noFill/>
        </p:spPr>
        <p:txBody>
          <a:bodyPr wrap="square" anchor="ctr">
            <a:spAutoFit/>
          </a:bodyPr>
          <a:lstStyle>
            <a:defPPr>
              <a:defRPr lang="zh-CN"/>
            </a:defPPr>
            <a:lvl1pPr indent="0" algn="just">
              <a:lnSpc>
                <a:spcPct val="125000"/>
              </a:lnSpc>
              <a:defRPr kumimoji="1" sz="2400" b="0">
                <a:solidFill>
                  <a:srgbClr val="4F3326"/>
                </a:solidFill>
                <a:latin typeface="微软雅黑" panose="020B0503020204020204" pitchFamily="34" charset="-122"/>
                <a:ea typeface="微软雅黑" panose="020B0503020204020204" pitchFamily="34" charset="-122"/>
                <a:cs typeface="+mn-ea"/>
              </a:defRPr>
            </a:lvl1pPr>
          </a:lstStyle>
          <a:p>
            <a:pPr marL="514350" marR="0" lvl="0" indent="-514350" algn="just" defTabSz="914400" rtl="0" eaLnBrk="1" fontAlgn="auto" latinLnBrk="0" hangingPunct="1">
              <a:lnSpc>
                <a:spcPct val="120000"/>
              </a:lnSpc>
              <a:spcBef>
                <a:spcPts val="0"/>
              </a:spcBef>
              <a:spcAft>
                <a:spcPts val="0"/>
              </a:spcAft>
              <a:buClrTx/>
              <a:buSzTx/>
              <a:buFont typeface="+mj-ea"/>
              <a:buAutoNum type="circleNumDbPlain"/>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以人物为线索。鲁迅</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孔乙己</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以“我”一个咸亨酒店的“小伙计”的所见所闻为线索。</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a:p>
            <a:pPr marL="514350" marR="0" lvl="0" indent="-514350" algn="just" defTabSz="914400" rtl="0" eaLnBrk="1" fontAlgn="auto" latinLnBrk="0" hangingPunct="1">
              <a:lnSpc>
                <a:spcPct val="120000"/>
              </a:lnSpc>
              <a:spcBef>
                <a:spcPts val="0"/>
              </a:spcBef>
              <a:spcAft>
                <a:spcPts val="0"/>
              </a:spcAft>
              <a:buClrTx/>
              <a:buSzTx/>
              <a:buFont typeface="+mj-ea"/>
              <a:buAutoNum type="circleNumDbPlain"/>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以事物为线索。莫泊桑的小说</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项链</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、日本作家栗良平的</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一碗阳春面</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a:p>
            <a:pPr marL="514350" marR="0" lvl="0" indent="-514350" algn="just" defTabSz="914400" rtl="0" eaLnBrk="1" fontAlgn="auto" latinLnBrk="0" hangingPunct="1">
              <a:lnSpc>
                <a:spcPct val="120000"/>
              </a:lnSpc>
              <a:spcBef>
                <a:spcPts val="0"/>
              </a:spcBef>
              <a:spcAft>
                <a:spcPts val="0"/>
              </a:spcAft>
              <a:buClrTx/>
              <a:buSzTx/>
              <a:buFont typeface="+mj-ea"/>
              <a:buAutoNum type="circleNumDbPlain"/>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以空间或环境为线索。鲁迅</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祝福</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鲁镇”。</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a:p>
            <a:pPr marL="514350" marR="0" lvl="0" indent="-514350" algn="just" defTabSz="914400" rtl="0" eaLnBrk="1" fontAlgn="auto" latinLnBrk="0" hangingPunct="1">
              <a:lnSpc>
                <a:spcPct val="120000"/>
              </a:lnSpc>
              <a:spcBef>
                <a:spcPts val="0"/>
              </a:spcBef>
              <a:spcAft>
                <a:spcPts val="0"/>
              </a:spcAft>
              <a:buClrTx/>
              <a:buSzTx/>
              <a:buFont typeface="+mj-ea"/>
              <a:buAutoNum type="circleNumDbPlain"/>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以中心事件为线索。叶圣陶的</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多收了三五斗</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以“卖米”这个中心事件为线索。</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a:p>
            <a:pPr marL="514350" marR="0" lvl="0" indent="-514350" algn="just" defTabSz="914400" rtl="0" eaLnBrk="1" fontAlgn="auto" latinLnBrk="0" hangingPunct="1">
              <a:lnSpc>
                <a:spcPct val="120000"/>
              </a:lnSpc>
              <a:spcBef>
                <a:spcPts val="0"/>
              </a:spcBef>
              <a:spcAft>
                <a:spcPts val="0"/>
              </a:spcAft>
              <a:buClrTx/>
              <a:buSzTx/>
              <a:buFont typeface="+mj-ea"/>
              <a:buAutoNum type="circleNumDbPlain"/>
              <a:defRPr/>
            </a:pP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以时间为线索。</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社戏</a:t>
            </a:r>
            <a:r>
              <a:rPr kumimoji="1" lang="en-US" altLang="zh-CN"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a:t>
            </a:r>
            <a:r>
              <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rPr>
              <a:t>看戏前、看戏、看戏后”。</a:t>
            </a:r>
            <a:endParaRPr kumimoji="1" lang="zh-CN" altLang="en-US" sz="2800" b="0" i="0" u="none" strike="noStrike" kern="1200" cap="none" spc="0" normalizeH="0" baseline="0" noProof="0" dirty="0">
              <a:ln>
                <a:noFill/>
              </a:ln>
              <a:solidFill>
                <a:srgbClr val="4F3326"/>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3" name="文本框 2"/>
          <p:cNvSpPr txBox="1"/>
          <p:nvPr/>
        </p:nvSpPr>
        <p:spPr>
          <a:xfrm>
            <a:off x="996261" y="1163762"/>
            <a:ext cx="2862507" cy="523220"/>
          </a:xfrm>
          <a:prstGeom prst="homePlate">
            <a:avLst/>
          </a:prstGeom>
          <a:gradFill flip="none" rotWithShape="1">
            <a:gsLst>
              <a:gs pos="6000">
                <a:srgbClr val="836951"/>
              </a:gs>
              <a:gs pos="100000">
                <a:srgbClr val="836951"/>
              </a:gs>
            </a:gsLst>
            <a:lin ang="13500000" scaled="1"/>
            <a:tileRect/>
          </a:gradFill>
          <a:ln>
            <a:noFill/>
          </a:ln>
          <a:effectLst>
            <a:outerShdw blurRad="254000" dist="127000" dir="5400000" sx="95000" sy="95000" algn="t" rotWithShape="0">
              <a:srgbClr val="54351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defRPr sz="2800" b="1">
                <a:solidFill>
                  <a:srgbClr val="EAE3D8"/>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ym typeface="Arial" panose="020B0604020202090204" pitchFamily="34" charset="0"/>
              </a:rPr>
              <a:t>举例：</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PA" val="v5.2.11"/>
</p:tagLst>
</file>

<file path=ppt/tags/tag11.xml><?xml version="1.0" encoding="utf-8"?>
<p:tagLst xmlns:p="http://schemas.openxmlformats.org/presentationml/2006/main">
  <p:tag name="PA" val="v5.2.11"/>
</p:tagLst>
</file>

<file path=ppt/tags/tag12.xml><?xml version="1.0" encoding="utf-8"?>
<p:tagLst xmlns:p="http://schemas.openxmlformats.org/presentationml/2006/main">
  <p:tag name="PA" val="v5.2.11"/>
</p:tagLst>
</file>

<file path=ppt/tags/tag13.xml><?xml version="1.0" encoding="utf-8"?>
<p:tagLst xmlns:p="http://schemas.openxmlformats.org/presentationml/2006/main">
  <p:tag name="PA" val="v5.2.11"/>
</p:tagLst>
</file>

<file path=ppt/tags/tag14.xml><?xml version="1.0" encoding="utf-8"?>
<p:tagLst xmlns:p="http://schemas.openxmlformats.org/presentationml/2006/main">
  <p:tag name="PA" val="v5.2.11"/>
</p:tagLst>
</file>

<file path=ppt/tags/tag15.xml><?xml version="1.0" encoding="utf-8"?>
<p:tagLst xmlns:p="http://schemas.openxmlformats.org/presentationml/2006/main">
  <p:tag name="PA" val="v5.2.11"/>
</p:tagLst>
</file>

<file path=ppt/tags/tag16.xml><?xml version="1.0" encoding="utf-8"?>
<p:tagLst xmlns:p="http://schemas.openxmlformats.org/presentationml/2006/main">
  <p:tag name="PA" val="v5.2.11"/>
</p:tagLst>
</file>

<file path=ppt/tags/tag17.xml><?xml version="1.0" encoding="utf-8"?>
<p:tagLst xmlns:p="http://schemas.openxmlformats.org/presentationml/2006/main">
  <p:tag name="PA" val="v5.2.11"/>
</p:tagLst>
</file>

<file path=ppt/tags/tag18.xml><?xml version="1.0" encoding="utf-8"?>
<p:tagLst xmlns:p="http://schemas.openxmlformats.org/presentationml/2006/main">
  <p:tag name="PA" val="v5.2.11"/>
</p:tagLst>
</file>

<file path=ppt/tags/tag19.xml><?xml version="1.0" encoding="utf-8"?>
<p:tagLst xmlns:p="http://schemas.openxmlformats.org/presentationml/2006/main">
  <p:tag name="PA" val="v5.2.11"/>
</p:tagLst>
</file>

<file path=ppt/tags/tag2.xml><?xml version="1.0" encoding="utf-8"?>
<p:tagLst xmlns:p="http://schemas.openxmlformats.org/presentationml/2006/main">
  <p:tag name="PA" val="v5.2.11"/>
</p:tagLst>
</file>

<file path=ppt/tags/tag20.xml><?xml version="1.0" encoding="utf-8"?>
<p:tagLst xmlns:p="http://schemas.openxmlformats.org/presentationml/2006/main">
  <p:tag name="PA" val="v5.2.11"/>
</p:tagLst>
</file>

<file path=ppt/tags/tag21.xml><?xml version="1.0" encoding="utf-8"?>
<p:tagLst xmlns:p="http://schemas.openxmlformats.org/presentationml/2006/main">
  <p:tag name="PA" val="v5.2.11"/>
</p:tagLst>
</file>

<file path=ppt/tags/tag22.xml><?xml version="1.0" encoding="utf-8"?>
<p:tagLst xmlns:p="http://schemas.openxmlformats.org/presentationml/2006/main">
  <p:tag name="PA" val="v5.2.11"/>
</p:tagLst>
</file>

<file path=ppt/tags/tag23.xml><?xml version="1.0" encoding="utf-8"?>
<p:tagLst xmlns:p="http://schemas.openxmlformats.org/presentationml/2006/main">
  <p:tag name="PA" val="v5.2.11"/>
</p:tagLst>
</file>

<file path=ppt/tags/tag24.xml><?xml version="1.0" encoding="utf-8"?>
<p:tagLst xmlns:p="http://schemas.openxmlformats.org/presentationml/2006/main">
  <p:tag name="PA" val="v5.2.11"/>
</p:tagLst>
</file>

<file path=ppt/tags/tag25.xml><?xml version="1.0" encoding="utf-8"?>
<p:tagLst xmlns:p="http://schemas.openxmlformats.org/presentationml/2006/main">
  <p:tag name="PA" val="v5.2.11"/>
</p:tagLst>
</file>

<file path=ppt/tags/tag26.xml><?xml version="1.0" encoding="utf-8"?>
<p:tagLst xmlns:p="http://schemas.openxmlformats.org/presentationml/2006/main">
  <p:tag name="PA" val="v5.2.11"/>
</p:tagLst>
</file>

<file path=ppt/tags/tag27.xml><?xml version="1.0" encoding="utf-8"?>
<p:tagLst xmlns:p="http://schemas.openxmlformats.org/presentationml/2006/main">
  <p:tag name="PA" val="v5.2.11"/>
</p:tagLst>
</file>

<file path=ppt/tags/tag28.xml><?xml version="1.0" encoding="utf-8"?>
<p:tagLst xmlns:p="http://schemas.openxmlformats.org/presentationml/2006/main">
  <p:tag name="PA" val="v5.2.11"/>
</p:tagLst>
</file>

<file path=ppt/tags/tag29.xml><?xml version="1.0" encoding="utf-8"?>
<p:tagLst xmlns:p="http://schemas.openxmlformats.org/presentationml/2006/main">
  <p:tag name="PA" val="v5.2.11"/>
</p:tagLst>
</file>

<file path=ppt/tags/tag3.xml><?xml version="1.0" encoding="utf-8"?>
<p:tagLst xmlns:p="http://schemas.openxmlformats.org/presentationml/2006/main">
  <p:tag name="PA" val="v5.2.11"/>
</p:tagLst>
</file>

<file path=ppt/tags/tag30.xml><?xml version="1.0" encoding="utf-8"?>
<p:tagLst xmlns:p="http://schemas.openxmlformats.org/presentationml/2006/main">
  <p:tag name="PA" val="v5.2.11"/>
</p:tagLst>
</file>

<file path=ppt/tags/tag31.xml><?xml version="1.0" encoding="utf-8"?>
<p:tagLst xmlns:p="http://schemas.openxmlformats.org/presentationml/2006/main">
  <p:tag name="PA" val="v5.2.11"/>
</p:tagLst>
</file>

<file path=ppt/tags/tag32.xml><?xml version="1.0" encoding="utf-8"?>
<p:tagLst xmlns:p="http://schemas.openxmlformats.org/presentationml/2006/main">
  <p:tag name="PA" val="v5.2.11"/>
</p:tagLst>
</file>

<file path=ppt/tags/tag33.xml><?xml version="1.0" encoding="utf-8"?>
<p:tagLst xmlns:p="http://schemas.openxmlformats.org/presentationml/2006/main">
  <p:tag name="PA" val="v5.2.11"/>
</p:tagLst>
</file>

<file path=ppt/tags/tag34.xml><?xml version="1.0" encoding="utf-8"?>
<p:tagLst xmlns:p="http://schemas.openxmlformats.org/presentationml/2006/main">
  <p:tag name="PA" val="v5.2.11"/>
</p:tagLst>
</file>

<file path=ppt/tags/tag35.xml><?xml version="1.0" encoding="utf-8"?>
<p:tagLst xmlns:p="http://schemas.openxmlformats.org/presentationml/2006/main">
  <p:tag name="PA" val="v5.2.11"/>
</p:tagLst>
</file>

<file path=ppt/tags/tag36.xml><?xml version="1.0" encoding="utf-8"?>
<p:tagLst xmlns:p="http://schemas.openxmlformats.org/presentationml/2006/main">
  <p:tag name="PA" val="v5.2.11"/>
</p:tagLst>
</file>

<file path=ppt/tags/tag37.xml><?xml version="1.0" encoding="utf-8"?>
<p:tagLst xmlns:p="http://schemas.openxmlformats.org/presentationml/2006/main">
  <p:tag name="PA" val="v5.2.11"/>
</p:tagLst>
</file>

<file path=ppt/tags/tag38.xml><?xml version="1.0" encoding="utf-8"?>
<p:tagLst xmlns:p="http://schemas.openxmlformats.org/presentationml/2006/main">
  <p:tag name="PA" val="v5.2.11"/>
</p:tagLst>
</file>

<file path=ppt/tags/tag39.xml><?xml version="1.0" encoding="utf-8"?>
<p:tagLst xmlns:p="http://schemas.openxmlformats.org/presentationml/2006/main">
  <p:tag name="PA" val="v5.2.11"/>
</p:tagLst>
</file>

<file path=ppt/tags/tag4.xml><?xml version="1.0" encoding="utf-8"?>
<p:tagLst xmlns:p="http://schemas.openxmlformats.org/presentationml/2006/main">
  <p:tag name="PA" val="v5.2.11"/>
</p:tagLst>
</file>

<file path=ppt/tags/tag40.xml><?xml version="1.0" encoding="utf-8"?>
<p:tagLst xmlns:p="http://schemas.openxmlformats.org/presentationml/2006/main">
  <p:tag name="PA" val="v5.2.11"/>
</p:tagLst>
</file>

<file path=ppt/tags/tag41.xml><?xml version="1.0" encoding="utf-8"?>
<p:tagLst xmlns:p="http://schemas.openxmlformats.org/presentationml/2006/main">
  <p:tag name="PA" val="v5.2.11"/>
</p:tagLst>
</file>

<file path=ppt/tags/tag42.xml><?xml version="1.0" encoding="utf-8"?>
<p:tagLst xmlns:p="http://schemas.openxmlformats.org/presentationml/2006/main">
  <p:tag name="PA" val="v5.2.11"/>
</p:tagLst>
</file>

<file path=ppt/tags/tag43.xml><?xml version="1.0" encoding="utf-8"?>
<p:tagLst xmlns:p="http://schemas.openxmlformats.org/presentationml/2006/main">
  <p:tag name="PA" val="v5.2.11"/>
</p:tagLst>
</file>

<file path=ppt/tags/tag44.xml><?xml version="1.0" encoding="utf-8"?>
<p:tagLst xmlns:p="http://schemas.openxmlformats.org/presentationml/2006/main">
  <p:tag name="PA" val="v5.2.11"/>
</p:tagLst>
</file>

<file path=ppt/tags/tag45.xml><?xml version="1.0" encoding="utf-8"?>
<p:tagLst xmlns:p="http://schemas.openxmlformats.org/presentationml/2006/main">
  <p:tag name="PA" val="v5.2.11"/>
</p:tagLst>
</file>

<file path=ppt/tags/tag46.xml><?xml version="1.0" encoding="utf-8"?>
<p:tagLst xmlns:p="http://schemas.openxmlformats.org/presentationml/2006/main">
  <p:tag name="PA" val="v5.2.11"/>
</p:tagLst>
</file>

<file path=ppt/tags/tag47.xml><?xml version="1.0" encoding="utf-8"?>
<p:tagLst xmlns:p="http://schemas.openxmlformats.org/presentationml/2006/main">
  <p:tag name="PA" val="v5.2.11"/>
</p:tagLst>
</file>

<file path=ppt/tags/tag48.xml><?xml version="1.0" encoding="utf-8"?>
<p:tagLst xmlns:p="http://schemas.openxmlformats.org/presentationml/2006/main">
  <p:tag name="PA" val="v5.2.11"/>
</p:tagLst>
</file>

<file path=ppt/tags/tag49.xml><?xml version="1.0" encoding="utf-8"?>
<p:tagLst xmlns:p="http://schemas.openxmlformats.org/presentationml/2006/main">
  <p:tag name="KSO_WM_UNIT_TABLE_BEAUTIFY" val="smartTable{50fa8cb4-830d-43dd-b723-7b61a19cbb46}"/>
  <p:tag name="TABLE_ENDDRAG_ORIGIN_RECT" val="774*352"/>
  <p:tag name="TABLE_ENDDRAG_RECT" val="64*66*774*352"/>
</p:tagLst>
</file>

<file path=ppt/tags/tag5.xml><?xml version="1.0" encoding="utf-8"?>
<p:tagLst xmlns:p="http://schemas.openxmlformats.org/presentationml/2006/main">
  <p:tag name="PA" val="v5.2.11"/>
</p:tagLst>
</file>

<file path=ppt/tags/tag50.xml><?xml version="1.0" encoding="utf-8"?>
<p:tagLst xmlns:p="http://schemas.openxmlformats.org/presentationml/2006/main">
  <p:tag name="KSO_WM_UNIT_LINE_FILL_TYPE" val="2"/>
  <p:tag name="KSO_WM_UNIT_LINE_FORE_SCHEMECOLOR_INDEX" val="13"/>
  <p:tag name="KSO_WM_UNIT_LINE_FORE_SCHEMECOLOR_INDEX_BRIGHTNESS" val="0"/>
  <p:tag name="KSO_WM_UNIT_TEXT_FILL_FORE_SCHEMECOLOR_INDEX" val="13"/>
  <p:tag name="KSO_WM_UNIT_TEXT_FILL_FORE_SCHEMECOLOR_INDEX_BRIGHTNESS" val="0"/>
  <p:tag name="KSO_WM_UNIT_TEXT_FILL_TYPE" val="1"/>
</p:tagLst>
</file>

<file path=ppt/tags/tag51.xml><?xml version="1.0" encoding="utf-8"?>
<p:tagLst xmlns:p="http://schemas.openxmlformats.org/presentationml/2006/main">
  <p:tag name="PA" val="v5.2.11"/>
</p:tagLst>
</file>

<file path=ppt/tags/tag52.xml><?xml version="1.0" encoding="utf-8"?>
<p:tagLst xmlns:p="http://schemas.openxmlformats.org/presentationml/2006/main">
  <p:tag name="PA" val="v5.2.11"/>
</p:tagLst>
</file>

<file path=ppt/tags/tag53.xml><?xml version="1.0" encoding="utf-8"?>
<p:tagLst xmlns:p="http://schemas.openxmlformats.org/presentationml/2006/main">
  <p:tag name="PA" val="v5.2.11"/>
</p:tagLst>
</file>

<file path=ppt/tags/tag54.xml><?xml version="1.0" encoding="utf-8"?>
<p:tagLst xmlns:p="http://schemas.openxmlformats.org/presentationml/2006/main">
  <p:tag name="PA" val="v5.2.11"/>
</p:tagLst>
</file>

<file path=ppt/tags/tag55.xml><?xml version="1.0" encoding="utf-8"?>
<p:tagLst xmlns:p="http://schemas.openxmlformats.org/presentationml/2006/main">
  <p:tag name="PA" val="v5.2.11"/>
</p:tagLst>
</file>

<file path=ppt/tags/tag56.xml><?xml version="1.0" encoding="utf-8"?>
<p:tagLst xmlns:p="http://schemas.openxmlformats.org/presentationml/2006/main">
  <p:tag name="PA" val="v5.2.11"/>
</p:tagLst>
</file>

<file path=ppt/tags/tag57.xml><?xml version="1.0" encoding="utf-8"?>
<p:tagLst xmlns:p="http://schemas.openxmlformats.org/presentationml/2006/main">
  <p:tag name="PA" val="v5.2.11"/>
</p:tagLst>
</file>

<file path=ppt/tags/tag58.xml><?xml version="1.0" encoding="utf-8"?>
<p:tagLst xmlns:p="http://schemas.openxmlformats.org/presentationml/2006/main">
  <p:tag name="KSO_WM_UNIT_TABLE_BEAUTIFY" val="smartTable{48be92c5-dd5f-4ca5-9e88-79d258b41da5}"/>
  <p:tag name="TABLE_ENDDRAG_ORIGIN_RECT" val="774*352"/>
  <p:tag name="TABLE_ENDDRAG_RECT" val="64*66*774*352"/>
</p:tagLst>
</file>

<file path=ppt/tags/tag59.xml><?xml version="1.0" encoding="utf-8"?>
<p:tagLst xmlns:p="http://schemas.openxmlformats.org/presentationml/2006/main">
  <p:tag name="KSO_WM_UNIT_TABLE_BEAUTIFY" val="smartTable{48be92c5-dd5f-4ca5-9e88-79d258b41da5}"/>
  <p:tag name="TABLE_ENDDRAG_ORIGIN_RECT" val="774*352"/>
  <p:tag name="TABLE_ENDDRAG_RECT" val="64*66*774*352"/>
</p:tagLst>
</file>

<file path=ppt/tags/tag6.xml><?xml version="1.0" encoding="utf-8"?>
<p:tagLst xmlns:p="http://schemas.openxmlformats.org/presentationml/2006/main">
  <p:tag name="PA" val="v5.2.11"/>
</p:tagLst>
</file>

<file path=ppt/tags/tag60.xml><?xml version="1.0" encoding="utf-8"?>
<p:tagLst xmlns:p="http://schemas.openxmlformats.org/presentationml/2006/main">
  <p:tag name="KSO_WM_UNIT_TABLE_BEAUTIFY" val="smartTable{48be92c5-dd5f-4ca5-9e88-79d258b41da5}"/>
  <p:tag name="TABLE_ENDDRAG_ORIGIN_RECT" val="774*352"/>
  <p:tag name="TABLE_ENDDRAG_RECT" val="64*66*774*352"/>
</p:tagLst>
</file>

<file path=ppt/tags/tag61.xml><?xml version="1.0" encoding="utf-8"?>
<p:tagLst xmlns:p="http://schemas.openxmlformats.org/presentationml/2006/main">
  <p:tag name="KSO_WM_UNIT_TABLE_BEAUTIFY" val="smartTable{48be92c5-dd5f-4ca5-9e88-79d258b41da5}"/>
  <p:tag name="TABLE_ENDDRAG_ORIGIN_RECT" val="774*352"/>
  <p:tag name="TABLE_ENDDRAG_RECT" val="64*66*774*352"/>
</p:tagLst>
</file>

<file path=ppt/tags/tag62.xml><?xml version="1.0" encoding="utf-8"?>
<p:tagLst xmlns:p="http://schemas.openxmlformats.org/presentationml/2006/main">
  <p:tag name="KSO_WM_UNIT_TABLE_BEAUTIFY" val="smartTable{48be92c5-dd5f-4ca5-9e88-79d258b41da5}"/>
  <p:tag name="TABLE_ENDDRAG_ORIGIN_RECT" val="774*352"/>
  <p:tag name="TABLE_ENDDRAG_RECT" val="64*66*774*352"/>
</p:tagLst>
</file>

<file path=ppt/tags/tag7.xml><?xml version="1.0" encoding="utf-8"?>
<p:tagLst xmlns:p="http://schemas.openxmlformats.org/presentationml/2006/main">
  <p:tag name="PA" val="v5.2.11"/>
</p:tagLst>
</file>

<file path=ppt/tags/tag8.xml><?xml version="1.0" encoding="utf-8"?>
<p:tagLst xmlns:p="http://schemas.openxmlformats.org/presentationml/2006/main">
  <p:tag name="PA" val="v5.2.11"/>
</p:tagLst>
</file>

<file path=ppt/tags/tag9.xml><?xml version="1.0" encoding="utf-8"?>
<p:tagLst xmlns:p="http://schemas.openxmlformats.org/presentationml/2006/main">
  <p:tag name="PA" val="v5.2.11"/>
</p:tagLst>
</file>

<file path=ppt/theme/theme1.xml><?xml version="1.0" encoding="utf-8"?>
<a:theme xmlns:a="http://schemas.openxmlformats.org/drawingml/2006/main" name="Office Theme">
  <a:themeElements>
    <a:clrScheme name="书林有你">
      <a:dk1>
        <a:sysClr val="windowText" lastClr="000000"/>
      </a:dk1>
      <a:lt1>
        <a:sysClr val="window" lastClr="FFFFFF"/>
      </a:lt1>
      <a:dk2>
        <a:srgbClr val="44546A"/>
      </a:dk2>
      <a:lt2>
        <a:srgbClr val="E7E6E6"/>
      </a:lt2>
      <a:accent1>
        <a:srgbClr val="654130"/>
      </a:accent1>
      <a:accent2>
        <a:srgbClr val="997C64"/>
      </a:accent2>
      <a:accent3>
        <a:srgbClr val="A5A5A5"/>
      </a:accent3>
      <a:accent4>
        <a:srgbClr val="FBD289"/>
      </a:accent4>
      <a:accent5>
        <a:srgbClr val="5B9BD5"/>
      </a:accent5>
      <a:accent6>
        <a:srgbClr val="70AD47"/>
      </a:accent6>
      <a:hlink>
        <a:srgbClr val="0563C1"/>
      </a:hlink>
      <a:folHlink>
        <a:srgbClr val="954F72"/>
      </a:folHlink>
    </a:clrScheme>
    <a:fontScheme name="微软雅黑">
      <a:majorFont>
        <a:latin typeface="Arial"/>
        <a:ea typeface="微软雅黑"/>
        <a:cs typeface=""/>
      </a:majorFont>
      <a:minorFont>
        <a:latin typeface="Arial"/>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4853</Words>
  <Application>WPS 演示</Application>
  <PresentationFormat>宽屏</PresentationFormat>
  <Paragraphs>445</Paragraphs>
  <Slides>39</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39</vt:i4>
      </vt:variant>
    </vt:vector>
  </HeadingPairs>
  <TitlesOfParts>
    <vt:vector size="62" baseType="lpstr">
      <vt:lpstr>Arial</vt:lpstr>
      <vt:lpstr>宋体</vt:lpstr>
      <vt:lpstr>Wingdings</vt:lpstr>
      <vt:lpstr>微软雅黑</vt:lpstr>
      <vt:lpstr>汉仪旗黑</vt:lpstr>
      <vt:lpstr>等线</vt:lpstr>
      <vt:lpstr>等线</vt:lpstr>
      <vt:lpstr>鸿雷行书简体</vt:lpstr>
      <vt:lpstr>苹方-简</vt:lpstr>
      <vt:lpstr>Times New Roman</vt:lpstr>
      <vt:lpstr>黑体</vt:lpstr>
      <vt:lpstr>幼圆</vt:lpstr>
      <vt:lpstr>阿里妈妈东方大楷</vt:lpstr>
      <vt:lpstr>汉仪楷体简</vt:lpstr>
      <vt:lpstr>汉仪中等线KW</vt:lpstr>
      <vt:lpstr>宋体</vt:lpstr>
      <vt:lpstr>Arial Unicode MS</vt:lpstr>
      <vt:lpstr>Calibri</vt:lpstr>
      <vt:lpstr>Helvetica Neue</vt:lpstr>
      <vt:lpstr>汉仪书宋二KW</vt:lpstr>
      <vt:lpstr>汉仪中黑KW</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本课件设计版权属于：优课PPT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《文学类文本阅读复习》语文优课PPT 课件创作营</dc:title>
  <dc:creator>超超</dc:creator>
  <cp:keywords>本课首发新于2023年6月4日</cp:keywords>
  <cp:category>文学类文本阅读复习</cp:category>
  <cp:lastModifiedBy>张颖</cp:lastModifiedBy>
  <cp:revision>61</cp:revision>
  <dcterms:created xsi:type="dcterms:W3CDTF">2023-12-07T11:20:19Z</dcterms:created>
  <dcterms:modified xsi:type="dcterms:W3CDTF">2023-12-07T11:20:19Z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D4491DB363B4BF43BD6F716573852AE0_42</vt:lpwstr>
  </property>
  <property fmtid="{D5CDD505-2E9C-101B-9397-08002B2CF9AE}" pid="3" name="KSOProductBuildVer">
    <vt:lpwstr>2052-6.3.0.8471</vt:lpwstr>
  </property>
</Properties>
</file>